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2"/>
    <p:restoredTop sz="93097"/>
  </p:normalViewPr>
  <p:slideViewPr>
    <p:cSldViewPr>
      <p:cViewPr varScale="1">
        <p:scale>
          <a:sx n="81" d="100"/>
          <a:sy n="81" d="100"/>
        </p:scale>
        <p:origin x="7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0692003" cy="755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7055" y="2403741"/>
            <a:ext cx="575928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7142" y="2963843"/>
            <a:ext cx="5839114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igold-kiev@ukr.net" TargetMode="External"/><Relationship Id="rId4" Type="http://schemas.openxmlformats.org/officeDocument/2006/relationships/hyperlink" Target="mailto:info@marigoldnatural.com" TargetMode="External"/><Relationship Id="rId5" Type="http://schemas.openxmlformats.org/officeDocument/2006/relationships/hyperlink" Target="http://www.marigoldnatural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g"/><Relationship Id="rId12" Type="http://schemas.openxmlformats.org/officeDocument/2006/relationships/image" Target="../media/image61.png"/><Relationship Id="rId13" Type="http://schemas.openxmlformats.org/officeDocument/2006/relationships/image" Target="../media/image62.jpg"/><Relationship Id="rId14" Type="http://schemas.openxmlformats.org/officeDocument/2006/relationships/image" Target="../media/image63.jpg"/><Relationship Id="rId15" Type="http://schemas.openxmlformats.org/officeDocument/2006/relationships/image" Target="../media/image64.jpg"/><Relationship Id="rId16" Type="http://schemas.openxmlformats.org/officeDocument/2006/relationships/image" Target="../media/image65.jpg"/><Relationship Id="rId17" Type="http://schemas.openxmlformats.org/officeDocument/2006/relationships/image" Target="../media/image66.png"/><Relationship Id="rId18" Type="http://schemas.openxmlformats.org/officeDocument/2006/relationships/image" Target="../media/image67.jpg"/><Relationship Id="rId19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Relationship Id="rId9" Type="http://schemas.openxmlformats.org/officeDocument/2006/relationships/image" Target="../media/image58.png"/><Relationship Id="rId10" Type="http://schemas.openxmlformats.org/officeDocument/2006/relationships/image" Target="../media/image5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2331" y="2230161"/>
            <a:ext cx="5847715" cy="3209925"/>
          </a:xfrm>
          <a:custGeom>
            <a:avLst/>
            <a:gdLst/>
            <a:ahLst/>
            <a:cxnLst/>
            <a:rect l="l" t="t" r="r" b="b"/>
            <a:pathLst>
              <a:path w="5847715" h="3209925">
                <a:moveTo>
                  <a:pt x="2038896" y="3209543"/>
                </a:moveTo>
                <a:lnTo>
                  <a:pt x="0" y="3209543"/>
                </a:lnTo>
                <a:lnTo>
                  <a:pt x="0" y="0"/>
                </a:lnTo>
                <a:lnTo>
                  <a:pt x="5847346" y="0"/>
                </a:lnTo>
                <a:lnTo>
                  <a:pt x="5847346" y="3209543"/>
                </a:lnTo>
                <a:lnTo>
                  <a:pt x="3833037" y="320954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1235" y="1341487"/>
            <a:ext cx="3909529" cy="173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4700" y="3143053"/>
            <a:ext cx="142778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spc="20" dirty="0" smtClean="0"/>
              <a:t>  MISSION - </a:t>
            </a:r>
            <a:r>
              <a:rPr sz="1900" dirty="0" smtClean="0"/>
              <a:t>-</a:t>
            </a:r>
            <a:endParaRPr sz="1900" dirty="0"/>
          </a:p>
        </p:txBody>
      </p:sp>
      <p:sp>
        <p:nvSpPr>
          <p:cNvPr id="5" name="object 5"/>
          <p:cNvSpPr txBox="1"/>
          <p:nvPr/>
        </p:nvSpPr>
        <p:spPr>
          <a:xfrm>
            <a:off x="2632804" y="3432613"/>
            <a:ext cx="5431790" cy="20955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lang="en-US" sz="1900" spc="-5" dirty="0">
                <a:latin typeface="Gotham Pro"/>
                <a:cs typeface="Gotham Pro"/>
              </a:rPr>
              <a:t>p</a:t>
            </a:r>
            <a:r>
              <a:rPr lang="en-US" sz="1900" spc="-5" dirty="0" smtClean="0">
                <a:latin typeface="Gotham Pro"/>
                <a:cs typeface="Gotham Pro"/>
              </a:rPr>
              <a:t>roducing and selling </a:t>
            </a:r>
            <a:endParaRPr sz="1900" dirty="0" smtClean="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en-US" sz="1900" spc="20" dirty="0" smtClean="0">
                <a:latin typeface="Gotham Pro"/>
                <a:cs typeface="Gotham Pro"/>
              </a:rPr>
              <a:t>SUPERIOR QUALITY NATURAL PRODUCTS</a:t>
            </a:r>
            <a:endParaRPr sz="1900" dirty="0" smtClean="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en-US" sz="1900" spc="-5" dirty="0">
                <a:latin typeface="Gotham Pro"/>
                <a:cs typeface="Gotham Pro"/>
              </a:rPr>
              <a:t>c</a:t>
            </a:r>
            <a:r>
              <a:rPr lang="en-US" sz="1900" spc="-5" dirty="0" smtClean="0">
                <a:latin typeface="Gotham Pro"/>
                <a:cs typeface="Gotham Pro"/>
              </a:rPr>
              <a:t>onforming to the</a:t>
            </a:r>
            <a:endParaRPr sz="1900" dirty="0" smtClean="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en-US" sz="1900" spc="30" dirty="0" smtClean="0">
                <a:latin typeface="Gotham Pro"/>
                <a:cs typeface="Gotham Pro"/>
              </a:rPr>
              <a:t>HIGHEST INTERNATIONAL STANDARDS</a:t>
            </a:r>
            <a:endParaRPr sz="1900" dirty="0" smtClean="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300" b="1" spc="10" dirty="0" smtClean="0">
                <a:latin typeface="Gotham Pro"/>
                <a:cs typeface="Gotham Pro"/>
              </a:rPr>
              <a:t>PP</a:t>
            </a:r>
            <a:r>
              <a:rPr sz="1300" b="1" spc="5" dirty="0" smtClean="0">
                <a:latin typeface="Gotham Pro"/>
                <a:cs typeface="Gotham Pro"/>
              </a:rPr>
              <a:t> «</a:t>
            </a:r>
            <a:r>
              <a:rPr lang="en-US" sz="1300" b="1" spc="5" dirty="0" smtClean="0">
                <a:latin typeface="Gotham Pro"/>
                <a:cs typeface="Gotham Pro"/>
              </a:rPr>
              <a:t>KALYNTORG</a:t>
            </a:r>
            <a:r>
              <a:rPr sz="1300" b="1" spc="5" dirty="0" smtClean="0">
                <a:latin typeface="Gotham Pro"/>
                <a:cs typeface="Gotham Pro"/>
              </a:rPr>
              <a:t>»</a:t>
            </a:r>
            <a:endParaRPr sz="1300" dirty="0">
              <a:latin typeface="Gotham Pro"/>
              <a:cs typeface="Gotham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8282" y="1437810"/>
            <a:ext cx="1375435" cy="61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700" y="2403741"/>
            <a:ext cx="80009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en-US" spc="50" dirty="0" smtClean="0"/>
              <a:t>  THANK YOU FOR YOUR ATTENTION</a:t>
            </a:r>
            <a:r>
              <a:rPr spc="50" dirty="0" smtClean="0"/>
              <a:t>!</a:t>
            </a:r>
            <a:endParaRPr spc="5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spc="-10" dirty="0"/>
              <a:t>O3150, No.519, st.Antonovicha 172, </a:t>
            </a:r>
            <a:r>
              <a:rPr spc="-40" dirty="0"/>
              <a:t>Kiev,</a:t>
            </a:r>
            <a:r>
              <a:rPr spc="30" dirty="0"/>
              <a:t> </a:t>
            </a:r>
            <a:r>
              <a:rPr spc="-10" dirty="0"/>
              <a:t>Ukraine.</a:t>
            </a: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pc="-60" dirty="0"/>
              <a:t>Tel: </a:t>
            </a:r>
            <a:r>
              <a:rPr b="1" spc="-50" dirty="0">
                <a:latin typeface="Gotham Pro Black"/>
                <a:cs typeface="Gotham Pro Black"/>
              </a:rPr>
              <a:t>+38 044 290 </a:t>
            </a:r>
            <a:r>
              <a:rPr b="1" spc="-60" dirty="0">
                <a:latin typeface="Gotham Pro Black"/>
                <a:cs typeface="Gotham Pro Black"/>
              </a:rPr>
              <a:t>02 </a:t>
            </a:r>
            <a:r>
              <a:rPr b="1" spc="-65" dirty="0">
                <a:latin typeface="Gotham Pro Black"/>
                <a:cs typeface="Gotham Pro Black"/>
              </a:rPr>
              <a:t>90, </a:t>
            </a:r>
            <a:r>
              <a:rPr b="1" spc="-50" dirty="0">
                <a:latin typeface="Gotham Pro Black"/>
                <a:cs typeface="Gotham Pro Black"/>
              </a:rPr>
              <a:t>+38 044 290 </a:t>
            </a:r>
            <a:r>
              <a:rPr b="1" spc="-60" dirty="0">
                <a:latin typeface="Gotham Pro Black"/>
                <a:cs typeface="Gotham Pro Black"/>
              </a:rPr>
              <a:t>02</a:t>
            </a:r>
            <a:r>
              <a:rPr b="1" spc="-40" dirty="0">
                <a:latin typeface="Gotham Pro Black"/>
                <a:cs typeface="Gotham Pro Black"/>
              </a:rPr>
              <a:t> </a:t>
            </a:r>
            <a:r>
              <a:rPr b="1" spc="-60" dirty="0">
                <a:latin typeface="Gotham Pro Black"/>
                <a:cs typeface="Gotham Pro Black"/>
              </a:rPr>
              <a:t>92</a:t>
            </a: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b="1" spc="-50" dirty="0">
                <a:latin typeface="Gotham Pro Black"/>
                <a:cs typeface="Gotham Pro Black"/>
              </a:rPr>
              <a:t>mob: +38 050 356 </a:t>
            </a:r>
            <a:r>
              <a:rPr b="1" spc="-75" dirty="0">
                <a:latin typeface="Gotham Pro Black"/>
                <a:cs typeface="Gotham Pro Black"/>
              </a:rPr>
              <a:t>75</a:t>
            </a:r>
            <a:r>
              <a:rPr b="1" spc="-65" dirty="0">
                <a:latin typeface="Gotham Pro Black"/>
                <a:cs typeface="Gotham Pro Black"/>
              </a:rPr>
              <a:t> </a:t>
            </a:r>
            <a:r>
              <a:rPr b="1" spc="-75" dirty="0">
                <a:latin typeface="Gotham Pro Black"/>
                <a:cs typeface="Gotham Pro Black"/>
              </a:rPr>
              <a:t>75</a:t>
            </a: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dirty="0"/>
              <a:t>Ms. </a:t>
            </a:r>
            <a:r>
              <a:rPr b="1" spc="-20" dirty="0">
                <a:latin typeface="Gotham Pro Black"/>
                <a:cs typeface="Gotham Pro Black"/>
              </a:rPr>
              <a:t>TETIANA</a:t>
            </a:r>
            <a:r>
              <a:rPr b="1" spc="-5" dirty="0">
                <a:latin typeface="Gotham Pro Black"/>
                <a:cs typeface="Gotham Pro Black"/>
              </a:rPr>
              <a:t> </a:t>
            </a:r>
            <a:r>
              <a:rPr b="1" spc="-30" dirty="0">
                <a:latin typeface="Gotham Pro Black"/>
                <a:cs typeface="Gotham Pro Black"/>
              </a:rPr>
              <a:t>PONOMARENKO</a:t>
            </a:r>
          </a:p>
          <a:p>
            <a:pPr marL="1850389" marR="1844039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Managing</a:t>
            </a:r>
            <a:r>
              <a:rPr spc="-65" dirty="0"/>
              <a:t> </a:t>
            </a:r>
            <a:r>
              <a:rPr spc="-30" dirty="0"/>
              <a:t>Director</a:t>
            </a:r>
            <a:r>
              <a:rPr spc="-30"/>
              <a:t>,  </a:t>
            </a:r>
            <a:endParaRPr lang="en-US" spc="-30" smtClean="0"/>
          </a:p>
          <a:p>
            <a:pPr marL="1850389" marR="1844039" algn="ctr">
              <a:lnSpc>
                <a:spcPct val="100000"/>
              </a:lnSpc>
              <a:spcBef>
                <a:spcPts val="5"/>
              </a:spcBef>
            </a:pPr>
            <a:r>
              <a:rPr smtClean="0"/>
              <a:t>PP</a:t>
            </a:r>
            <a:r>
              <a:rPr spc="-60" smtClean="0"/>
              <a:t> </a:t>
            </a:r>
            <a:r>
              <a:rPr spc="-30" dirty="0"/>
              <a:t>“KALYNTORG”</a:t>
            </a: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pc="-10" dirty="0">
                <a:hlinkClick r:id="rId3"/>
              </a:rPr>
              <a:t>marigold-kiev@ukr.net,</a:t>
            </a:r>
            <a:r>
              <a:rPr spc="-10" dirty="0"/>
              <a:t> </a:t>
            </a:r>
            <a:r>
              <a:rPr dirty="0"/>
              <a:t>|</a:t>
            </a:r>
            <a:r>
              <a:rPr spc="10" dirty="0"/>
              <a:t> </a:t>
            </a:r>
            <a:r>
              <a:rPr spc="-10" dirty="0">
                <a:hlinkClick r:id="rId4"/>
              </a:rPr>
              <a:t>info@marigoldnatural.com</a:t>
            </a:r>
          </a:p>
          <a:p>
            <a:pPr algn="ctr">
              <a:lnSpc>
                <a:spcPct val="100000"/>
              </a:lnSpc>
              <a:spcBef>
                <a:spcPts val="1135"/>
              </a:spcBef>
            </a:pPr>
            <a:r>
              <a:rPr b="1" spc="-60" dirty="0">
                <a:latin typeface="Gotham Pro Black"/>
                <a:cs typeface="Gotham Pro Black"/>
                <a:hlinkClick r:id="rId5"/>
              </a:rPr>
              <a:t>www.marigoldnatural.com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0292"/>
            <a:ext cx="10692003" cy="6778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8282" y="576011"/>
            <a:ext cx="1375435" cy="61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5973" y="3481109"/>
            <a:ext cx="143408" cy="14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4291" y="4300309"/>
            <a:ext cx="143408" cy="14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4291" y="4655909"/>
            <a:ext cx="143408" cy="149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4291" y="5011509"/>
            <a:ext cx="143408" cy="14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4291" y="5367109"/>
            <a:ext cx="143408" cy="14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4291" y="5722709"/>
            <a:ext cx="143408" cy="149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4291" y="6078309"/>
            <a:ext cx="143408" cy="14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37660" y="1738574"/>
            <a:ext cx="4712335" cy="4588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b="1" spc="5" dirty="0" smtClean="0">
                <a:latin typeface="Gotham Pro"/>
                <a:cs typeface="Gotham Pro"/>
              </a:rPr>
              <a:t>DATE OF ESTABLISHMENT</a:t>
            </a:r>
            <a:r>
              <a:rPr sz="1900" b="1" spc="20" dirty="0" smtClean="0">
                <a:latin typeface="Gotham Pro"/>
                <a:cs typeface="Gotham Pro"/>
              </a:rPr>
              <a:t> </a:t>
            </a:r>
            <a:r>
              <a:rPr sz="1900" b="1" dirty="0">
                <a:latin typeface="Gotham Pro"/>
                <a:cs typeface="Gotham Pro"/>
              </a:rPr>
              <a:t>–</a:t>
            </a:r>
            <a:r>
              <a:rPr sz="1900" b="1" spc="15" dirty="0">
                <a:latin typeface="Gotham Pro"/>
                <a:cs typeface="Gotham Pro"/>
              </a:rPr>
              <a:t> </a:t>
            </a:r>
            <a:r>
              <a:rPr sz="1900" b="1" spc="-10" dirty="0">
                <a:latin typeface="Gotham Pro"/>
                <a:cs typeface="Gotham Pro"/>
              </a:rPr>
              <a:t>2016</a:t>
            </a:r>
            <a:endParaRPr sz="19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en-US" sz="1900" b="1" spc="30" dirty="0" smtClean="0">
                <a:latin typeface="Gotham Pro"/>
                <a:cs typeface="Gotham Pro"/>
              </a:rPr>
              <a:t>PRODUCTION LINE:</a:t>
            </a:r>
            <a:endParaRPr sz="1900" dirty="0">
              <a:latin typeface="Gotham Pro"/>
              <a:cs typeface="Gotham Pro"/>
            </a:endParaRPr>
          </a:p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lang="en-US" sz="1900" spc="-25" dirty="0">
                <a:latin typeface="Gotham Pro"/>
                <a:cs typeface="Gotham Pro"/>
              </a:rPr>
              <a:t>m</a:t>
            </a:r>
            <a:r>
              <a:rPr lang="en-US" sz="1900" spc="-25" dirty="0" smtClean="0">
                <a:latin typeface="Gotham Pro"/>
                <a:cs typeface="Gotham Pro"/>
              </a:rPr>
              <a:t>ade in Germany</a:t>
            </a:r>
            <a:endParaRPr sz="19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en-US" sz="1900" b="1" spc="15" dirty="0" smtClean="0">
                <a:latin typeface="Gotham Pro"/>
                <a:cs typeface="Gotham Pro"/>
              </a:rPr>
              <a:t>PACKAGING MACHINES: </a:t>
            </a:r>
            <a:endParaRPr sz="1900" dirty="0" smtClean="0">
              <a:latin typeface="Gotham Pro"/>
              <a:cs typeface="Gotham Pro"/>
            </a:endParaRPr>
          </a:p>
          <a:p>
            <a:pPr marL="226060">
              <a:lnSpc>
                <a:spcPct val="100000"/>
              </a:lnSpc>
              <a:spcBef>
                <a:spcPts val="520"/>
              </a:spcBef>
              <a:tabLst>
                <a:tab pos="1414145" algn="l"/>
              </a:tabLst>
            </a:pPr>
            <a:r>
              <a:rPr lang="en-US" sz="1900" spc="10" dirty="0" smtClean="0">
                <a:latin typeface="Gotham Pro"/>
                <a:cs typeface="Gotham Pro"/>
              </a:rPr>
              <a:t>Italy</a:t>
            </a:r>
            <a:r>
              <a:rPr sz="1900" spc="10" dirty="0" smtClean="0">
                <a:latin typeface="Gotham Pro"/>
                <a:cs typeface="Gotham Pro"/>
              </a:rPr>
              <a:t>	</a:t>
            </a:r>
            <a:r>
              <a:rPr lang="en-US" sz="1900" dirty="0" smtClean="0">
                <a:latin typeface="Gotham Pro"/>
                <a:cs typeface="Gotham Pro"/>
              </a:rPr>
              <a:t>Ukraine</a:t>
            </a:r>
            <a:endParaRPr sz="1900" dirty="0" smtClean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en-US" sz="1900" b="1" spc="10" dirty="0" smtClean="0">
                <a:latin typeface="Gotham Pro"/>
                <a:cs typeface="Gotham Pro"/>
              </a:rPr>
              <a:t>QUANTRIES – Suppliers of raw materials</a:t>
            </a:r>
            <a:r>
              <a:rPr sz="1900" b="1" spc="15" dirty="0" smtClean="0">
                <a:latin typeface="Gotham Pro"/>
                <a:cs typeface="Gotham Pro"/>
              </a:rPr>
              <a:t>:</a:t>
            </a:r>
            <a:endParaRPr sz="1900" dirty="0">
              <a:latin typeface="Gotham Pro"/>
              <a:cs typeface="Gotham Pro"/>
            </a:endParaRPr>
          </a:p>
          <a:p>
            <a:pPr marL="442595" marR="2732405">
              <a:lnSpc>
                <a:spcPct val="122800"/>
              </a:lnSpc>
            </a:pPr>
            <a:r>
              <a:rPr lang="en-US" sz="1900" spc="10" dirty="0" smtClean="0">
                <a:latin typeface="Gotham Pro"/>
                <a:cs typeface="Gotham Pro"/>
              </a:rPr>
              <a:t>Malaysia</a:t>
            </a:r>
            <a:r>
              <a:rPr sz="1900" spc="10" dirty="0" smtClean="0">
                <a:latin typeface="Gotham Pro"/>
                <a:cs typeface="Gotham Pro"/>
              </a:rPr>
              <a:t>;  </a:t>
            </a:r>
            <a:r>
              <a:rPr lang="en-US" sz="1900" spc="5" dirty="0" smtClean="0">
                <a:latin typeface="Gotham Pro"/>
                <a:cs typeface="Gotham Pro"/>
              </a:rPr>
              <a:t>Switzerland</a:t>
            </a:r>
            <a:r>
              <a:rPr sz="1900" dirty="0" smtClean="0">
                <a:latin typeface="Gotham Pro"/>
                <a:cs typeface="Gotham Pro"/>
              </a:rPr>
              <a:t>;  </a:t>
            </a:r>
            <a:r>
              <a:rPr lang="en-US" sz="1900" spc="-25" dirty="0" smtClean="0">
                <a:latin typeface="Gotham Pro"/>
                <a:cs typeface="Gotham Pro"/>
              </a:rPr>
              <a:t>Germany</a:t>
            </a:r>
            <a:r>
              <a:rPr sz="1900" spc="-25" dirty="0" smtClean="0">
                <a:latin typeface="Gotham Pro"/>
                <a:cs typeface="Gotham Pro"/>
              </a:rPr>
              <a:t>;</a:t>
            </a:r>
            <a:endParaRPr sz="1900" dirty="0">
              <a:latin typeface="Gotham Pro"/>
              <a:cs typeface="Gotham Pro"/>
            </a:endParaRPr>
          </a:p>
          <a:p>
            <a:pPr marL="442595" marR="5080">
              <a:lnSpc>
                <a:spcPct val="122800"/>
              </a:lnSpc>
            </a:pPr>
            <a:r>
              <a:rPr lang="en-US" sz="1900" spc="15" dirty="0" smtClean="0">
                <a:latin typeface="Gotham Pro"/>
                <a:cs typeface="Gotham Pro"/>
              </a:rPr>
              <a:t>Finland</a:t>
            </a:r>
            <a:r>
              <a:rPr sz="1900" spc="15" dirty="0" smtClean="0">
                <a:latin typeface="Gotham Pro"/>
                <a:cs typeface="Gotham Pro"/>
              </a:rPr>
              <a:t> </a:t>
            </a:r>
            <a:r>
              <a:rPr sz="1900" spc="-25" dirty="0">
                <a:latin typeface="Gotham Pro"/>
                <a:cs typeface="Gotham Pro"/>
              </a:rPr>
              <a:t>(HUHTAMAKI </a:t>
            </a:r>
            <a:r>
              <a:rPr sz="1900" spc="-10" dirty="0">
                <a:latin typeface="Gotham Pro"/>
                <a:cs typeface="Gotham Pro"/>
              </a:rPr>
              <a:t>GROUP);  </a:t>
            </a:r>
            <a:endParaRPr lang="en-US" sz="1900" spc="-10" dirty="0" smtClean="0">
              <a:latin typeface="Gotham Pro"/>
              <a:cs typeface="Gotham Pro"/>
            </a:endParaRPr>
          </a:p>
          <a:p>
            <a:pPr marL="442595" marR="5080">
              <a:lnSpc>
                <a:spcPct val="122800"/>
              </a:lnSpc>
            </a:pPr>
            <a:r>
              <a:rPr lang="en-US" sz="1900" spc="-10" dirty="0" smtClean="0">
                <a:latin typeface="Gotham Pro"/>
                <a:cs typeface="Gotham Pro"/>
              </a:rPr>
              <a:t>The USA</a:t>
            </a:r>
            <a:r>
              <a:rPr sz="1900" spc="-10" dirty="0" smtClean="0">
                <a:latin typeface="Gotham Pro"/>
                <a:cs typeface="Gotham Pro"/>
              </a:rPr>
              <a:t> </a:t>
            </a:r>
            <a:r>
              <a:rPr sz="1900" spc="-10" dirty="0">
                <a:latin typeface="Gotham Pro"/>
                <a:cs typeface="Gotham Pro"/>
              </a:rPr>
              <a:t>(HLP</a:t>
            </a:r>
            <a:r>
              <a:rPr sz="1900" dirty="0">
                <a:latin typeface="Gotham Pro"/>
                <a:cs typeface="Gotham Pro"/>
              </a:rPr>
              <a:t> </a:t>
            </a:r>
            <a:r>
              <a:rPr sz="1900" spc="-15" dirty="0">
                <a:latin typeface="Gotham Pro"/>
                <a:cs typeface="Gotham Pro"/>
              </a:rPr>
              <a:t>Klearfold);</a:t>
            </a:r>
            <a:endParaRPr sz="1900" dirty="0">
              <a:latin typeface="Gotham Pro"/>
              <a:cs typeface="Gotham Pro"/>
            </a:endParaRPr>
          </a:p>
          <a:p>
            <a:pPr marL="442595">
              <a:lnSpc>
                <a:spcPct val="100000"/>
              </a:lnSpc>
              <a:spcBef>
                <a:spcPts val="520"/>
              </a:spcBef>
            </a:pPr>
            <a:r>
              <a:rPr lang="en-US" sz="1900" spc="-65" dirty="0" smtClean="0">
                <a:latin typeface="Gotham Pro"/>
                <a:cs typeface="Gotham Pro"/>
              </a:rPr>
              <a:t>China (Hong </a:t>
            </a:r>
            <a:r>
              <a:rPr lang="en-US" sz="1900" spc="-65" dirty="0">
                <a:latin typeface="Gotham Pro"/>
                <a:cs typeface="Gotham Pro"/>
              </a:rPr>
              <a:t>K</a:t>
            </a:r>
            <a:r>
              <a:rPr lang="en-US" sz="1900" spc="-65" dirty="0" smtClean="0">
                <a:latin typeface="Gotham Pro"/>
                <a:cs typeface="Gotham Pro"/>
              </a:rPr>
              <a:t>ong).</a:t>
            </a:r>
            <a:endParaRPr sz="1900" dirty="0">
              <a:latin typeface="Gotham Pro"/>
              <a:cs typeface="Gotham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3" cy="755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8282" y="576011"/>
            <a:ext cx="1375435" cy="61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1291" y="2481169"/>
            <a:ext cx="143408" cy="14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1291" y="2872770"/>
            <a:ext cx="143408" cy="14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4711" y="1883394"/>
            <a:ext cx="4542155" cy="119725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z="1900" b="1" spc="20" dirty="0" smtClean="0">
                <a:latin typeface="Gotham Pro"/>
                <a:cs typeface="Gotham Pro"/>
              </a:rPr>
              <a:t>DEVELOPED ESPECIALLY FOR US</a:t>
            </a:r>
            <a:endParaRPr sz="1900" dirty="0">
              <a:latin typeface="Gotham Pro"/>
              <a:cs typeface="Gotham Pro"/>
            </a:endParaRPr>
          </a:p>
          <a:p>
            <a:pPr marL="442595" marR="663575">
              <a:lnSpc>
                <a:spcPct val="135200"/>
              </a:lnSpc>
              <a:spcBef>
                <a:spcPts val="5"/>
              </a:spcBef>
            </a:pPr>
            <a:r>
              <a:rPr lang="en-US" sz="1900" spc="15" dirty="0">
                <a:latin typeface="Gotham Pro"/>
                <a:cs typeface="Gotham Pro"/>
              </a:rPr>
              <a:t>p</a:t>
            </a:r>
            <a:r>
              <a:rPr lang="en-US" sz="1900" spc="15" dirty="0" smtClean="0">
                <a:latin typeface="Gotham Pro"/>
                <a:cs typeface="Gotham Pro"/>
              </a:rPr>
              <a:t>eculiar perfumed compositions</a:t>
            </a:r>
            <a:r>
              <a:rPr sz="1900" spc="5" dirty="0" smtClean="0">
                <a:latin typeface="Gotham Pro"/>
                <a:cs typeface="Gotham Pro"/>
              </a:rPr>
              <a:t>  </a:t>
            </a:r>
            <a:r>
              <a:rPr lang="en-US" sz="1900" spc="10" dirty="0" smtClean="0">
                <a:latin typeface="Gotham Pro"/>
                <a:cs typeface="Gotham Pro"/>
              </a:rPr>
              <a:t>bright and qualitative packaging</a:t>
            </a:r>
            <a:endParaRPr sz="1900" dirty="0">
              <a:latin typeface="Gotham Pro"/>
              <a:cs typeface="Gotham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1731885"/>
            <a:ext cx="10679303" cy="4855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Групувати 35"/>
          <p:cNvGrpSpPr/>
          <p:nvPr/>
        </p:nvGrpSpPr>
        <p:grpSpPr>
          <a:xfrm>
            <a:off x="642694" y="5912304"/>
            <a:ext cx="762248" cy="179997"/>
            <a:chOff x="642694" y="5912304"/>
            <a:chExt cx="762248" cy="179997"/>
          </a:xfrm>
        </p:grpSpPr>
        <p:sp>
          <p:nvSpPr>
            <p:cNvPr id="3" name="object 3"/>
            <p:cNvSpPr/>
            <p:nvPr/>
          </p:nvSpPr>
          <p:spPr>
            <a:xfrm>
              <a:off x="642694" y="5916227"/>
              <a:ext cx="144145" cy="172085"/>
            </a:xfrm>
            <a:custGeom>
              <a:avLst/>
              <a:gdLst/>
              <a:ahLst/>
              <a:cxnLst/>
              <a:rect l="l" t="t" r="r" b="b"/>
              <a:pathLst>
                <a:path w="144145" h="172085">
                  <a:moveTo>
                    <a:pt x="87401" y="167258"/>
                  </a:moveTo>
                  <a:lnTo>
                    <a:pt x="0" y="167258"/>
                  </a:lnTo>
                  <a:lnTo>
                    <a:pt x="0" y="171983"/>
                  </a:lnTo>
                  <a:lnTo>
                    <a:pt x="87401" y="171983"/>
                  </a:lnTo>
                  <a:lnTo>
                    <a:pt x="87401" y="167258"/>
                  </a:lnTo>
                  <a:close/>
                </a:path>
                <a:path w="144145" h="172085">
                  <a:moveTo>
                    <a:pt x="74968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7886" y="4724"/>
                  </a:lnTo>
                  <a:lnTo>
                    <a:pt x="13233" y="5473"/>
                  </a:lnTo>
                  <a:lnTo>
                    <a:pt x="23774" y="151066"/>
                  </a:lnTo>
                  <a:lnTo>
                    <a:pt x="23203" y="156959"/>
                  </a:lnTo>
                  <a:lnTo>
                    <a:pt x="20891" y="161658"/>
                  </a:lnTo>
                  <a:lnTo>
                    <a:pt x="18922" y="163575"/>
                  </a:lnTo>
                  <a:lnTo>
                    <a:pt x="13360" y="166535"/>
                  </a:lnTo>
                  <a:lnTo>
                    <a:pt x="7975" y="167258"/>
                  </a:lnTo>
                  <a:lnTo>
                    <a:pt x="79552" y="167258"/>
                  </a:lnTo>
                  <a:lnTo>
                    <a:pt x="63461" y="151066"/>
                  </a:lnTo>
                  <a:lnTo>
                    <a:pt x="63461" y="94183"/>
                  </a:lnTo>
                  <a:lnTo>
                    <a:pt x="77047" y="93987"/>
                  </a:lnTo>
                  <a:lnTo>
                    <a:pt x="88504" y="93398"/>
                  </a:lnTo>
                  <a:lnTo>
                    <a:pt x="121806" y="84569"/>
                  </a:lnTo>
                  <a:lnTo>
                    <a:pt x="68402" y="84569"/>
                  </a:lnTo>
                  <a:lnTo>
                    <a:pt x="66319" y="84467"/>
                  </a:lnTo>
                  <a:lnTo>
                    <a:pt x="63461" y="84264"/>
                  </a:lnTo>
                  <a:lnTo>
                    <a:pt x="63461" y="9931"/>
                  </a:lnTo>
                  <a:lnTo>
                    <a:pt x="122727" y="9931"/>
                  </a:lnTo>
                  <a:lnTo>
                    <a:pt x="118711" y="7442"/>
                  </a:lnTo>
                  <a:lnTo>
                    <a:pt x="106745" y="3306"/>
                  </a:lnTo>
                  <a:lnTo>
                    <a:pt x="92162" y="826"/>
                  </a:lnTo>
                  <a:lnTo>
                    <a:pt x="74968" y="0"/>
                  </a:lnTo>
                  <a:close/>
                </a:path>
                <a:path w="144145" h="172085">
                  <a:moveTo>
                    <a:pt x="122727" y="9931"/>
                  </a:moveTo>
                  <a:lnTo>
                    <a:pt x="68668" y="9931"/>
                  </a:lnTo>
                  <a:lnTo>
                    <a:pt x="76493" y="10486"/>
                  </a:lnTo>
                  <a:lnTo>
                    <a:pt x="83275" y="12152"/>
                  </a:lnTo>
                  <a:lnTo>
                    <a:pt x="102057" y="46761"/>
                  </a:lnTo>
                  <a:lnTo>
                    <a:pt x="101535" y="55816"/>
                  </a:lnTo>
                  <a:lnTo>
                    <a:pt x="69761" y="84569"/>
                  </a:lnTo>
                  <a:lnTo>
                    <a:pt x="121806" y="84569"/>
                  </a:lnTo>
                  <a:lnTo>
                    <a:pt x="144094" y="46139"/>
                  </a:lnTo>
                  <a:lnTo>
                    <a:pt x="143095" y="36702"/>
                  </a:lnTo>
                  <a:lnTo>
                    <a:pt x="140093" y="28071"/>
                  </a:lnTo>
                  <a:lnTo>
                    <a:pt x="135082" y="20248"/>
                  </a:lnTo>
                  <a:lnTo>
                    <a:pt x="128054" y="13233"/>
                  </a:lnTo>
                  <a:lnTo>
                    <a:pt x="122727" y="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6726" y="5912764"/>
              <a:ext cx="182880" cy="175895"/>
            </a:xfrm>
            <a:custGeom>
              <a:avLst/>
              <a:gdLst/>
              <a:ahLst/>
              <a:cxnLst/>
              <a:rect l="l" t="t" r="r" b="b"/>
              <a:pathLst>
                <a:path w="182880" h="175895">
                  <a:moveTo>
                    <a:pt x="93865" y="0"/>
                  </a:moveTo>
                  <a:lnTo>
                    <a:pt x="91351" y="0"/>
                  </a:lnTo>
                  <a:lnTo>
                    <a:pt x="29946" y="137160"/>
                  </a:lnTo>
                  <a:lnTo>
                    <a:pt x="25710" y="146169"/>
                  </a:lnTo>
                  <a:lnTo>
                    <a:pt x="0" y="170726"/>
                  </a:lnTo>
                  <a:lnTo>
                    <a:pt x="0" y="175450"/>
                  </a:lnTo>
                  <a:lnTo>
                    <a:pt x="57188" y="175450"/>
                  </a:lnTo>
                  <a:lnTo>
                    <a:pt x="57188" y="170726"/>
                  </a:lnTo>
                  <a:lnTo>
                    <a:pt x="48260" y="170091"/>
                  </a:lnTo>
                  <a:lnTo>
                    <a:pt x="42646" y="169100"/>
                  </a:lnTo>
                  <a:lnTo>
                    <a:pt x="40322" y="167741"/>
                  </a:lnTo>
                  <a:lnTo>
                    <a:pt x="36436" y="165417"/>
                  </a:lnTo>
                  <a:lnTo>
                    <a:pt x="34505" y="161848"/>
                  </a:lnTo>
                  <a:lnTo>
                    <a:pt x="34505" y="153441"/>
                  </a:lnTo>
                  <a:lnTo>
                    <a:pt x="35661" y="148869"/>
                  </a:lnTo>
                  <a:lnTo>
                    <a:pt x="37973" y="143319"/>
                  </a:lnTo>
                  <a:lnTo>
                    <a:pt x="45212" y="126479"/>
                  </a:lnTo>
                  <a:lnTo>
                    <a:pt x="149414" y="126479"/>
                  </a:lnTo>
                  <a:lnTo>
                    <a:pt x="145325" y="117170"/>
                  </a:lnTo>
                  <a:lnTo>
                    <a:pt x="49618" y="117170"/>
                  </a:lnTo>
                  <a:lnTo>
                    <a:pt x="76085" y="57950"/>
                  </a:lnTo>
                  <a:lnTo>
                    <a:pt x="119316" y="57950"/>
                  </a:lnTo>
                  <a:lnTo>
                    <a:pt x="93865" y="0"/>
                  </a:lnTo>
                  <a:close/>
                </a:path>
                <a:path w="182880" h="175895">
                  <a:moveTo>
                    <a:pt x="149414" y="126479"/>
                  </a:moveTo>
                  <a:lnTo>
                    <a:pt x="106006" y="126479"/>
                  </a:lnTo>
                  <a:lnTo>
                    <a:pt x="115138" y="147891"/>
                  </a:lnTo>
                  <a:lnTo>
                    <a:pt x="117459" y="153498"/>
                  </a:lnTo>
                  <a:lnTo>
                    <a:pt x="118706" y="156667"/>
                  </a:lnTo>
                  <a:lnTo>
                    <a:pt x="118922" y="157492"/>
                  </a:lnTo>
                  <a:lnTo>
                    <a:pt x="119467" y="159141"/>
                  </a:lnTo>
                  <a:lnTo>
                    <a:pt x="119697" y="160591"/>
                  </a:lnTo>
                  <a:lnTo>
                    <a:pt x="119697" y="164693"/>
                  </a:lnTo>
                  <a:lnTo>
                    <a:pt x="118770" y="166674"/>
                  </a:lnTo>
                  <a:lnTo>
                    <a:pt x="116878" y="168059"/>
                  </a:lnTo>
                  <a:lnTo>
                    <a:pt x="114147" y="169824"/>
                  </a:lnTo>
                  <a:lnTo>
                    <a:pt x="109474" y="170726"/>
                  </a:lnTo>
                  <a:lnTo>
                    <a:pt x="99390" y="170726"/>
                  </a:lnTo>
                  <a:lnTo>
                    <a:pt x="99390" y="175450"/>
                  </a:lnTo>
                  <a:lnTo>
                    <a:pt x="182549" y="175450"/>
                  </a:lnTo>
                  <a:lnTo>
                    <a:pt x="182549" y="170726"/>
                  </a:lnTo>
                  <a:lnTo>
                    <a:pt x="177292" y="170281"/>
                  </a:lnTo>
                  <a:lnTo>
                    <a:pt x="173240" y="168783"/>
                  </a:lnTo>
                  <a:lnTo>
                    <a:pt x="155778" y="140970"/>
                  </a:lnTo>
                  <a:lnTo>
                    <a:pt x="149414" y="126479"/>
                  </a:lnTo>
                  <a:close/>
                </a:path>
                <a:path w="182880" h="175895">
                  <a:moveTo>
                    <a:pt x="119316" y="57950"/>
                  </a:moveTo>
                  <a:lnTo>
                    <a:pt x="76085" y="57950"/>
                  </a:lnTo>
                  <a:lnTo>
                    <a:pt x="101600" y="117170"/>
                  </a:lnTo>
                  <a:lnTo>
                    <a:pt x="145325" y="117170"/>
                  </a:lnTo>
                  <a:lnTo>
                    <a:pt x="119316" y="5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7176" y="5916236"/>
              <a:ext cx="185420" cy="172085"/>
            </a:xfrm>
            <a:custGeom>
              <a:avLst/>
              <a:gdLst/>
              <a:ahLst/>
              <a:cxnLst/>
              <a:rect l="l" t="t" r="r" b="b"/>
              <a:pathLst>
                <a:path w="185419" h="172085">
                  <a:moveTo>
                    <a:pt x="87858" y="167246"/>
                  </a:moveTo>
                  <a:lnTo>
                    <a:pt x="0" y="167246"/>
                  </a:lnTo>
                  <a:lnTo>
                    <a:pt x="0" y="171970"/>
                  </a:lnTo>
                  <a:lnTo>
                    <a:pt x="87858" y="171970"/>
                  </a:lnTo>
                  <a:lnTo>
                    <a:pt x="87858" y="167246"/>
                  </a:lnTo>
                  <a:close/>
                </a:path>
                <a:path w="185419" h="172085">
                  <a:moveTo>
                    <a:pt x="122096" y="93687"/>
                  </a:moveTo>
                  <a:lnTo>
                    <a:pt x="75425" y="93687"/>
                  </a:lnTo>
                  <a:lnTo>
                    <a:pt x="130695" y="171970"/>
                  </a:lnTo>
                  <a:lnTo>
                    <a:pt x="184861" y="171970"/>
                  </a:lnTo>
                  <a:lnTo>
                    <a:pt x="184861" y="167246"/>
                  </a:lnTo>
                  <a:lnTo>
                    <a:pt x="180365" y="167055"/>
                  </a:lnTo>
                  <a:lnTo>
                    <a:pt x="176390" y="165620"/>
                  </a:lnTo>
                  <a:lnTo>
                    <a:pt x="172897" y="162991"/>
                  </a:lnTo>
                  <a:lnTo>
                    <a:pt x="170599" y="161099"/>
                  </a:lnTo>
                  <a:lnTo>
                    <a:pt x="166725" y="156400"/>
                  </a:lnTo>
                  <a:lnTo>
                    <a:pt x="161264" y="148831"/>
                  </a:lnTo>
                  <a:lnTo>
                    <a:pt x="122096" y="93687"/>
                  </a:lnTo>
                  <a:close/>
                </a:path>
                <a:path w="185419" h="172085">
                  <a:moveTo>
                    <a:pt x="79832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7747" y="4724"/>
                  </a:lnTo>
                  <a:lnTo>
                    <a:pt x="13081" y="5473"/>
                  </a:lnTo>
                  <a:lnTo>
                    <a:pt x="23761" y="151066"/>
                  </a:lnTo>
                  <a:lnTo>
                    <a:pt x="23171" y="156946"/>
                  </a:lnTo>
                  <a:lnTo>
                    <a:pt x="7848" y="167246"/>
                  </a:lnTo>
                  <a:lnTo>
                    <a:pt x="79997" y="167246"/>
                  </a:lnTo>
                  <a:lnTo>
                    <a:pt x="74625" y="166547"/>
                  </a:lnTo>
                  <a:lnTo>
                    <a:pt x="71818" y="165112"/>
                  </a:lnTo>
                  <a:lnTo>
                    <a:pt x="68948" y="163715"/>
                  </a:lnTo>
                  <a:lnTo>
                    <a:pt x="66967" y="161798"/>
                  </a:lnTo>
                  <a:lnTo>
                    <a:pt x="65769" y="159308"/>
                  </a:lnTo>
                  <a:lnTo>
                    <a:pt x="64668" y="156946"/>
                  </a:lnTo>
                  <a:lnTo>
                    <a:pt x="64084" y="151066"/>
                  </a:lnTo>
                  <a:lnTo>
                    <a:pt x="64084" y="93687"/>
                  </a:lnTo>
                  <a:lnTo>
                    <a:pt x="122096" y="93687"/>
                  </a:lnTo>
                  <a:lnTo>
                    <a:pt x="119976" y="90703"/>
                  </a:lnTo>
                  <a:lnTo>
                    <a:pt x="127418" y="88482"/>
                  </a:lnTo>
                  <a:lnTo>
                    <a:pt x="133969" y="85777"/>
                  </a:lnTo>
                  <a:lnTo>
                    <a:pt x="136129" y="84556"/>
                  </a:lnTo>
                  <a:lnTo>
                    <a:pt x="64084" y="84556"/>
                  </a:lnTo>
                  <a:lnTo>
                    <a:pt x="64084" y="9296"/>
                  </a:lnTo>
                  <a:lnTo>
                    <a:pt x="136444" y="9296"/>
                  </a:lnTo>
                  <a:lnTo>
                    <a:pt x="132302" y="6947"/>
                  </a:lnTo>
                  <a:lnTo>
                    <a:pt x="125437" y="4330"/>
                  </a:lnTo>
                  <a:lnTo>
                    <a:pt x="117174" y="2437"/>
                  </a:lnTo>
                  <a:lnTo>
                    <a:pt x="106821" y="1084"/>
                  </a:lnTo>
                  <a:lnTo>
                    <a:pt x="94375" y="271"/>
                  </a:lnTo>
                  <a:lnTo>
                    <a:pt x="79832" y="0"/>
                  </a:lnTo>
                  <a:close/>
                </a:path>
                <a:path w="185419" h="172085">
                  <a:moveTo>
                    <a:pt x="136444" y="9296"/>
                  </a:moveTo>
                  <a:lnTo>
                    <a:pt x="77622" y="9296"/>
                  </a:lnTo>
                  <a:lnTo>
                    <a:pt x="87154" y="9878"/>
                  </a:lnTo>
                  <a:lnTo>
                    <a:pt x="95269" y="11628"/>
                  </a:lnTo>
                  <a:lnTo>
                    <a:pt x="116350" y="47409"/>
                  </a:lnTo>
                  <a:lnTo>
                    <a:pt x="116370" y="56743"/>
                  </a:lnTo>
                  <a:lnTo>
                    <a:pt x="114719" y="64084"/>
                  </a:lnTo>
                  <a:lnTo>
                    <a:pt x="111404" y="69672"/>
                  </a:lnTo>
                  <a:lnTo>
                    <a:pt x="108102" y="75298"/>
                  </a:lnTo>
                  <a:lnTo>
                    <a:pt x="71323" y="84556"/>
                  </a:lnTo>
                  <a:lnTo>
                    <a:pt x="136129" y="84556"/>
                  </a:lnTo>
                  <a:lnTo>
                    <a:pt x="158115" y="47409"/>
                  </a:lnTo>
                  <a:lnTo>
                    <a:pt x="157543" y="39860"/>
                  </a:lnTo>
                  <a:lnTo>
                    <a:pt x="138512" y="10469"/>
                  </a:lnTo>
                  <a:lnTo>
                    <a:pt x="136444" y="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047" y="5916228"/>
              <a:ext cx="90170" cy="172085"/>
            </a:xfrm>
            <a:custGeom>
              <a:avLst/>
              <a:gdLst/>
              <a:ahLst/>
              <a:cxnLst/>
              <a:rect l="l" t="t" r="r" b="b"/>
              <a:pathLst>
                <a:path w="90169" h="172085">
                  <a:moveTo>
                    <a:pt x="89941" y="167258"/>
                  </a:moveTo>
                  <a:lnTo>
                    <a:pt x="0" y="167258"/>
                  </a:lnTo>
                  <a:lnTo>
                    <a:pt x="0" y="171983"/>
                  </a:lnTo>
                  <a:lnTo>
                    <a:pt x="89941" y="171983"/>
                  </a:lnTo>
                  <a:lnTo>
                    <a:pt x="89941" y="167258"/>
                  </a:lnTo>
                  <a:close/>
                </a:path>
                <a:path w="90169" h="172085">
                  <a:moveTo>
                    <a:pt x="79235" y="4724"/>
                  </a:moveTo>
                  <a:lnTo>
                    <a:pt x="10515" y="4724"/>
                  </a:lnTo>
                  <a:lnTo>
                    <a:pt x="14350" y="5549"/>
                  </a:lnTo>
                  <a:lnTo>
                    <a:pt x="20015" y="8915"/>
                  </a:lnTo>
                  <a:lnTo>
                    <a:pt x="21907" y="10858"/>
                  </a:lnTo>
                  <a:lnTo>
                    <a:pt x="23799" y="15138"/>
                  </a:lnTo>
                  <a:lnTo>
                    <a:pt x="24282" y="20624"/>
                  </a:lnTo>
                  <a:lnTo>
                    <a:pt x="24262" y="151358"/>
                  </a:lnTo>
                  <a:lnTo>
                    <a:pt x="23799" y="156502"/>
                  </a:lnTo>
                  <a:lnTo>
                    <a:pt x="22847" y="158584"/>
                  </a:lnTo>
                  <a:lnTo>
                    <a:pt x="21691" y="161442"/>
                  </a:lnTo>
                  <a:lnTo>
                    <a:pt x="20015" y="163423"/>
                  </a:lnTo>
                  <a:lnTo>
                    <a:pt x="17805" y="164591"/>
                  </a:lnTo>
                  <a:lnTo>
                    <a:pt x="14757" y="166357"/>
                  </a:lnTo>
                  <a:lnTo>
                    <a:pt x="10718" y="167258"/>
                  </a:lnTo>
                  <a:lnTo>
                    <a:pt x="79451" y="167258"/>
                  </a:lnTo>
                  <a:lnTo>
                    <a:pt x="75603" y="166458"/>
                  </a:lnTo>
                  <a:lnTo>
                    <a:pt x="72783" y="164807"/>
                  </a:lnTo>
                  <a:lnTo>
                    <a:pt x="69926" y="163182"/>
                  </a:lnTo>
                  <a:lnTo>
                    <a:pt x="68021" y="161277"/>
                  </a:lnTo>
                  <a:lnTo>
                    <a:pt x="66027" y="156857"/>
                  </a:lnTo>
                  <a:lnTo>
                    <a:pt x="65519" y="151358"/>
                  </a:lnTo>
                  <a:lnTo>
                    <a:pt x="65538" y="20624"/>
                  </a:lnTo>
                  <a:lnTo>
                    <a:pt x="66001" y="15532"/>
                  </a:lnTo>
                  <a:lnTo>
                    <a:pt x="66954" y="13550"/>
                  </a:lnTo>
                  <a:lnTo>
                    <a:pt x="68211" y="10591"/>
                  </a:lnTo>
                  <a:lnTo>
                    <a:pt x="69926" y="8559"/>
                  </a:lnTo>
                  <a:lnTo>
                    <a:pt x="72161" y="7416"/>
                  </a:lnTo>
                  <a:lnTo>
                    <a:pt x="75183" y="5626"/>
                  </a:lnTo>
                  <a:lnTo>
                    <a:pt x="79235" y="4724"/>
                  </a:lnTo>
                  <a:close/>
                </a:path>
                <a:path w="90169" h="172085">
                  <a:moveTo>
                    <a:pt x="89941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89941" y="4724"/>
                  </a:lnTo>
                  <a:lnTo>
                    <a:pt x="89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4376" y="5912304"/>
              <a:ext cx="120566" cy="179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2203684" y="5912304"/>
            <a:ext cx="1129517" cy="180471"/>
            <a:chOff x="2203684" y="5912304"/>
            <a:chExt cx="1129517" cy="180471"/>
          </a:xfrm>
        </p:grpSpPr>
        <p:sp>
          <p:nvSpPr>
            <p:cNvPr id="8" name="object 8"/>
            <p:cNvSpPr/>
            <p:nvPr/>
          </p:nvSpPr>
          <p:spPr>
            <a:xfrm>
              <a:off x="2203684" y="5916248"/>
              <a:ext cx="159194" cy="1720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2273" y="5912304"/>
              <a:ext cx="182880" cy="180340"/>
            </a:xfrm>
            <a:custGeom>
              <a:avLst/>
              <a:gdLst/>
              <a:ahLst/>
              <a:cxnLst/>
              <a:rect l="l" t="t" r="r" b="b"/>
              <a:pathLst>
                <a:path w="182880" h="180339">
                  <a:moveTo>
                    <a:pt x="90283" y="0"/>
                  </a:moveTo>
                  <a:lnTo>
                    <a:pt x="39859" y="14407"/>
                  </a:lnTo>
                  <a:lnTo>
                    <a:pt x="6503" y="54392"/>
                  </a:lnTo>
                  <a:lnTo>
                    <a:pt x="0" y="89357"/>
                  </a:lnTo>
                  <a:lnTo>
                    <a:pt x="156" y="91744"/>
                  </a:lnTo>
                  <a:lnTo>
                    <a:pt x="11318" y="135504"/>
                  </a:lnTo>
                  <a:lnTo>
                    <a:pt x="50764" y="172108"/>
                  </a:lnTo>
                  <a:lnTo>
                    <a:pt x="91845" y="179997"/>
                  </a:lnTo>
                  <a:lnTo>
                    <a:pt x="113702" y="177931"/>
                  </a:lnTo>
                  <a:lnTo>
                    <a:pt x="132944" y="171742"/>
                  </a:lnTo>
                  <a:lnTo>
                    <a:pt x="134911" y="170522"/>
                  </a:lnTo>
                  <a:lnTo>
                    <a:pt x="91553" y="170522"/>
                  </a:lnTo>
                  <a:lnTo>
                    <a:pt x="82381" y="169594"/>
                  </a:lnTo>
                  <a:lnTo>
                    <a:pt x="49687" y="128947"/>
                  </a:lnTo>
                  <a:lnTo>
                    <a:pt x="45866" y="89357"/>
                  </a:lnTo>
                  <a:lnTo>
                    <a:pt x="46453" y="73174"/>
                  </a:lnTo>
                  <a:lnTo>
                    <a:pt x="55917" y="33896"/>
                  </a:lnTo>
                  <a:lnTo>
                    <a:pt x="91705" y="9753"/>
                  </a:lnTo>
                  <a:lnTo>
                    <a:pt x="134200" y="9753"/>
                  </a:lnTo>
                  <a:lnTo>
                    <a:pt x="127546" y="6380"/>
                  </a:lnTo>
                  <a:lnTo>
                    <a:pt x="109876" y="1594"/>
                  </a:lnTo>
                  <a:lnTo>
                    <a:pt x="90283" y="0"/>
                  </a:lnTo>
                  <a:close/>
                </a:path>
                <a:path w="182880" h="180339">
                  <a:moveTo>
                    <a:pt x="134200" y="9753"/>
                  </a:moveTo>
                  <a:lnTo>
                    <a:pt x="100316" y="9753"/>
                  </a:lnTo>
                  <a:lnTo>
                    <a:pt x="107860" y="12090"/>
                  </a:lnTo>
                  <a:lnTo>
                    <a:pt x="114388" y="16687"/>
                  </a:lnTo>
                  <a:lnTo>
                    <a:pt x="133330" y="50119"/>
                  </a:lnTo>
                  <a:lnTo>
                    <a:pt x="136930" y="91744"/>
                  </a:lnTo>
                  <a:lnTo>
                    <a:pt x="136544" y="105261"/>
                  </a:lnTo>
                  <a:lnTo>
                    <a:pt x="127282" y="146497"/>
                  </a:lnTo>
                  <a:lnTo>
                    <a:pt x="100265" y="170522"/>
                  </a:lnTo>
                  <a:lnTo>
                    <a:pt x="134911" y="170522"/>
                  </a:lnTo>
                  <a:lnTo>
                    <a:pt x="171983" y="134094"/>
                  </a:lnTo>
                  <a:lnTo>
                    <a:pt x="182790" y="89357"/>
                  </a:lnTo>
                  <a:lnTo>
                    <a:pt x="181185" y="71006"/>
                  </a:lnTo>
                  <a:lnTo>
                    <a:pt x="176372" y="54249"/>
                  </a:lnTo>
                  <a:lnTo>
                    <a:pt x="168350" y="39095"/>
                  </a:lnTo>
                  <a:lnTo>
                    <a:pt x="157123" y="25552"/>
                  </a:lnTo>
                  <a:lnTo>
                    <a:pt x="143295" y="14364"/>
                  </a:lnTo>
                  <a:lnTo>
                    <a:pt x="134200" y="9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7838" y="5916245"/>
              <a:ext cx="178435" cy="176530"/>
            </a:xfrm>
            <a:custGeom>
              <a:avLst/>
              <a:gdLst/>
              <a:ahLst/>
              <a:cxnLst/>
              <a:rect l="l" t="t" r="r" b="b"/>
              <a:pathLst>
                <a:path w="178435" h="176529">
                  <a:moveTo>
                    <a:pt x="87193" y="32778"/>
                  </a:moveTo>
                  <a:lnTo>
                    <a:pt x="34683" y="32778"/>
                  </a:lnTo>
                  <a:lnTo>
                    <a:pt x="150952" y="176047"/>
                  </a:lnTo>
                  <a:lnTo>
                    <a:pt x="155371" y="176047"/>
                  </a:lnTo>
                  <a:lnTo>
                    <a:pt x="155371" y="106679"/>
                  </a:lnTo>
                  <a:lnTo>
                    <a:pt x="145910" y="106679"/>
                  </a:lnTo>
                  <a:lnTo>
                    <a:pt x="87193" y="32778"/>
                  </a:lnTo>
                  <a:close/>
                </a:path>
                <a:path w="178435" h="176529">
                  <a:moveTo>
                    <a:pt x="61150" y="0"/>
                  </a:moveTo>
                  <a:lnTo>
                    <a:pt x="0" y="0"/>
                  </a:lnTo>
                  <a:lnTo>
                    <a:pt x="0" y="4711"/>
                  </a:lnTo>
                  <a:lnTo>
                    <a:pt x="5245" y="4914"/>
                  </a:lnTo>
                  <a:lnTo>
                    <a:pt x="9258" y="5740"/>
                  </a:lnTo>
                  <a:lnTo>
                    <a:pt x="14846" y="8585"/>
                  </a:lnTo>
                  <a:lnTo>
                    <a:pt x="18072" y="11620"/>
                  </a:lnTo>
                  <a:lnTo>
                    <a:pt x="21729" y="16243"/>
                  </a:lnTo>
                  <a:lnTo>
                    <a:pt x="25374" y="20802"/>
                  </a:lnTo>
                  <a:lnTo>
                    <a:pt x="25374" y="151295"/>
                  </a:lnTo>
                  <a:lnTo>
                    <a:pt x="23507" y="157759"/>
                  </a:lnTo>
                  <a:lnTo>
                    <a:pt x="16192" y="165303"/>
                  </a:lnTo>
                  <a:lnTo>
                    <a:pt x="9563" y="167258"/>
                  </a:lnTo>
                  <a:lnTo>
                    <a:pt x="0" y="167360"/>
                  </a:lnTo>
                  <a:lnTo>
                    <a:pt x="0" y="172110"/>
                  </a:lnTo>
                  <a:lnTo>
                    <a:pt x="61150" y="172110"/>
                  </a:lnTo>
                  <a:lnTo>
                    <a:pt x="61150" y="167360"/>
                  </a:lnTo>
                  <a:lnTo>
                    <a:pt x="51168" y="167360"/>
                  </a:lnTo>
                  <a:lnTo>
                    <a:pt x="45961" y="165620"/>
                  </a:lnTo>
                  <a:lnTo>
                    <a:pt x="36918" y="158699"/>
                  </a:lnTo>
                  <a:lnTo>
                    <a:pt x="34683" y="152044"/>
                  </a:lnTo>
                  <a:lnTo>
                    <a:pt x="34683" y="32778"/>
                  </a:lnTo>
                  <a:lnTo>
                    <a:pt x="87193" y="32778"/>
                  </a:lnTo>
                  <a:lnTo>
                    <a:pt x="61150" y="0"/>
                  </a:lnTo>
                  <a:close/>
                </a:path>
                <a:path w="178435" h="176529">
                  <a:moveTo>
                    <a:pt x="177914" y="4622"/>
                  </a:moveTo>
                  <a:lnTo>
                    <a:pt x="130594" y="4622"/>
                  </a:lnTo>
                  <a:lnTo>
                    <a:pt x="137426" y="6972"/>
                  </a:lnTo>
                  <a:lnTo>
                    <a:pt x="141490" y="11798"/>
                  </a:lnTo>
                  <a:lnTo>
                    <a:pt x="144449" y="15493"/>
                  </a:lnTo>
                  <a:lnTo>
                    <a:pt x="145910" y="22466"/>
                  </a:lnTo>
                  <a:lnTo>
                    <a:pt x="145910" y="106679"/>
                  </a:lnTo>
                  <a:lnTo>
                    <a:pt x="155371" y="106679"/>
                  </a:lnTo>
                  <a:lnTo>
                    <a:pt x="155371" y="24701"/>
                  </a:lnTo>
                  <a:lnTo>
                    <a:pt x="156070" y="18973"/>
                  </a:lnTo>
                  <a:lnTo>
                    <a:pt x="158800" y="12242"/>
                  </a:lnTo>
                  <a:lnTo>
                    <a:pt x="160756" y="9804"/>
                  </a:lnTo>
                  <a:lnTo>
                    <a:pt x="163271" y="8369"/>
                  </a:lnTo>
                  <a:lnTo>
                    <a:pt x="165798" y="6883"/>
                  </a:lnTo>
                  <a:lnTo>
                    <a:pt x="170662" y="5689"/>
                  </a:lnTo>
                  <a:lnTo>
                    <a:pt x="177914" y="4711"/>
                  </a:lnTo>
                  <a:close/>
                </a:path>
                <a:path w="178435" h="176529">
                  <a:moveTo>
                    <a:pt x="177914" y="0"/>
                  </a:moveTo>
                  <a:lnTo>
                    <a:pt x="121030" y="0"/>
                  </a:lnTo>
                  <a:lnTo>
                    <a:pt x="121030" y="4711"/>
                  </a:lnTo>
                  <a:lnTo>
                    <a:pt x="177914" y="4622"/>
                  </a:lnTo>
                  <a:lnTo>
                    <a:pt x="177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65383" y="5916253"/>
              <a:ext cx="173355" cy="172085"/>
            </a:xfrm>
            <a:custGeom>
              <a:avLst/>
              <a:gdLst/>
              <a:ahLst/>
              <a:cxnLst/>
              <a:rect l="l" t="t" r="r" b="b"/>
              <a:pathLst>
                <a:path w="173355" h="172085">
                  <a:moveTo>
                    <a:pt x="76911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10502" y="4724"/>
                  </a:lnTo>
                  <a:lnTo>
                    <a:pt x="14325" y="5537"/>
                  </a:lnTo>
                  <a:lnTo>
                    <a:pt x="20015" y="8915"/>
                  </a:lnTo>
                  <a:lnTo>
                    <a:pt x="21869" y="10858"/>
                  </a:lnTo>
                  <a:lnTo>
                    <a:pt x="23660" y="15151"/>
                  </a:lnTo>
                  <a:lnTo>
                    <a:pt x="24130" y="20612"/>
                  </a:lnTo>
                  <a:lnTo>
                    <a:pt x="24130" y="151549"/>
                  </a:lnTo>
                  <a:lnTo>
                    <a:pt x="10629" y="167373"/>
                  </a:lnTo>
                  <a:lnTo>
                    <a:pt x="0" y="167373"/>
                  </a:lnTo>
                  <a:lnTo>
                    <a:pt x="0" y="172085"/>
                  </a:lnTo>
                  <a:lnTo>
                    <a:pt x="88011" y="172085"/>
                  </a:lnTo>
                  <a:lnTo>
                    <a:pt x="96177" y="171589"/>
                  </a:lnTo>
                  <a:lnTo>
                    <a:pt x="127775" y="162623"/>
                  </a:lnTo>
                  <a:lnTo>
                    <a:pt x="75603" y="162623"/>
                  </a:lnTo>
                  <a:lnTo>
                    <a:pt x="72301" y="162001"/>
                  </a:lnTo>
                  <a:lnTo>
                    <a:pt x="69964" y="160743"/>
                  </a:lnTo>
                  <a:lnTo>
                    <a:pt x="68376" y="159918"/>
                  </a:lnTo>
                  <a:lnTo>
                    <a:pt x="67233" y="158673"/>
                  </a:lnTo>
                  <a:lnTo>
                    <a:pt x="65887" y="155524"/>
                  </a:lnTo>
                  <a:lnTo>
                    <a:pt x="65598" y="151549"/>
                  </a:lnTo>
                  <a:lnTo>
                    <a:pt x="65570" y="9766"/>
                  </a:lnTo>
                  <a:lnTo>
                    <a:pt x="128915" y="9766"/>
                  </a:lnTo>
                  <a:lnTo>
                    <a:pt x="126542" y="8496"/>
                  </a:lnTo>
                  <a:lnTo>
                    <a:pt x="116416" y="4779"/>
                  </a:lnTo>
                  <a:lnTo>
                    <a:pt x="104765" y="2124"/>
                  </a:lnTo>
                  <a:lnTo>
                    <a:pt x="91595" y="531"/>
                  </a:lnTo>
                  <a:lnTo>
                    <a:pt x="76911" y="0"/>
                  </a:lnTo>
                  <a:close/>
                </a:path>
                <a:path w="173355" h="172085">
                  <a:moveTo>
                    <a:pt x="128915" y="9766"/>
                  </a:moveTo>
                  <a:lnTo>
                    <a:pt x="65570" y="9766"/>
                  </a:lnTo>
                  <a:lnTo>
                    <a:pt x="75379" y="10011"/>
                  </a:lnTo>
                  <a:lnTo>
                    <a:pt x="83694" y="10745"/>
                  </a:lnTo>
                  <a:lnTo>
                    <a:pt x="117081" y="34658"/>
                  </a:lnTo>
                  <a:lnTo>
                    <a:pt x="126857" y="71891"/>
                  </a:lnTo>
                  <a:lnTo>
                    <a:pt x="127507" y="87617"/>
                  </a:lnTo>
                  <a:lnTo>
                    <a:pt x="126547" y="106833"/>
                  </a:lnTo>
                  <a:lnTo>
                    <a:pt x="112217" y="148297"/>
                  </a:lnTo>
                  <a:lnTo>
                    <a:pt x="79870" y="162623"/>
                  </a:lnTo>
                  <a:lnTo>
                    <a:pt x="127775" y="162623"/>
                  </a:lnTo>
                  <a:lnTo>
                    <a:pt x="160681" y="134026"/>
                  </a:lnTo>
                  <a:lnTo>
                    <a:pt x="172816" y="95453"/>
                  </a:lnTo>
                  <a:lnTo>
                    <a:pt x="173177" y="86499"/>
                  </a:lnTo>
                  <a:lnTo>
                    <a:pt x="172440" y="73760"/>
                  </a:lnTo>
                  <a:lnTo>
                    <a:pt x="154760" y="29800"/>
                  </a:lnTo>
                  <a:lnTo>
                    <a:pt x="137350" y="14280"/>
                  </a:lnTo>
                  <a:lnTo>
                    <a:pt x="128915" y="9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59747" y="5912304"/>
              <a:ext cx="373454" cy="1799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Групувати 37"/>
          <p:cNvGrpSpPr/>
          <p:nvPr/>
        </p:nvGrpSpPr>
        <p:grpSpPr>
          <a:xfrm>
            <a:off x="3996001" y="5912303"/>
            <a:ext cx="1064056" cy="180340"/>
            <a:chOff x="3996001" y="5912303"/>
            <a:chExt cx="1064056" cy="180340"/>
          </a:xfrm>
        </p:grpSpPr>
        <p:sp>
          <p:nvSpPr>
            <p:cNvPr id="13" name="object 13"/>
            <p:cNvSpPr/>
            <p:nvPr/>
          </p:nvSpPr>
          <p:spPr>
            <a:xfrm>
              <a:off x="3996001" y="5912303"/>
              <a:ext cx="189230" cy="180340"/>
            </a:xfrm>
            <a:custGeom>
              <a:avLst/>
              <a:gdLst/>
              <a:ahLst/>
              <a:cxnLst/>
              <a:rect l="l" t="t" r="r" b="b"/>
              <a:pathLst>
                <a:path w="189229" h="180339">
                  <a:moveTo>
                    <a:pt x="104355" y="0"/>
                  </a:moveTo>
                  <a:lnTo>
                    <a:pt x="58024" y="6672"/>
                  </a:lnTo>
                  <a:lnTo>
                    <a:pt x="15339" y="40863"/>
                  </a:lnTo>
                  <a:lnTo>
                    <a:pt x="0" y="92290"/>
                  </a:lnTo>
                  <a:lnTo>
                    <a:pt x="557" y="102856"/>
                  </a:lnTo>
                  <a:lnTo>
                    <a:pt x="17191" y="144327"/>
                  </a:lnTo>
                  <a:lnTo>
                    <a:pt x="48873" y="169750"/>
                  </a:lnTo>
                  <a:lnTo>
                    <a:pt x="97358" y="179997"/>
                  </a:lnTo>
                  <a:lnTo>
                    <a:pt x="106841" y="179764"/>
                  </a:lnTo>
                  <a:lnTo>
                    <a:pt x="151772" y="171618"/>
                  </a:lnTo>
                  <a:lnTo>
                    <a:pt x="155324" y="170357"/>
                  </a:lnTo>
                  <a:lnTo>
                    <a:pt x="101269" y="170357"/>
                  </a:lnTo>
                  <a:lnTo>
                    <a:pt x="92647" y="169812"/>
                  </a:lnTo>
                  <a:lnTo>
                    <a:pt x="59218" y="150385"/>
                  </a:lnTo>
                  <a:lnTo>
                    <a:pt x="47221" y="114071"/>
                  </a:lnTo>
                  <a:lnTo>
                    <a:pt x="45770" y="90881"/>
                  </a:lnTo>
                  <a:lnTo>
                    <a:pt x="46100" y="80743"/>
                  </a:lnTo>
                  <a:lnTo>
                    <a:pt x="54213" y="41916"/>
                  </a:lnTo>
                  <a:lnTo>
                    <a:pt x="83632" y="12722"/>
                  </a:lnTo>
                  <a:lnTo>
                    <a:pt x="101269" y="9994"/>
                  </a:lnTo>
                  <a:lnTo>
                    <a:pt x="142681" y="9994"/>
                  </a:lnTo>
                  <a:lnTo>
                    <a:pt x="128638" y="4622"/>
                  </a:lnTo>
                  <a:lnTo>
                    <a:pt x="122618" y="2717"/>
                  </a:lnTo>
                  <a:lnTo>
                    <a:pt x="112039" y="660"/>
                  </a:lnTo>
                  <a:lnTo>
                    <a:pt x="104355" y="0"/>
                  </a:lnTo>
                  <a:close/>
                </a:path>
                <a:path w="189229" h="180339">
                  <a:moveTo>
                    <a:pt x="188734" y="103784"/>
                  </a:moveTo>
                  <a:lnTo>
                    <a:pt x="105219" y="103784"/>
                  </a:lnTo>
                  <a:lnTo>
                    <a:pt x="105219" y="108508"/>
                  </a:lnTo>
                  <a:lnTo>
                    <a:pt x="113779" y="108508"/>
                  </a:lnTo>
                  <a:lnTo>
                    <a:pt x="117309" y="109308"/>
                  </a:lnTo>
                  <a:lnTo>
                    <a:pt x="127381" y="165138"/>
                  </a:lnTo>
                  <a:lnTo>
                    <a:pt x="122834" y="166852"/>
                  </a:lnTo>
                  <a:lnTo>
                    <a:pt x="118364" y="168148"/>
                  </a:lnTo>
                  <a:lnTo>
                    <a:pt x="109664" y="169913"/>
                  </a:lnTo>
                  <a:lnTo>
                    <a:pt x="105410" y="170357"/>
                  </a:lnTo>
                  <a:lnTo>
                    <a:pt x="155324" y="170357"/>
                  </a:lnTo>
                  <a:lnTo>
                    <a:pt x="160262" y="168605"/>
                  </a:lnTo>
                  <a:lnTo>
                    <a:pt x="168579" y="165138"/>
                  </a:lnTo>
                  <a:lnTo>
                    <a:pt x="168651" y="122423"/>
                  </a:lnTo>
                  <a:lnTo>
                    <a:pt x="168960" y="119202"/>
                  </a:lnTo>
                  <a:lnTo>
                    <a:pt x="169735" y="117640"/>
                  </a:lnTo>
                  <a:lnTo>
                    <a:pt x="171094" y="114579"/>
                  </a:lnTo>
                  <a:lnTo>
                    <a:pt x="172999" y="112420"/>
                  </a:lnTo>
                  <a:lnTo>
                    <a:pt x="175475" y="111112"/>
                  </a:lnTo>
                  <a:lnTo>
                    <a:pt x="177990" y="109816"/>
                  </a:lnTo>
                  <a:lnTo>
                    <a:pt x="182410" y="108902"/>
                  </a:lnTo>
                  <a:lnTo>
                    <a:pt x="188734" y="108508"/>
                  </a:lnTo>
                  <a:lnTo>
                    <a:pt x="188734" y="103784"/>
                  </a:lnTo>
                  <a:close/>
                </a:path>
                <a:path w="189229" h="180339">
                  <a:moveTo>
                    <a:pt x="142681" y="9994"/>
                  </a:moveTo>
                  <a:lnTo>
                    <a:pt x="101269" y="9994"/>
                  </a:lnTo>
                  <a:lnTo>
                    <a:pt x="111151" y="10804"/>
                  </a:lnTo>
                  <a:lnTo>
                    <a:pt x="120640" y="13233"/>
                  </a:lnTo>
                  <a:lnTo>
                    <a:pt x="153279" y="38831"/>
                  </a:lnTo>
                  <a:lnTo>
                    <a:pt x="163880" y="60706"/>
                  </a:lnTo>
                  <a:lnTo>
                    <a:pt x="168579" y="60706"/>
                  </a:lnTo>
                  <a:lnTo>
                    <a:pt x="168579" y="12560"/>
                  </a:lnTo>
                  <a:lnTo>
                    <a:pt x="150202" y="12560"/>
                  </a:lnTo>
                  <a:lnTo>
                    <a:pt x="145275" y="10998"/>
                  </a:lnTo>
                  <a:lnTo>
                    <a:pt x="142681" y="9994"/>
                  </a:lnTo>
                  <a:close/>
                </a:path>
                <a:path w="189229" h="180339">
                  <a:moveTo>
                    <a:pt x="168579" y="101"/>
                  </a:moveTo>
                  <a:lnTo>
                    <a:pt x="163880" y="101"/>
                  </a:lnTo>
                  <a:lnTo>
                    <a:pt x="162204" y="4927"/>
                  </a:lnTo>
                  <a:lnTo>
                    <a:pt x="160350" y="8242"/>
                  </a:lnTo>
                  <a:lnTo>
                    <a:pt x="158247" y="9994"/>
                  </a:lnTo>
                  <a:lnTo>
                    <a:pt x="156298" y="11696"/>
                  </a:lnTo>
                  <a:lnTo>
                    <a:pt x="154089" y="12560"/>
                  </a:lnTo>
                  <a:lnTo>
                    <a:pt x="168579" y="12560"/>
                  </a:lnTo>
                  <a:lnTo>
                    <a:pt x="168579" y="1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2601" y="5916369"/>
              <a:ext cx="156845" cy="172085"/>
            </a:xfrm>
            <a:custGeom>
              <a:avLst/>
              <a:gdLst/>
              <a:ahLst/>
              <a:cxnLst/>
              <a:rect l="l" t="t" r="r" b="b"/>
              <a:pathLst>
                <a:path w="156845" h="172085">
                  <a:moveTo>
                    <a:pt x="143865" y="0"/>
                  </a:moveTo>
                  <a:lnTo>
                    <a:pt x="0" y="0"/>
                  </a:lnTo>
                  <a:lnTo>
                    <a:pt x="0" y="4673"/>
                  </a:lnTo>
                  <a:lnTo>
                    <a:pt x="11264" y="4673"/>
                  </a:lnTo>
                  <a:lnTo>
                    <a:pt x="15659" y="5880"/>
                  </a:lnTo>
                  <a:lnTo>
                    <a:pt x="18872" y="8242"/>
                  </a:lnTo>
                  <a:lnTo>
                    <a:pt x="21158" y="9842"/>
                  </a:lnTo>
                  <a:lnTo>
                    <a:pt x="22745" y="12103"/>
                  </a:lnTo>
                  <a:lnTo>
                    <a:pt x="23571" y="15062"/>
                  </a:lnTo>
                  <a:lnTo>
                    <a:pt x="23990" y="16827"/>
                  </a:lnTo>
                  <a:lnTo>
                    <a:pt x="24067" y="18630"/>
                  </a:lnTo>
                  <a:lnTo>
                    <a:pt x="24185" y="151180"/>
                  </a:lnTo>
                  <a:lnTo>
                    <a:pt x="23748" y="156400"/>
                  </a:lnTo>
                  <a:lnTo>
                    <a:pt x="22821" y="158419"/>
                  </a:lnTo>
                  <a:lnTo>
                    <a:pt x="21640" y="161277"/>
                  </a:lnTo>
                  <a:lnTo>
                    <a:pt x="19926" y="163334"/>
                  </a:lnTo>
                  <a:lnTo>
                    <a:pt x="17741" y="164490"/>
                  </a:lnTo>
                  <a:lnTo>
                    <a:pt x="14706" y="166293"/>
                  </a:lnTo>
                  <a:lnTo>
                    <a:pt x="10693" y="167144"/>
                  </a:lnTo>
                  <a:lnTo>
                    <a:pt x="0" y="167144"/>
                  </a:lnTo>
                  <a:lnTo>
                    <a:pt x="0" y="171869"/>
                  </a:lnTo>
                  <a:lnTo>
                    <a:pt x="148564" y="171869"/>
                  </a:lnTo>
                  <a:lnTo>
                    <a:pt x="149915" y="162331"/>
                  </a:lnTo>
                  <a:lnTo>
                    <a:pt x="76987" y="162331"/>
                  </a:lnTo>
                  <a:lnTo>
                    <a:pt x="73431" y="161671"/>
                  </a:lnTo>
                  <a:lnTo>
                    <a:pt x="69037" y="158965"/>
                  </a:lnTo>
                  <a:lnTo>
                    <a:pt x="67525" y="157264"/>
                  </a:lnTo>
                  <a:lnTo>
                    <a:pt x="65925" y="152996"/>
                  </a:lnTo>
                  <a:lnTo>
                    <a:pt x="65519" y="147218"/>
                  </a:lnTo>
                  <a:lnTo>
                    <a:pt x="65519" y="89331"/>
                  </a:lnTo>
                  <a:lnTo>
                    <a:pt x="106845" y="89331"/>
                  </a:lnTo>
                  <a:lnTo>
                    <a:pt x="106845" y="79832"/>
                  </a:lnTo>
                  <a:lnTo>
                    <a:pt x="65519" y="79832"/>
                  </a:lnTo>
                  <a:lnTo>
                    <a:pt x="65519" y="9842"/>
                  </a:lnTo>
                  <a:lnTo>
                    <a:pt x="143865" y="9842"/>
                  </a:lnTo>
                  <a:lnTo>
                    <a:pt x="143865" y="0"/>
                  </a:lnTo>
                  <a:close/>
                </a:path>
                <a:path w="156845" h="172085">
                  <a:moveTo>
                    <a:pt x="156298" y="117246"/>
                  </a:moveTo>
                  <a:lnTo>
                    <a:pt x="151599" y="117246"/>
                  </a:lnTo>
                  <a:lnTo>
                    <a:pt x="147914" y="127917"/>
                  </a:lnTo>
                  <a:lnTo>
                    <a:pt x="143214" y="137128"/>
                  </a:lnTo>
                  <a:lnTo>
                    <a:pt x="103594" y="161633"/>
                  </a:lnTo>
                  <a:lnTo>
                    <a:pt x="92151" y="162331"/>
                  </a:lnTo>
                  <a:lnTo>
                    <a:pt x="149915" y="162331"/>
                  </a:lnTo>
                  <a:lnTo>
                    <a:pt x="156298" y="117246"/>
                  </a:lnTo>
                  <a:close/>
                </a:path>
                <a:path w="156845" h="172085">
                  <a:moveTo>
                    <a:pt x="106845" y="89331"/>
                  </a:moveTo>
                  <a:lnTo>
                    <a:pt x="73723" y="89331"/>
                  </a:lnTo>
                  <a:lnTo>
                    <a:pt x="79984" y="90436"/>
                  </a:lnTo>
                  <a:lnTo>
                    <a:pt x="88595" y="94742"/>
                  </a:lnTo>
                  <a:lnTo>
                    <a:pt x="92379" y="98920"/>
                  </a:lnTo>
                  <a:lnTo>
                    <a:pt x="98882" y="111417"/>
                  </a:lnTo>
                  <a:lnTo>
                    <a:pt x="101015" y="119456"/>
                  </a:lnTo>
                  <a:lnTo>
                    <a:pt x="102044" y="129298"/>
                  </a:lnTo>
                  <a:lnTo>
                    <a:pt x="106845" y="129298"/>
                  </a:lnTo>
                  <a:lnTo>
                    <a:pt x="106845" y="89331"/>
                  </a:lnTo>
                  <a:close/>
                </a:path>
                <a:path w="156845" h="172085">
                  <a:moveTo>
                    <a:pt x="106845" y="39268"/>
                  </a:moveTo>
                  <a:lnTo>
                    <a:pt x="102044" y="39268"/>
                  </a:lnTo>
                  <a:lnTo>
                    <a:pt x="100697" y="48674"/>
                  </a:lnTo>
                  <a:lnTo>
                    <a:pt x="98680" y="56854"/>
                  </a:lnTo>
                  <a:lnTo>
                    <a:pt x="68960" y="79832"/>
                  </a:lnTo>
                  <a:lnTo>
                    <a:pt x="106845" y="79832"/>
                  </a:lnTo>
                  <a:lnTo>
                    <a:pt x="106845" y="39268"/>
                  </a:lnTo>
                  <a:close/>
                </a:path>
                <a:path w="156845" h="172085">
                  <a:moveTo>
                    <a:pt x="143865" y="9842"/>
                  </a:moveTo>
                  <a:lnTo>
                    <a:pt x="83273" y="9842"/>
                  </a:lnTo>
                  <a:lnTo>
                    <a:pt x="92258" y="9991"/>
                  </a:lnTo>
                  <a:lnTo>
                    <a:pt x="99690" y="10431"/>
                  </a:lnTo>
                  <a:lnTo>
                    <a:pt x="134619" y="34799"/>
                  </a:lnTo>
                  <a:lnTo>
                    <a:pt x="139052" y="50812"/>
                  </a:lnTo>
                  <a:lnTo>
                    <a:pt x="143865" y="50812"/>
                  </a:lnTo>
                  <a:lnTo>
                    <a:pt x="143865" y="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64208" y="5916372"/>
              <a:ext cx="177800" cy="175895"/>
            </a:xfrm>
            <a:custGeom>
              <a:avLst/>
              <a:gdLst/>
              <a:ahLst/>
              <a:cxnLst/>
              <a:rect l="l" t="t" r="r" b="b"/>
              <a:pathLst>
                <a:path w="177800" h="175895">
                  <a:moveTo>
                    <a:pt x="86991" y="32689"/>
                  </a:moveTo>
                  <a:lnTo>
                    <a:pt x="34620" y="32689"/>
                  </a:lnTo>
                  <a:lnTo>
                    <a:pt x="150863" y="175780"/>
                  </a:lnTo>
                  <a:lnTo>
                    <a:pt x="155181" y="175780"/>
                  </a:lnTo>
                  <a:lnTo>
                    <a:pt x="155181" y="106591"/>
                  </a:lnTo>
                  <a:lnTo>
                    <a:pt x="145783" y="106591"/>
                  </a:lnTo>
                  <a:lnTo>
                    <a:pt x="86991" y="32689"/>
                  </a:lnTo>
                  <a:close/>
                </a:path>
                <a:path w="177800" h="175895">
                  <a:moveTo>
                    <a:pt x="60985" y="0"/>
                  </a:moveTo>
                  <a:lnTo>
                    <a:pt x="0" y="0"/>
                  </a:lnTo>
                  <a:lnTo>
                    <a:pt x="0" y="4673"/>
                  </a:lnTo>
                  <a:lnTo>
                    <a:pt x="5257" y="4825"/>
                  </a:lnTo>
                  <a:lnTo>
                    <a:pt x="9271" y="5626"/>
                  </a:lnTo>
                  <a:lnTo>
                    <a:pt x="14846" y="8534"/>
                  </a:lnTo>
                  <a:lnTo>
                    <a:pt x="18059" y="11493"/>
                  </a:lnTo>
                  <a:lnTo>
                    <a:pt x="21691" y="16065"/>
                  </a:lnTo>
                  <a:lnTo>
                    <a:pt x="25361" y="20637"/>
                  </a:lnTo>
                  <a:lnTo>
                    <a:pt x="25361" y="151079"/>
                  </a:lnTo>
                  <a:lnTo>
                    <a:pt x="23507" y="157556"/>
                  </a:lnTo>
                  <a:lnTo>
                    <a:pt x="19786" y="161328"/>
                  </a:lnTo>
                  <a:lnTo>
                    <a:pt x="16078" y="165138"/>
                  </a:lnTo>
                  <a:lnTo>
                    <a:pt x="9474" y="167093"/>
                  </a:lnTo>
                  <a:lnTo>
                    <a:pt x="0" y="167144"/>
                  </a:lnTo>
                  <a:lnTo>
                    <a:pt x="0" y="171869"/>
                  </a:lnTo>
                  <a:lnTo>
                    <a:pt x="60985" y="171869"/>
                  </a:lnTo>
                  <a:lnTo>
                    <a:pt x="60985" y="167144"/>
                  </a:lnTo>
                  <a:lnTo>
                    <a:pt x="51092" y="167144"/>
                  </a:lnTo>
                  <a:lnTo>
                    <a:pt x="45923" y="165442"/>
                  </a:lnTo>
                  <a:lnTo>
                    <a:pt x="36880" y="158508"/>
                  </a:lnTo>
                  <a:lnTo>
                    <a:pt x="34620" y="151828"/>
                  </a:lnTo>
                  <a:lnTo>
                    <a:pt x="34620" y="32689"/>
                  </a:lnTo>
                  <a:lnTo>
                    <a:pt x="86991" y="32689"/>
                  </a:lnTo>
                  <a:lnTo>
                    <a:pt x="60985" y="0"/>
                  </a:lnTo>
                  <a:close/>
                </a:path>
                <a:path w="177800" h="175895">
                  <a:moveTo>
                    <a:pt x="177723" y="4521"/>
                  </a:moveTo>
                  <a:lnTo>
                    <a:pt x="130505" y="4521"/>
                  </a:lnTo>
                  <a:lnTo>
                    <a:pt x="137299" y="6883"/>
                  </a:lnTo>
                  <a:lnTo>
                    <a:pt x="141351" y="11747"/>
                  </a:lnTo>
                  <a:lnTo>
                    <a:pt x="144310" y="15417"/>
                  </a:lnTo>
                  <a:lnTo>
                    <a:pt x="145783" y="22390"/>
                  </a:lnTo>
                  <a:lnTo>
                    <a:pt x="145783" y="106591"/>
                  </a:lnTo>
                  <a:lnTo>
                    <a:pt x="155181" y="106591"/>
                  </a:lnTo>
                  <a:lnTo>
                    <a:pt x="155181" y="24549"/>
                  </a:lnTo>
                  <a:lnTo>
                    <a:pt x="155854" y="18884"/>
                  </a:lnTo>
                  <a:lnTo>
                    <a:pt x="177723" y="4673"/>
                  </a:lnTo>
                  <a:lnTo>
                    <a:pt x="177723" y="4521"/>
                  </a:lnTo>
                  <a:close/>
                </a:path>
                <a:path w="177800" h="175895">
                  <a:moveTo>
                    <a:pt x="177723" y="0"/>
                  </a:moveTo>
                  <a:lnTo>
                    <a:pt x="120929" y="0"/>
                  </a:lnTo>
                  <a:lnTo>
                    <a:pt x="120929" y="4673"/>
                  </a:lnTo>
                  <a:lnTo>
                    <a:pt x="130505" y="4521"/>
                  </a:lnTo>
                  <a:lnTo>
                    <a:pt x="177723" y="4521"/>
                  </a:lnTo>
                  <a:lnTo>
                    <a:pt x="177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3220" y="5916369"/>
              <a:ext cx="156845" cy="172085"/>
            </a:xfrm>
            <a:custGeom>
              <a:avLst/>
              <a:gdLst/>
              <a:ahLst/>
              <a:cxnLst/>
              <a:rect l="l" t="t" r="r" b="b"/>
              <a:pathLst>
                <a:path w="156845" h="172085">
                  <a:moveTo>
                    <a:pt x="143852" y="0"/>
                  </a:moveTo>
                  <a:lnTo>
                    <a:pt x="0" y="0"/>
                  </a:lnTo>
                  <a:lnTo>
                    <a:pt x="0" y="4673"/>
                  </a:lnTo>
                  <a:lnTo>
                    <a:pt x="11277" y="4673"/>
                  </a:lnTo>
                  <a:lnTo>
                    <a:pt x="15671" y="5880"/>
                  </a:lnTo>
                  <a:lnTo>
                    <a:pt x="18884" y="8242"/>
                  </a:lnTo>
                  <a:lnTo>
                    <a:pt x="21145" y="9842"/>
                  </a:lnTo>
                  <a:lnTo>
                    <a:pt x="22707" y="12103"/>
                  </a:lnTo>
                  <a:lnTo>
                    <a:pt x="23558" y="15062"/>
                  </a:lnTo>
                  <a:lnTo>
                    <a:pt x="24003" y="16827"/>
                  </a:lnTo>
                  <a:lnTo>
                    <a:pt x="24079" y="18630"/>
                  </a:lnTo>
                  <a:lnTo>
                    <a:pt x="24197" y="151180"/>
                  </a:lnTo>
                  <a:lnTo>
                    <a:pt x="23761" y="156400"/>
                  </a:lnTo>
                  <a:lnTo>
                    <a:pt x="22796" y="158419"/>
                  </a:lnTo>
                  <a:lnTo>
                    <a:pt x="21640" y="161277"/>
                  </a:lnTo>
                  <a:lnTo>
                    <a:pt x="19939" y="163334"/>
                  </a:lnTo>
                  <a:lnTo>
                    <a:pt x="17754" y="164490"/>
                  </a:lnTo>
                  <a:lnTo>
                    <a:pt x="14693" y="166293"/>
                  </a:lnTo>
                  <a:lnTo>
                    <a:pt x="10706" y="167144"/>
                  </a:lnTo>
                  <a:lnTo>
                    <a:pt x="0" y="167144"/>
                  </a:lnTo>
                  <a:lnTo>
                    <a:pt x="0" y="171869"/>
                  </a:lnTo>
                  <a:lnTo>
                    <a:pt x="148526" y="171869"/>
                  </a:lnTo>
                  <a:lnTo>
                    <a:pt x="149876" y="162331"/>
                  </a:lnTo>
                  <a:lnTo>
                    <a:pt x="76974" y="162331"/>
                  </a:lnTo>
                  <a:lnTo>
                    <a:pt x="73418" y="161671"/>
                  </a:lnTo>
                  <a:lnTo>
                    <a:pt x="65532" y="147218"/>
                  </a:lnTo>
                  <a:lnTo>
                    <a:pt x="65532" y="89331"/>
                  </a:lnTo>
                  <a:lnTo>
                    <a:pt x="106857" y="89331"/>
                  </a:lnTo>
                  <a:lnTo>
                    <a:pt x="106857" y="79832"/>
                  </a:lnTo>
                  <a:lnTo>
                    <a:pt x="65532" y="79832"/>
                  </a:lnTo>
                  <a:lnTo>
                    <a:pt x="65532" y="9842"/>
                  </a:lnTo>
                  <a:lnTo>
                    <a:pt x="143852" y="9842"/>
                  </a:lnTo>
                  <a:lnTo>
                    <a:pt x="143852" y="0"/>
                  </a:lnTo>
                  <a:close/>
                </a:path>
                <a:path w="156845" h="172085">
                  <a:moveTo>
                    <a:pt x="156260" y="117246"/>
                  </a:moveTo>
                  <a:lnTo>
                    <a:pt x="151587" y="117246"/>
                  </a:lnTo>
                  <a:lnTo>
                    <a:pt x="147909" y="127917"/>
                  </a:lnTo>
                  <a:lnTo>
                    <a:pt x="143206" y="137128"/>
                  </a:lnTo>
                  <a:lnTo>
                    <a:pt x="103586" y="161633"/>
                  </a:lnTo>
                  <a:lnTo>
                    <a:pt x="92138" y="162331"/>
                  </a:lnTo>
                  <a:lnTo>
                    <a:pt x="149876" y="162331"/>
                  </a:lnTo>
                  <a:lnTo>
                    <a:pt x="156260" y="117246"/>
                  </a:lnTo>
                  <a:close/>
                </a:path>
                <a:path w="156845" h="172085">
                  <a:moveTo>
                    <a:pt x="106857" y="89331"/>
                  </a:moveTo>
                  <a:lnTo>
                    <a:pt x="73710" y="89331"/>
                  </a:lnTo>
                  <a:lnTo>
                    <a:pt x="79997" y="90436"/>
                  </a:lnTo>
                  <a:lnTo>
                    <a:pt x="88569" y="94742"/>
                  </a:lnTo>
                  <a:lnTo>
                    <a:pt x="92392" y="98920"/>
                  </a:lnTo>
                  <a:lnTo>
                    <a:pt x="95605" y="105194"/>
                  </a:lnTo>
                  <a:lnTo>
                    <a:pt x="98869" y="111417"/>
                  </a:lnTo>
                  <a:lnTo>
                    <a:pt x="101028" y="119456"/>
                  </a:lnTo>
                  <a:lnTo>
                    <a:pt x="102031" y="129298"/>
                  </a:lnTo>
                  <a:lnTo>
                    <a:pt x="106857" y="129298"/>
                  </a:lnTo>
                  <a:lnTo>
                    <a:pt x="106857" y="89331"/>
                  </a:lnTo>
                  <a:close/>
                </a:path>
                <a:path w="156845" h="172085">
                  <a:moveTo>
                    <a:pt x="106857" y="39268"/>
                  </a:moveTo>
                  <a:lnTo>
                    <a:pt x="102031" y="39268"/>
                  </a:lnTo>
                  <a:lnTo>
                    <a:pt x="100683" y="48674"/>
                  </a:lnTo>
                  <a:lnTo>
                    <a:pt x="98672" y="56854"/>
                  </a:lnTo>
                  <a:lnTo>
                    <a:pt x="68948" y="79832"/>
                  </a:lnTo>
                  <a:lnTo>
                    <a:pt x="106857" y="79832"/>
                  </a:lnTo>
                  <a:lnTo>
                    <a:pt x="106857" y="39268"/>
                  </a:lnTo>
                  <a:close/>
                </a:path>
                <a:path w="156845" h="172085">
                  <a:moveTo>
                    <a:pt x="143852" y="9842"/>
                  </a:moveTo>
                  <a:lnTo>
                    <a:pt x="83248" y="9842"/>
                  </a:lnTo>
                  <a:lnTo>
                    <a:pt x="92229" y="9991"/>
                  </a:lnTo>
                  <a:lnTo>
                    <a:pt x="99663" y="10431"/>
                  </a:lnTo>
                  <a:lnTo>
                    <a:pt x="134616" y="34799"/>
                  </a:lnTo>
                  <a:lnTo>
                    <a:pt x="139039" y="50812"/>
                  </a:lnTo>
                  <a:lnTo>
                    <a:pt x="143852" y="50812"/>
                  </a:lnTo>
                  <a:lnTo>
                    <a:pt x="143852" y="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3183" y="5916372"/>
              <a:ext cx="182880" cy="175895"/>
            </a:xfrm>
            <a:custGeom>
              <a:avLst/>
              <a:gdLst/>
              <a:ahLst/>
              <a:cxnLst/>
              <a:rect l="l" t="t" r="r" b="b"/>
              <a:pathLst>
                <a:path w="182879" h="175895">
                  <a:moveTo>
                    <a:pt x="82397" y="0"/>
                  </a:moveTo>
                  <a:lnTo>
                    <a:pt x="0" y="0"/>
                  </a:lnTo>
                  <a:lnTo>
                    <a:pt x="0" y="4673"/>
                  </a:lnTo>
                  <a:lnTo>
                    <a:pt x="6680" y="5422"/>
                  </a:lnTo>
                  <a:lnTo>
                    <a:pt x="11201" y="7226"/>
                  </a:lnTo>
                  <a:lnTo>
                    <a:pt x="86817" y="175780"/>
                  </a:lnTo>
                  <a:lnTo>
                    <a:pt x="91033" y="175780"/>
                  </a:lnTo>
                  <a:lnTo>
                    <a:pt x="115889" y="120649"/>
                  </a:lnTo>
                  <a:lnTo>
                    <a:pt x="105994" y="120649"/>
                  </a:lnTo>
                  <a:lnTo>
                    <a:pt x="65438" y="25958"/>
                  </a:lnTo>
                  <a:lnTo>
                    <a:pt x="63169" y="20535"/>
                  </a:lnTo>
                  <a:lnTo>
                    <a:pt x="62509" y="18427"/>
                  </a:lnTo>
                  <a:lnTo>
                    <a:pt x="61810" y="16370"/>
                  </a:lnTo>
                  <a:lnTo>
                    <a:pt x="61475" y="14655"/>
                  </a:lnTo>
                  <a:lnTo>
                    <a:pt x="61455" y="10591"/>
                  </a:lnTo>
                  <a:lnTo>
                    <a:pt x="62458" y="8737"/>
                  </a:lnTo>
                  <a:lnTo>
                    <a:pt x="67081" y="5575"/>
                  </a:lnTo>
                  <a:lnTo>
                    <a:pt x="72148" y="4673"/>
                  </a:lnTo>
                  <a:lnTo>
                    <a:pt x="82397" y="4673"/>
                  </a:lnTo>
                  <a:lnTo>
                    <a:pt x="82397" y="0"/>
                  </a:lnTo>
                  <a:close/>
                </a:path>
                <a:path w="182879" h="175895">
                  <a:moveTo>
                    <a:pt x="182765" y="0"/>
                  </a:moveTo>
                  <a:lnTo>
                    <a:pt x="126377" y="0"/>
                  </a:lnTo>
                  <a:lnTo>
                    <a:pt x="126377" y="4673"/>
                  </a:lnTo>
                  <a:lnTo>
                    <a:pt x="132359" y="4673"/>
                  </a:lnTo>
                  <a:lnTo>
                    <a:pt x="137172" y="5372"/>
                  </a:lnTo>
                  <a:lnTo>
                    <a:pt x="140843" y="6832"/>
                  </a:lnTo>
                  <a:lnTo>
                    <a:pt x="143446" y="7835"/>
                  </a:lnTo>
                  <a:lnTo>
                    <a:pt x="145415" y="9334"/>
                  </a:lnTo>
                  <a:lnTo>
                    <a:pt x="148120" y="13207"/>
                  </a:lnTo>
                  <a:lnTo>
                    <a:pt x="148818" y="15468"/>
                  </a:lnTo>
                  <a:lnTo>
                    <a:pt x="148759" y="20535"/>
                  </a:lnTo>
                  <a:lnTo>
                    <a:pt x="148374" y="22847"/>
                  </a:lnTo>
                  <a:lnTo>
                    <a:pt x="147392" y="26060"/>
                  </a:lnTo>
                  <a:lnTo>
                    <a:pt x="146519" y="29070"/>
                  </a:lnTo>
                  <a:lnTo>
                    <a:pt x="144005" y="35242"/>
                  </a:lnTo>
                  <a:lnTo>
                    <a:pt x="139941" y="44488"/>
                  </a:lnTo>
                  <a:lnTo>
                    <a:pt x="105994" y="120649"/>
                  </a:lnTo>
                  <a:lnTo>
                    <a:pt x="115889" y="120649"/>
                  </a:lnTo>
                  <a:lnTo>
                    <a:pt x="150228" y="44488"/>
                  </a:lnTo>
                  <a:lnTo>
                    <a:pt x="170967" y="9042"/>
                  </a:lnTo>
                  <a:lnTo>
                    <a:pt x="182765" y="4673"/>
                  </a:lnTo>
                  <a:lnTo>
                    <a:pt x="182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77177" y="5912804"/>
              <a:ext cx="182880" cy="175895"/>
            </a:xfrm>
            <a:custGeom>
              <a:avLst/>
              <a:gdLst/>
              <a:ahLst/>
              <a:cxnLst/>
              <a:rect l="l" t="t" r="r" b="b"/>
              <a:pathLst>
                <a:path w="182879" h="175895">
                  <a:moveTo>
                    <a:pt x="93789" y="0"/>
                  </a:moveTo>
                  <a:lnTo>
                    <a:pt x="91389" y="0"/>
                  </a:lnTo>
                  <a:lnTo>
                    <a:pt x="29933" y="137121"/>
                  </a:lnTo>
                  <a:lnTo>
                    <a:pt x="25731" y="146121"/>
                  </a:lnTo>
                  <a:lnTo>
                    <a:pt x="0" y="170713"/>
                  </a:lnTo>
                  <a:lnTo>
                    <a:pt x="0" y="175437"/>
                  </a:lnTo>
                  <a:lnTo>
                    <a:pt x="57188" y="175437"/>
                  </a:lnTo>
                  <a:lnTo>
                    <a:pt x="57188" y="170713"/>
                  </a:lnTo>
                  <a:lnTo>
                    <a:pt x="48209" y="170065"/>
                  </a:lnTo>
                  <a:lnTo>
                    <a:pt x="42633" y="169062"/>
                  </a:lnTo>
                  <a:lnTo>
                    <a:pt x="40322" y="167703"/>
                  </a:lnTo>
                  <a:lnTo>
                    <a:pt x="36461" y="165392"/>
                  </a:lnTo>
                  <a:lnTo>
                    <a:pt x="34493" y="161874"/>
                  </a:lnTo>
                  <a:lnTo>
                    <a:pt x="34493" y="153390"/>
                  </a:lnTo>
                  <a:lnTo>
                    <a:pt x="35699" y="148818"/>
                  </a:lnTo>
                  <a:lnTo>
                    <a:pt x="38061" y="143255"/>
                  </a:lnTo>
                  <a:lnTo>
                    <a:pt x="45288" y="126479"/>
                  </a:lnTo>
                  <a:lnTo>
                    <a:pt x="149439" y="126479"/>
                  </a:lnTo>
                  <a:lnTo>
                    <a:pt x="145331" y="117144"/>
                  </a:lnTo>
                  <a:lnTo>
                    <a:pt x="49707" y="117144"/>
                  </a:lnTo>
                  <a:lnTo>
                    <a:pt x="76073" y="57950"/>
                  </a:lnTo>
                  <a:lnTo>
                    <a:pt x="119286" y="57950"/>
                  </a:lnTo>
                  <a:lnTo>
                    <a:pt x="93789" y="0"/>
                  </a:lnTo>
                  <a:close/>
                </a:path>
                <a:path w="182879" h="175895">
                  <a:moveTo>
                    <a:pt x="149439" y="126479"/>
                  </a:moveTo>
                  <a:lnTo>
                    <a:pt x="105994" y="126479"/>
                  </a:lnTo>
                  <a:lnTo>
                    <a:pt x="115138" y="147916"/>
                  </a:lnTo>
                  <a:lnTo>
                    <a:pt x="117487" y="153492"/>
                  </a:lnTo>
                  <a:lnTo>
                    <a:pt x="118745" y="156654"/>
                  </a:lnTo>
                  <a:lnTo>
                    <a:pt x="118897" y="157416"/>
                  </a:lnTo>
                  <a:lnTo>
                    <a:pt x="119405" y="159016"/>
                  </a:lnTo>
                  <a:lnTo>
                    <a:pt x="119659" y="160578"/>
                  </a:lnTo>
                  <a:lnTo>
                    <a:pt x="119659" y="164642"/>
                  </a:lnTo>
                  <a:lnTo>
                    <a:pt x="118745" y="166598"/>
                  </a:lnTo>
                  <a:lnTo>
                    <a:pt x="116890" y="167957"/>
                  </a:lnTo>
                  <a:lnTo>
                    <a:pt x="114185" y="169811"/>
                  </a:lnTo>
                  <a:lnTo>
                    <a:pt x="109512" y="170713"/>
                  </a:lnTo>
                  <a:lnTo>
                    <a:pt x="99415" y="170713"/>
                  </a:lnTo>
                  <a:lnTo>
                    <a:pt x="99415" y="175437"/>
                  </a:lnTo>
                  <a:lnTo>
                    <a:pt x="182562" y="175437"/>
                  </a:lnTo>
                  <a:lnTo>
                    <a:pt x="182562" y="170713"/>
                  </a:lnTo>
                  <a:lnTo>
                    <a:pt x="177292" y="170306"/>
                  </a:lnTo>
                  <a:lnTo>
                    <a:pt x="173228" y="168808"/>
                  </a:lnTo>
                  <a:lnTo>
                    <a:pt x="155803" y="140944"/>
                  </a:lnTo>
                  <a:lnTo>
                    <a:pt x="149439" y="126479"/>
                  </a:lnTo>
                  <a:close/>
                </a:path>
                <a:path w="182879" h="175895">
                  <a:moveTo>
                    <a:pt x="119286" y="57950"/>
                  </a:moveTo>
                  <a:lnTo>
                    <a:pt x="76073" y="57950"/>
                  </a:lnTo>
                  <a:lnTo>
                    <a:pt x="101676" y="117144"/>
                  </a:lnTo>
                  <a:lnTo>
                    <a:pt x="145331" y="117144"/>
                  </a:lnTo>
                  <a:lnTo>
                    <a:pt x="119286" y="5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5902840" y="5912299"/>
            <a:ext cx="685389" cy="180345"/>
            <a:chOff x="5902840" y="5912299"/>
            <a:chExt cx="685389" cy="180345"/>
          </a:xfrm>
        </p:grpSpPr>
        <p:sp>
          <p:nvSpPr>
            <p:cNvPr id="19" name="object 19"/>
            <p:cNvSpPr/>
            <p:nvPr/>
          </p:nvSpPr>
          <p:spPr>
            <a:xfrm>
              <a:off x="5902840" y="5912299"/>
              <a:ext cx="203835" cy="176530"/>
            </a:xfrm>
            <a:custGeom>
              <a:avLst/>
              <a:gdLst/>
              <a:ahLst/>
              <a:cxnLst/>
              <a:rect l="l" t="t" r="r" b="b"/>
              <a:pathLst>
                <a:path w="203835" h="176529">
                  <a:moveTo>
                    <a:pt x="88773" y="171132"/>
                  </a:moveTo>
                  <a:lnTo>
                    <a:pt x="0" y="171132"/>
                  </a:lnTo>
                  <a:lnTo>
                    <a:pt x="0" y="175971"/>
                  </a:lnTo>
                  <a:lnTo>
                    <a:pt x="88773" y="175971"/>
                  </a:lnTo>
                  <a:lnTo>
                    <a:pt x="88773" y="171132"/>
                  </a:lnTo>
                  <a:close/>
                </a:path>
                <a:path w="203835" h="176529">
                  <a:moveTo>
                    <a:pt x="124778" y="92494"/>
                  </a:moveTo>
                  <a:lnTo>
                    <a:pt x="73482" y="92494"/>
                  </a:lnTo>
                  <a:lnTo>
                    <a:pt x="113906" y="143090"/>
                  </a:lnTo>
                  <a:lnTo>
                    <a:pt x="121869" y="153187"/>
                  </a:lnTo>
                  <a:lnTo>
                    <a:pt x="125831" y="160045"/>
                  </a:lnTo>
                  <a:lnTo>
                    <a:pt x="125831" y="165557"/>
                  </a:lnTo>
                  <a:lnTo>
                    <a:pt x="124968" y="167119"/>
                  </a:lnTo>
                  <a:lnTo>
                    <a:pt x="121539" y="169671"/>
                  </a:lnTo>
                  <a:lnTo>
                    <a:pt x="117830" y="170611"/>
                  </a:lnTo>
                  <a:lnTo>
                    <a:pt x="112153" y="171132"/>
                  </a:lnTo>
                  <a:lnTo>
                    <a:pt x="112153" y="175971"/>
                  </a:lnTo>
                  <a:lnTo>
                    <a:pt x="203669" y="175971"/>
                  </a:lnTo>
                  <a:lnTo>
                    <a:pt x="203669" y="171132"/>
                  </a:lnTo>
                  <a:lnTo>
                    <a:pt x="198513" y="171132"/>
                  </a:lnTo>
                  <a:lnTo>
                    <a:pt x="193662" y="169748"/>
                  </a:lnTo>
                  <a:lnTo>
                    <a:pt x="166585" y="144856"/>
                  </a:lnTo>
                  <a:lnTo>
                    <a:pt x="124778" y="92494"/>
                  </a:lnTo>
                  <a:close/>
                </a:path>
                <a:path w="203835" h="176529">
                  <a:moveTo>
                    <a:pt x="81584" y="4838"/>
                  </a:moveTo>
                  <a:lnTo>
                    <a:pt x="10731" y="4838"/>
                  </a:lnTo>
                  <a:lnTo>
                    <a:pt x="14655" y="5676"/>
                  </a:lnTo>
                  <a:lnTo>
                    <a:pt x="20447" y="9131"/>
                  </a:lnTo>
                  <a:lnTo>
                    <a:pt x="22390" y="11112"/>
                  </a:lnTo>
                  <a:lnTo>
                    <a:pt x="24320" y="15493"/>
                  </a:lnTo>
                  <a:lnTo>
                    <a:pt x="24634" y="19245"/>
                  </a:lnTo>
                  <a:lnTo>
                    <a:pt x="24754" y="155066"/>
                  </a:lnTo>
                  <a:lnTo>
                    <a:pt x="24320" y="160121"/>
                  </a:lnTo>
                  <a:lnTo>
                    <a:pt x="23355" y="162255"/>
                  </a:lnTo>
                  <a:lnTo>
                    <a:pt x="22161" y="165188"/>
                  </a:lnTo>
                  <a:lnTo>
                    <a:pt x="20447" y="167220"/>
                  </a:lnTo>
                  <a:lnTo>
                    <a:pt x="18199" y="168401"/>
                  </a:lnTo>
                  <a:lnTo>
                    <a:pt x="15074" y="170218"/>
                  </a:lnTo>
                  <a:lnTo>
                    <a:pt x="10960" y="171132"/>
                  </a:lnTo>
                  <a:lnTo>
                    <a:pt x="82232" y="171132"/>
                  </a:lnTo>
                  <a:lnTo>
                    <a:pt x="77495" y="170306"/>
                  </a:lnTo>
                  <a:lnTo>
                    <a:pt x="71691" y="167119"/>
                  </a:lnTo>
                  <a:lnTo>
                    <a:pt x="69710" y="165188"/>
                  </a:lnTo>
                  <a:lnTo>
                    <a:pt x="68618" y="163004"/>
                  </a:lnTo>
                  <a:lnTo>
                    <a:pt x="67551" y="160794"/>
                  </a:lnTo>
                  <a:lnTo>
                    <a:pt x="67030" y="155066"/>
                  </a:lnTo>
                  <a:lnTo>
                    <a:pt x="67030" y="97802"/>
                  </a:lnTo>
                  <a:lnTo>
                    <a:pt x="73482" y="92494"/>
                  </a:lnTo>
                  <a:lnTo>
                    <a:pt x="124778" y="92494"/>
                  </a:lnTo>
                  <a:lnTo>
                    <a:pt x="118745" y="84937"/>
                  </a:lnTo>
                  <a:lnTo>
                    <a:pt x="67030" y="84937"/>
                  </a:lnTo>
                  <a:lnTo>
                    <a:pt x="67041" y="21107"/>
                  </a:lnTo>
                  <a:lnTo>
                    <a:pt x="67551" y="15671"/>
                  </a:lnTo>
                  <a:lnTo>
                    <a:pt x="68618" y="13538"/>
                  </a:lnTo>
                  <a:lnTo>
                    <a:pt x="69900" y="10769"/>
                  </a:lnTo>
                  <a:lnTo>
                    <a:pt x="71691" y="8699"/>
                  </a:lnTo>
                  <a:lnTo>
                    <a:pt x="77076" y="5676"/>
                  </a:lnTo>
                  <a:lnTo>
                    <a:pt x="81584" y="4838"/>
                  </a:lnTo>
                  <a:close/>
                </a:path>
                <a:path w="203835" h="176529">
                  <a:moveTo>
                    <a:pt x="194805" y="0"/>
                  </a:moveTo>
                  <a:lnTo>
                    <a:pt x="126161" y="0"/>
                  </a:lnTo>
                  <a:lnTo>
                    <a:pt x="126161" y="4838"/>
                  </a:lnTo>
                  <a:lnTo>
                    <a:pt x="133667" y="5156"/>
                  </a:lnTo>
                  <a:lnTo>
                    <a:pt x="138404" y="5753"/>
                  </a:lnTo>
                  <a:lnTo>
                    <a:pt x="140335" y="6603"/>
                  </a:lnTo>
                  <a:lnTo>
                    <a:pt x="144106" y="8559"/>
                  </a:lnTo>
                  <a:lnTo>
                    <a:pt x="145907" y="11112"/>
                  </a:lnTo>
                  <a:lnTo>
                    <a:pt x="145961" y="18922"/>
                  </a:lnTo>
                  <a:lnTo>
                    <a:pt x="141401" y="24764"/>
                  </a:lnTo>
                  <a:lnTo>
                    <a:pt x="132283" y="32054"/>
                  </a:lnTo>
                  <a:lnTo>
                    <a:pt x="67030" y="84937"/>
                  </a:lnTo>
                  <a:lnTo>
                    <a:pt x="118745" y="84937"/>
                  </a:lnTo>
                  <a:lnTo>
                    <a:pt x="104711" y="67360"/>
                  </a:lnTo>
                  <a:lnTo>
                    <a:pt x="164765" y="19245"/>
                  </a:lnTo>
                  <a:lnTo>
                    <a:pt x="194805" y="4838"/>
                  </a:lnTo>
                  <a:lnTo>
                    <a:pt x="194805" y="0"/>
                  </a:lnTo>
                  <a:close/>
                </a:path>
                <a:path w="203835" h="176529">
                  <a:moveTo>
                    <a:pt x="87477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87477" y="4838"/>
                  </a:lnTo>
                  <a:lnTo>
                    <a:pt x="87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5701" y="5912304"/>
              <a:ext cx="186690" cy="176530"/>
            </a:xfrm>
            <a:custGeom>
              <a:avLst/>
              <a:gdLst/>
              <a:ahLst/>
              <a:cxnLst/>
              <a:rect l="l" t="t" r="r" b="b"/>
              <a:pathLst>
                <a:path w="186689" h="176529">
                  <a:moveTo>
                    <a:pt x="142760" y="171132"/>
                  </a:moveTo>
                  <a:lnTo>
                    <a:pt x="43992" y="171132"/>
                  </a:lnTo>
                  <a:lnTo>
                    <a:pt x="43992" y="175958"/>
                  </a:lnTo>
                  <a:lnTo>
                    <a:pt x="142760" y="175958"/>
                  </a:lnTo>
                  <a:lnTo>
                    <a:pt x="142760" y="171132"/>
                  </a:lnTo>
                  <a:close/>
                </a:path>
                <a:path w="186689" h="176529">
                  <a:moveTo>
                    <a:pt x="84429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5702" y="4927"/>
                  </a:lnTo>
                  <a:lnTo>
                    <a:pt x="10236" y="6324"/>
                  </a:lnTo>
                  <a:lnTo>
                    <a:pt x="72351" y="110540"/>
                  </a:lnTo>
                  <a:lnTo>
                    <a:pt x="72323" y="154965"/>
                  </a:lnTo>
                  <a:lnTo>
                    <a:pt x="71856" y="160121"/>
                  </a:lnTo>
                  <a:lnTo>
                    <a:pt x="70891" y="162255"/>
                  </a:lnTo>
                  <a:lnTo>
                    <a:pt x="69608" y="165176"/>
                  </a:lnTo>
                  <a:lnTo>
                    <a:pt x="67843" y="167208"/>
                  </a:lnTo>
                  <a:lnTo>
                    <a:pt x="65570" y="168401"/>
                  </a:lnTo>
                  <a:lnTo>
                    <a:pt x="62560" y="170205"/>
                  </a:lnTo>
                  <a:lnTo>
                    <a:pt x="58470" y="171132"/>
                  </a:lnTo>
                  <a:lnTo>
                    <a:pt x="128206" y="171132"/>
                  </a:lnTo>
                  <a:lnTo>
                    <a:pt x="124447" y="170306"/>
                  </a:lnTo>
                  <a:lnTo>
                    <a:pt x="118859" y="166966"/>
                  </a:lnTo>
                  <a:lnTo>
                    <a:pt x="116979" y="165023"/>
                  </a:lnTo>
                  <a:lnTo>
                    <a:pt x="115049" y="160616"/>
                  </a:lnTo>
                  <a:lnTo>
                    <a:pt x="114553" y="154965"/>
                  </a:lnTo>
                  <a:lnTo>
                    <a:pt x="114553" y="103301"/>
                  </a:lnTo>
                  <a:lnTo>
                    <a:pt x="120459" y="93459"/>
                  </a:lnTo>
                  <a:lnTo>
                    <a:pt x="109092" y="93459"/>
                  </a:lnTo>
                  <a:lnTo>
                    <a:pt x="77165" y="35280"/>
                  </a:lnTo>
                  <a:lnTo>
                    <a:pt x="66961" y="9994"/>
                  </a:lnTo>
                  <a:lnTo>
                    <a:pt x="67894" y="8572"/>
                  </a:lnTo>
                  <a:lnTo>
                    <a:pt x="71958" y="5600"/>
                  </a:lnTo>
                  <a:lnTo>
                    <a:pt x="75501" y="4838"/>
                  </a:lnTo>
                  <a:lnTo>
                    <a:pt x="84429" y="4838"/>
                  </a:lnTo>
                  <a:lnTo>
                    <a:pt x="84429" y="0"/>
                  </a:lnTo>
                  <a:close/>
                </a:path>
                <a:path w="186689" h="176529">
                  <a:moveTo>
                    <a:pt x="186575" y="0"/>
                  </a:moveTo>
                  <a:lnTo>
                    <a:pt x="132943" y="0"/>
                  </a:lnTo>
                  <a:lnTo>
                    <a:pt x="132943" y="4838"/>
                  </a:lnTo>
                  <a:lnTo>
                    <a:pt x="140779" y="5283"/>
                  </a:lnTo>
                  <a:lnTo>
                    <a:pt x="146126" y="6565"/>
                  </a:lnTo>
                  <a:lnTo>
                    <a:pt x="151282" y="10312"/>
                  </a:lnTo>
                  <a:lnTo>
                    <a:pt x="152297" y="12072"/>
                  </a:lnTo>
                  <a:lnTo>
                    <a:pt x="152365" y="14978"/>
                  </a:lnTo>
                  <a:lnTo>
                    <a:pt x="151691" y="18619"/>
                  </a:lnTo>
                  <a:lnTo>
                    <a:pt x="149490" y="24241"/>
                  </a:lnTo>
                  <a:lnTo>
                    <a:pt x="145819" y="31515"/>
                  </a:lnTo>
                  <a:lnTo>
                    <a:pt x="140677" y="40436"/>
                  </a:lnTo>
                  <a:lnTo>
                    <a:pt x="109092" y="93459"/>
                  </a:lnTo>
                  <a:lnTo>
                    <a:pt x="120459" y="93459"/>
                  </a:lnTo>
                  <a:lnTo>
                    <a:pt x="152755" y="39636"/>
                  </a:lnTo>
                  <a:lnTo>
                    <a:pt x="159289" y="28666"/>
                  </a:lnTo>
                  <a:lnTo>
                    <a:pt x="164937" y="19980"/>
                  </a:lnTo>
                  <a:lnTo>
                    <a:pt x="186575" y="4838"/>
                  </a:lnTo>
                  <a:lnTo>
                    <a:pt x="186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0654" y="5912299"/>
              <a:ext cx="92075" cy="176530"/>
            </a:xfrm>
            <a:custGeom>
              <a:avLst/>
              <a:gdLst/>
              <a:ahLst/>
              <a:cxnLst/>
              <a:rect l="l" t="t" r="r" b="b"/>
              <a:pathLst>
                <a:path w="92075" h="176529">
                  <a:moveTo>
                    <a:pt x="92024" y="171132"/>
                  </a:moveTo>
                  <a:lnTo>
                    <a:pt x="0" y="171132"/>
                  </a:lnTo>
                  <a:lnTo>
                    <a:pt x="0" y="175958"/>
                  </a:lnTo>
                  <a:lnTo>
                    <a:pt x="92024" y="175958"/>
                  </a:lnTo>
                  <a:lnTo>
                    <a:pt x="92024" y="171132"/>
                  </a:lnTo>
                  <a:close/>
                </a:path>
                <a:path w="92075" h="176529">
                  <a:moveTo>
                    <a:pt x="81089" y="4838"/>
                  </a:moveTo>
                  <a:lnTo>
                    <a:pt x="10769" y="4838"/>
                  </a:lnTo>
                  <a:lnTo>
                    <a:pt x="14681" y="5676"/>
                  </a:lnTo>
                  <a:lnTo>
                    <a:pt x="20497" y="9131"/>
                  </a:lnTo>
                  <a:lnTo>
                    <a:pt x="22415" y="11112"/>
                  </a:lnTo>
                  <a:lnTo>
                    <a:pt x="24345" y="15493"/>
                  </a:lnTo>
                  <a:lnTo>
                    <a:pt x="24841" y="21107"/>
                  </a:lnTo>
                  <a:lnTo>
                    <a:pt x="24821" y="154863"/>
                  </a:lnTo>
                  <a:lnTo>
                    <a:pt x="24345" y="160121"/>
                  </a:lnTo>
                  <a:lnTo>
                    <a:pt x="23380" y="162255"/>
                  </a:lnTo>
                  <a:lnTo>
                    <a:pt x="22186" y="165176"/>
                  </a:lnTo>
                  <a:lnTo>
                    <a:pt x="20497" y="167220"/>
                  </a:lnTo>
                  <a:lnTo>
                    <a:pt x="18249" y="168401"/>
                  </a:lnTo>
                  <a:lnTo>
                    <a:pt x="15100" y="170205"/>
                  </a:lnTo>
                  <a:lnTo>
                    <a:pt x="10985" y="171132"/>
                  </a:lnTo>
                  <a:lnTo>
                    <a:pt x="81318" y="171132"/>
                  </a:lnTo>
                  <a:lnTo>
                    <a:pt x="77368" y="170306"/>
                  </a:lnTo>
                  <a:lnTo>
                    <a:pt x="71577" y="166966"/>
                  </a:lnTo>
                  <a:lnTo>
                    <a:pt x="69583" y="165011"/>
                  </a:lnTo>
                  <a:lnTo>
                    <a:pt x="68592" y="162750"/>
                  </a:lnTo>
                  <a:lnTo>
                    <a:pt x="67551" y="160489"/>
                  </a:lnTo>
                  <a:lnTo>
                    <a:pt x="67030" y="154863"/>
                  </a:lnTo>
                  <a:lnTo>
                    <a:pt x="67051" y="21107"/>
                  </a:lnTo>
                  <a:lnTo>
                    <a:pt x="67551" y="15887"/>
                  </a:lnTo>
                  <a:lnTo>
                    <a:pt x="68529" y="13868"/>
                  </a:lnTo>
                  <a:lnTo>
                    <a:pt x="69786" y="10833"/>
                  </a:lnTo>
                  <a:lnTo>
                    <a:pt x="71577" y="8750"/>
                  </a:lnTo>
                  <a:lnTo>
                    <a:pt x="73825" y="7594"/>
                  </a:lnTo>
                  <a:lnTo>
                    <a:pt x="76949" y="5753"/>
                  </a:lnTo>
                  <a:lnTo>
                    <a:pt x="81089" y="4838"/>
                  </a:lnTo>
                  <a:close/>
                </a:path>
                <a:path w="92075" h="176529">
                  <a:moveTo>
                    <a:pt x="92024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92024" y="4838"/>
                  </a:lnTo>
                  <a:lnTo>
                    <a:pt x="92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00904" y="5912304"/>
              <a:ext cx="187325" cy="180340"/>
            </a:xfrm>
            <a:custGeom>
              <a:avLst/>
              <a:gdLst/>
              <a:ahLst/>
              <a:cxnLst/>
              <a:rect l="l" t="t" r="r" b="b"/>
              <a:pathLst>
                <a:path w="187325" h="180339">
                  <a:moveTo>
                    <a:pt x="84289" y="0"/>
                  </a:moveTo>
                  <a:lnTo>
                    <a:pt x="0" y="0"/>
                  </a:lnTo>
                  <a:lnTo>
                    <a:pt x="0" y="4838"/>
                  </a:lnTo>
                  <a:lnTo>
                    <a:pt x="6769" y="5600"/>
                  </a:lnTo>
                  <a:lnTo>
                    <a:pt x="11404" y="7442"/>
                  </a:lnTo>
                  <a:lnTo>
                    <a:pt x="88798" y="179997"/>
                  </a:lnTo>
                  <a:lnTo>
                    <a:pt x="93116" y="179997"/>
                  </a:lnTo>
                  <a:lnTo>
                    <a:pt x="118543" y="123583"/>
                  </a:lnTo>
                  <a:lnTo>
                    <a:pt x="108432" y="123583"/>
                  </a:lnTo>
                  <a:lnTo>
                    <a:pt x="66931" y="26669"/>
                  </a:lnTo>
                  <a:lnTo>
                    <a:pt x="62826" y="10909"/>
                  </a:lnTo>
                  <a:lnTo>
                    <a:pt x="63880" y="9016"/>
                  </a:lnTo>
                  <a:lnTo>
                    <a:pt x="65900" y="7734"/>
                  </a:lnTo>
                  <a:lnTo>
                    <a:pt x="68719" y="5803"/>
                  </a:lnTo>
                  <a:lnTo>
                    <a:pt x="73850" y="4838"/>
                  </a:lnTo>
                  <a:lnTo>
                    <a:pt x="84289" y="4838"/>
                  </a:lnTo>
                  <a:lnTo>
                    <a:pt x="84289" y="0"/>
                  </a:lnTo>
                  <a:close/>
                </a:path>
                <a:path w="187325" h="180339">
                  <a:moveTo>
                    <a:pt x="187096" y="0"/>
                  </a:moveTo>
                  <a:lnTo>
                    <a:pt x="129235" y="0"/>
                  </a:lnTo>
                  <a:lnTo>
                    <a:pt x="129235" y="4838"/>
                  </a:lnTo>
                  <a:lnTo>
                    <a:pt x="135483" y="4838"/>
                  </a:lnTo>
                  <a:lnTo>
                    <a:pt x="140385" y="5600"/>
                  </a:lnTo>
                  <a:lnTo>
                    <a:pt x="146735" y="8153"/>
                  </a:lnTo>
                  <a:lnTo>
                    <a:pt x="148793" y="9690"/>
                  </a:lnTo>
                  <a:lnTo>
                    <a:pt x="151574" y="13652"/>
                  </a:lnTo>
                  <a:lnTo>
                    <a:pt x="152285" y="15963"/>
                  </a:lnTo>
                  <a:lnTo>
                    <a:pt x="152243" y="21018"/>
                  </a:lnTo>
                  <a:lnTo>
                    <a:pt x="108432" y="123583"/>
                  </a:lnTo>
                  <a:lnTo>
                    <a:pt x="118543" y="123583"/>
                  </a:lnTo>
                  <a:lnTo>
                    <a:pt x="153695" y="45592"/>
                  </a:lnTo>
                  <a:lnTo>
                    <a:pt x="174878" y="9347"/>
                  </a:lnTo>
                  <a:lnTo>
                    <a:pt x="187096" y="4838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Групувати 39"/>
          <p:cNvGrpSpPr/>
          <p:nvPr/>
        </p:nvGrpSpPr>
        <p:grpSpPr>
          <a:xfrm>
            <a:off x="7501804" y="5912299"/>
            <a:ext cx="886234" cy="180014"/>
            <a:chOff x="7501804" y="5912299"/>
            <a:chExt cx="886234" cy="180014"/>
          </a:xfrm>
        </p:grpSpPr>
        <p:sp>
          <p:nvSpPr>
            <p:cNvPr id="23" name="object 23"/>
            <p:cNvSpPr/>
            <p:nvPr/>
          </p:nvSpPr>
          <p:spPr>
            <a:xfrm>
              <a:off x="7501804" y="5915779"/>
              <a:ext cx="236220" cy="172720"/>
            </a:xfrm>
            <a:custGeom>
              <a:avLst/>
              <a:gdLst/>
              <a:ahLst/>
              <a:cxnLst/>
              <a:rect l="l" t="t" r="r" b="b"/>
              <a:pathLst>
                <a:path w="236220" h="172720">
                  <a:moveTo>
                    <a:pt x="1727" y="167817"/>
                  </a:moveTo>
                  <a:lnTo>
                    <a:pt x="0" y="167817"/>
                  </a:lnTo>
                  <a:lnTo>
                    <a:pt x="0" y="172567"/>
                  </a:lnTo>
                  <a:lnTo>
                    <a:pt x="59067" y="172567"/>
                  </a:lnTo>
                  <a:lnTo>
                    <a:pt x="59067" y="167944"/>
                  </a:lnTo>
                  <a:lnTo>
                    <a:pt x="5613" y="167944"/>
                  </a:lnTo>
                  <a:lnTo>
                    <a:pt x="1727" y="167817"/>
                  </a:lnTo>
                  <a:close/>
                </a:path>
                <a:path w="236220" h="172720">
                  <a:moveTo>
                    <a:pt x="77396" y="16294"/>
                  </a:moveTo>
                  <a:lnTo>
                    <a:pt x="33782" y="16294"/>
                  </a:lnTo>
                  <a:lnTo>
                    <a:pt x="100965" y="172567"/>
                  </a:lnTo>
                  <a:lnTo>
                    <a:pt x="103949" y="172567"/>
                  </a:lnTo>
                  <a:lnTo>
                    <a:pt x="128682" y="113779"/>
                  </a:lnTo>
                  <a:lnTo>
                    <a:pt x="118973" y="113779"/>
                  </a:lnTo>
                  <a:lnTo>
                    <a:pt x="77396" y="16294"/>
                  </a:lnTo>
                  <a:close/>
                </a:path>
                <a:path w="236220" h="172720">
                  <a:moveTo>
                    <a:pt x="235915" y="167817"/>
                  </a:moveTo>
                  <a:lnTo>
                    <a:pt x="145834" y="167817"/>
                  </a:lnTo>
                  <a:lnTo>
                    <a:pt x="145834" y="172567"/>
                  </a:lnTo>
                  <a:lnTo>
                    <a:pt x="235915" y="172567"/>
                  </a:lnTo>
                  <a:lnTo>
                    <a:pt x="235915" y="167817"/>
                  </a:lnTo>
                  <a:close/>
                </a:path>
                <a:path w="236220" h="172720">
                  <a:moveTo>
                    <a:pt x="70446" y="0"/>
                  </a:moveTo>
                  <a:lnTo>
                    <a:pt x="0" y="0"/>
                  </a:lnTo>
                  <a:lnTo>
                    <a:pt x="0" y="4737"/>
                  </a:lnTo>
                  <a:lnTo>
                    <a:pt x="10350" y="4737"/>
                  </a:lnTo>
                  <a:lnTo>
                    <a:pt x="14185" y="5575"/>
                  </a:lnTo>
                  <a:lnTo>
                    <a:pt x="24155" y="20650"/>
                  </a:lnTo>
                  <a:lnTo>
                    <a:pt x="24066" y="150533"/>
                  </a:lnTo>
                  <a:lnTo>
                    <a:pt x="23721" y="151879"/>
                  </a:lnTo>
                  <a:lnTo>
                    <a:pt x="22898" y="155397"/>
                  </a:lnTo>
                  <a:lnTo>
                    <a:pt x="21577" y="158508"/>
                  </a:lnTo>
                  <a:lnTo>
                    <a:pt x="19875" y="160693"/>
                  </a:lnTo>
                  <a:lnTo>
                    <a:pt x="18199" y="162915"/>
                  </a:lnTo>
                  <a:lnTo>
                    <a:pt x="15722" y="164680"/>
                  </a:lnTo>
                  <a:lnTo>
                    <a:pt x="9207" y="167309"/>
                  </a:lnTo>
                  <a:lnTo>
                    <a:pt x="5613" y="167944"/>
                  </a:lnTo>
                  <a:lnTo>
                    <a:pt x="59067" y="167944"/>
                  </a:lnTo>
                  <a:lnTo>
                    <a:pt x="59067" y="167817"/>
                  </a:lnTo>
                  <a:lnTo>
                    <a:pt x="51193" y="167817"/>
                  </a:lnTo>
                  <a:lnTo>
                    <a:pt x="45389" y="166484"/>
                  </a:lnTo>
                  <a:lnTo>
                    <a:pt x="41649" y="163741"/>
                  </a:lnTo>
                  <a:lnTo>
                    <a:pt x="38011" y="161112"/>
                  </a:lnTo>
                  <a:lnTo>
                    <a:pt x="35585" y="157657"/>
                  </a:lnTo>
                  <a:lnTo>
                    <a:pt x="34417" y="153428"/>
                  </a:lnTo>
                  <a:lnTo>
                    <a:pt x="34079" y="151879"/>
                  </a:lnTo>
                  <a:lnTo>
                    <a:pt x="33965" y="150533"/>
                  </a:lnTo>
                  <a:lnTo>
                    <a:pt x="33782" y="146329"/>
                  </a:lnTo>
                  <a:lnTo>
                    <a:pt x="33782" y="16294"/>
                  </a:lnTo>
                  <a:lnTo>
                    <a:pt x="77396" y="16294"/>
                  </a:lnTo>
                  <a:lnTo>
                    <a:pt x="70446" y="0"/>
                  </a:lnTo>
                  <a:close/>
                </a:path>
                <a:path w="236220" h="172720">
                  <a:moveTo>
                    <a:pt x="212265" y="15176"/>
                  </a:moveTo>
                  <a:lnTo>
                    <a:pt x="170167" y="15176"/>
                  </a:lnTo>
                  <a:lnTo>
                    <a:pt x="170146" y="151879"/>
                  </a:lnTo>
                  <a:lnTo>
                    <a:pt x="169684" y="157022"/>
                  </a:lnTo>
                  <a:lnTo>
                    <a:pt x="167500" y="161988"/>
                  </a:lnTo>
                  <a:lnTo>
                    <a:pt x="165798" y="163982"/>
                  </a:lnTo>
                  <a:lnTo>
                    <a:pt x="163703" y="165150"/>
                  </a:lnTo>
                  <a:lnTo>
                    <a:pt x="160642" y="166916"/>
                  </a:lnTo>
                  <a:lnTo>
                    <a:pt x="156578" y="167817"/>
                  </a:lnTo>
                  <a:lnTo>
                    <a:pt x="225526" y="167817"/>
                  </a:lnTo>
                  <a:lnTo>
                    <a:pt x="221665" y="167017"/>
                  </a:lnTo>
                  <a:lnTo>
                    <a:pt x="215874" y="163741"/>
                  </a:lnTo>
                  <a:lnTo>
                    <a:pt x="213982" y="161823"/>
                  </a:lnTo>
                  <a:lnTo>
                    <a:pt x="212178" y="157391"/>
                  </a:lnTo>
                  <a:lnTo>
                    <a:pt x="211868" y="153428"/>
                  </a:lnTo>
                  <a:lnTo>
                    <a:pt x="211755" y="20650"/>
                  </a:lnTo>
                  <a:lnTo>
                    <a:pt x="212153" y="15443"/>
                  </a:lnTo>
                  <a:lnTo>
                    <a:pt x="212265" y="15176"/>
                  </a:lnTo>
                  <a:close/>
                </a:path>
                <a:path w="236220" h="172720">
                  <a:moveTo>
                    <a:pt x="235915" y="0"/>
                  </a:moveTo>
                  <a:lnTo>
                    <a:pt x="165747" y="0"/>
                  </a:lnTo>
                  <a:lnTo>
                    <a:pt x="118973" y="113779"/>
                  </a:lnTo>
                  <a:lnTo>
                    <a:pt x="128682" y="113779"/>
                  </a:lnTo>
                  <a:lnTo>
                    <a:pt x="170167" y="15176"/>
                  </a:lnTo>
                  <a:lnTo>
                    <a:pt x="212265" y="15176"/>
                  </a:lnTo>
                  <a:lnTo>
                    <a:pt x="213004" y="13423"/>
                  </a:lnTo>
                  <a:lnTo>
                    <a:pt x="214274" y="10579"/>
                  </a:lnTo>
                  <a:lnTo>
                    <a:pt x="216001" y="8585"/>
                  </a:lnTo>
                  <a:lnTo>
                    <a:pt x="218211" y="7442"/>
                  </a:lnTo>
                  <a:lnTo>
                    <a:pt x="221272" y="5638"/>
                  </a:lnTo>
                  <a:lnTo>
                    <a:pt x="225310" y="4737"/>
                  </a:lnTo>
                  <a:lnTo>
                    <a:pt x="235915" y="4737"/>
                  </a:lnTo>
                  <a:lnTo>
                    <a:pt x="235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47679" y="5915784"/>
              <a:ext cx="90805" cy="172720"/>
            </a:xfrm>
            <a:custGeom>
              <a:avLst/>
              <a:gdLst/>
              <a:ahLst/>
              <a:cxnLst/>
              <a:rect l="l" t="t" r="r" b="b"/>
              <a:pathLst>
                <a:path w="90804" h="172720">
                  <a:moveTo>
                    <a:pt x="90220" y="167817"/>
                  </a:moveTo>
                  <a:lnTo>
                    <a:pt x="0" y="167817"/>
                  </a:lnTo>
                  <a:lnTo>
                    <a:pt x="0" y="172554"/>
                  </a:lnTo>
                  <a:lnTo>
                    <a:pt x="90220" y="172554"/>
                  </a:lnTo>
                  <a:lnTo>
                    <a:pt x="90220" y="167817"/>
                  </a:lnTo>
                  <a:close/>
                </a:path>
                <a:path w="90804" h="172720">
                  <a:moveTo>
                    <a:pt x="79476" y="4737"/>
                  </a:moveTo>
                  <a:lnTo>
                    <a:pt x="10528" y="4737"/>
                  </a:lnTo>
                  <a:lnTo>
                    <a:pt x="14363" y="5562"/>
                  </a:lnTo>
                  <a:lnTo>
                    <a:pt x="20053" y="8940"/>
                  </a:lnTo>
                  <a:lnTo>
                    <a:pt x="21958" y="10896"/>
                  </a:lnTo>
                  <a:lnTo>
                    <a:pt x="23850" y="15189"/>
                  </a:lnTo>
                  <a:lnTo>
                    <a:pt x="24307" y="20688"/>
                  </a:lnTo>
                  <a:lnTo>
                    <a:pt x="24289" y="151866"/>
                  </a:lnTo>
                  <a:lnTo>
                    <a:pt x="23850" y="157022"/>
                  </a:lnTo>
                  <a:lnTo>
                    <a:pt x="22898" y="159118"/>
                  </a:lnTo>
                  <a:lnTo>
                    <a:pt x="21742" y="161988"/>
                  </a:lnTo>
                  <a:lnTo>
                    <a:pt x="20053" y="163982"/>
                  </a:lnTo>
                  <a:lnTo>
                    <a:pt x="17843" y="165138"/>
                  </a:lnTo>
                  <a:lnTo>
                    <a:pt x="14782" y="166916"/>
                  </a:lnTo>
                  <a:lnTo>
                    <a:pt x="10744" y="167817"/>
                  </a:lnTo>
                  <a:lnTo>
                    <a:pt x="79692" y="167817"/>
                  </a:lnTo>
                  <a:lnTo>
                    <a:pt x="75857" y="167017"/>
                  </a:lnTo>
                  <a:lnTo>
                    <a:pt x="70167" y="163728"/>
                  </a:lnTo>
                  <a:lnTo>
                    <a:pt x="68224" y="161810"/>
                  </a:lnTo>
                  <a:lnTo>
                    <a:pt x="66230" y="157391"/>
                  </a:lnTo>
                  <a:lnTo>
                    <a:pt x="65735" y="151866"/>
                  </a:lnTo>
                  <a:lnTo>
                    <a:pt x="65754" y="20688"/>
                  </a:lnTo>
                  <a:lnTo>
                    <a:pt x="66205" y="15582"/>
                  </a:lnTo>
                  <a:lnTo>
                    <a:pt x="67144" y="13589"/>
                  </a:lnTo>
                  <a:lnTo>
                    <a:pt x="68414" y="10617"/>
                  </a:lnTo>
                  <a:lnTo>
                    <a:pt x="70167" y="8585"/>
                  </a:lnTo>
                  <a:lnTo>
                    <a:pt x="72351" y="7442"/>
                  </a:lnTo>
                  <a:lnTo>
                    <a:pt x="75412" y="5638"/>
                  </a:lnTo>
                  <a:lnTo>
                    <a:pt x="79476" y="4737"/>
                  </a:lnTo>
                  <a:close/>
                </a:path>
                <a:path w="90804" h="172720">
                  <a:moveTo>
                    <a:pt x="90220" y="0"/>
                  </a:moveTo>
                  <a:lnTo>
                    <a:pt x="0" y="0"/>
                  </a:lnTo>
                  <a:lnTo>
                    <a:pt x="0" y="4737"/>
                  </a:lnTo>
                  <a:lnTo>
                    <a:pt x="90220" y="4737"/>
                  </a:lnTo>
                  <a:lnTo>
                    <a:pt x="90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48818" y="5915781"/>
              <a:ext cx="160020" cy="172720"/>
            </a:xfrm>
            <a:custGeom>
              <a:avLst/>
              <a:gdLst/>
              <a:ahLst/>
              <a:cxnLst/>
              <a:rect l="l" t="t" r="r" b="b"/>
              <a:pathLst>
                <a:path w="160020" h="172720">
                  <a:moveTo>
                    <a:pt x="79425" y="4737"/>
                  </a:moveTo>
                  <a:lnTo>
                    <a:pt x="10528" y="4737"/>
                  </a:lnTo>
                  <a:lnTo>
                    <a:pt x="14363" y="5562"/>
                  </a:lnTo>
                  <a:lnTo>
                    <a:pt x="20053" y="8940"/>
                  </a:lnTo>
                  <a:lnTo>
                    <a:pt x="21920" y="10896"/>
                  </a:lnTo>
                  <a:lnTo>
                    <a:pt x="23723" y="15189"/>
                  </a:lnTo>
                  <a:lnTo>
                    <a:pt x="24168" y="20688"/>
                  </a:lnTo>
                  <a:lnTo>
                    <a:pt x="24168" y="151650"/>
                  </a:lnTo>
                  <a:lnTo>
                    <a:pt x="23672" y="157022"/>
                  </a:lnTo>
                  <a:lnTo>
                    <a:pt x="22745" y="159118"/>
                  </a:lnTo>
                  <a:lnTo>
                    <a:pt x="21589" y="161988"/>
                  </a:lnTo>
                  <a:lnTo>
                    <a:pt x="19888" y="163982"/>
                  </a:lnTo>
                  <a:lnTo>
                    <a:pt x="17691" y="165138"/>
                  </a:lnTo>
                  <a:lnTo>
                    <a:pt x="14630" y="166916"/>
                  </a:lnTo>
                  <a:lnTo>
                    <a:pt x="10617" y="167817"/>
                  </a:lnTo>
                  <a:lnTo>
                    <a:pt x="0" y="167817"/>
                  </a:lnTo>
                  <a:lnTo>
                    <a:pt x="0" y="172554"/>
                  </a:lnTo>
                  <a:lnTo>
                    <a:pt x="153123" y="172554"/>
                  </a:lnTo>
                  <a:lnTo>
                    <a:pt x="154150" y="162902"/>
                  </a:lnTo>
                  <a:lnTo>
                    <a:pt x="80416" y="162902"/>
                  </a:lnTo>
                  <a:lnTo>
                    <a:pt x="75260" y="162547"/>
                  </a:lnTo>
                  <a:lnTo>
                    <a:pt x="65735" y="148272"/>
                  </a:lnTo>
                  <a:lnTo>
                    <a:pt x="65753" y="20688"/>
                  </a:lnTo>
                  <a:lnTo>
                    <a:pt x="66192" y="15582"/>
                  </a:lnTo>
                  <a:lnTo>
                    <a:pt x="67144" y="13589"/>
                  </a:lnTo>
                  <a:lnTo>
                    <a:pt x="68414" y="10629"/>
                  </a:lnTo>
                  <a:lnTo>
                    <a:pt x="70154" y="8585"/>
                  </a:lnTo>
                  <a:lnTo>
                    <a:pt x="72351" y="7442"/>
                  </a:lnTo>
                  <a:lnTo>
                    <a:pt x="75412" y="5638"/>
                  </a:lnTo>
                  <a:lnTo>
                    <a:pt x="79425" y="4737"/>
                  </a:lnTo>
                  <a:close/>
                </a:path>
                <a:path w="160020" h="172720">
                  <a:moveTo>
                    <a:pt x="159562" y="112026"/>
                  </a:moveTo>
                  <a:lnTo>
                    <a:pt x="154355" y="112026"/>
                  </a:lnTo>
                  <a:lnTo>
                    <a:pt x="151311" y="121598"/>
                  </a:lnTo>
                  <a:lnTo>
                    <a:pt x="148196" y="129928"/>
                  </a:lnTo>
                  <a:lnTo>
                    <a:pt x="119824" y="161302"/>
                  </a:lnTo>
                  <a:lnTo>
                    <a:pt x="112166" y="162902"/>
                  </a:lnTo>
                  <a:lnTo>
                    <a:pt x="154150" y="162902"/>
                  </a:lnTo>
                  <a:lnTo>
                    <a:pt x="159562" y="112026"/>
                  </a:lnTo>
                  <a:close/>
                </a:path>
                <a:path w="160020" h="172720">
                  <a:moveTo>
                    <a:pt x="91935" y="0"/>
                  </a:moveTo>
                  <a:lnTo>
                    <a:pt x="0" y="0"/>
                  </a:lnTo>
                  <a:lnTo>
                    <a:pt x="0" y="4737"/>
                  </a:lnTo>
                  <a:lnTo>
                    <a:pt x="91935" y="4737"/>
                  </a:lnTo>
                  <a:lnTo>
                    <a:pt x="91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19781" y="5912299"/>
              <a:ext cx="183515" cy="176530"/>
            </a:xfrm>
            <a:custGeom>
              <a:avLst/>
              <a:gdLst/>
              <a:ahLst/>
              <a:cxnLst/>
              <a:rect l="l" t="t" r="r" b="b"/>
              <a:pathLst>
                <a:path w="183515" h="176529">
                  <a:moveTo>
                    <a:pt x="94183" y="0"/>
                  </a:moveTo>
                  <a:lnTo>
                    <a:pt x="91630" y="0"/>
                  </a:lnTo>
                  <a:lnTo>
                    <a:pt x="30022" y="137629"/>
                  </a:lnTo>
                  <a:lnTo>
                    <a:pt x="25785" y="146671"/>
                  </a:lnTo>
                  <a:lnTo>
                    <a:pt x="0" y="171297"/>
                  </a:lnTo>
                  <a:lnTo>
                    <a:pt x="0" y="176047"/>
                  </a:lnTo>
                  <a:lnTo>
                    <a:pt x="57353" y="176047"/>
                  </a:lnTo>
                  <a:lnTo>
                    <a:pt x="57353" y="171297"/>
                  </a:lnTo>
                  <a:lnTo>
                    <a:pt x="48425" y="170675"/>
                  </a:lnTo>
                  <a:lnTo>
                    <a:pt x="42760" y="169671"/>
                  </a:lnTo>
                  <a:lnTo>
                    <a:pt x="36537" y="165976"/>
                  </a:lnTo>
                  <a:lnTo>
                    <a:pt x="34620" y="162407"/>
                  </a:lnTo>
                  <a:lnTo>
                    <a:pt x="34620" y="153962"/>
                  </a:lnTo>
                  <a:lnTo>
                    <a:pt x="35788" y="149377"/>
                  </a:lnTo>
                  <a:lnTo>
                    <a:pt x="38074" y="143802"/>
                  </a:lnTo>
                  <a:lnTo>
                    <a:pt x="45339" y="126911"/>
                  </a:lnTo>
                  <a:lnTo>
                    <a:pt x="149913" y="126911"/>
                  </a:lnTo>
                  <a:lnTo>
                    <a:pt x="145814" y="117576"/>
                  </a:lnTo>
                  <a:lnTo>
                    <a:pt x="49784" y="117576"/>
                  </a:lnTo>
                  <a:lnTo>
                    <a:pt x="76339" y="58153"/>
                  </a:lnTo>
                  <a:lnTo>
                    <a:pt x="119719" y="58153"/>
                  </a:lnTo>
                  <a:lnTo>
                    <a:pt x="94183" y="0"/>
                  </a:lnTo>
                  <a:close/>
                </a:path>
                <a:path w="183515" h="176529">
                  <a:moveTo>
                    <a:pt x="149913" y="126911"/>
                  </a:moveTo>
                  <a:lnTo>
                    <a:pt x="106337" y="126911"/>
                  </a:lnTo>
                  <a:lnTo>
                    <a:pt x="115531" y="148399"/>
                  </a:lnTo>
                  <a:lnTo>
                    <a:pt x="117853" y="154020"/>
                  </a:lnTo>
                  <a:lnTo>
                    <a:pt x="119075" y="157200"/>
                  </a:lnTo>
                  <a:lnTo>
                    <a:pt x="119291" y="158026"/>
                  </a:lnTo>
                  <a:lnTo>
                    <a:pt x="119838" y="159677"/>
                  </a:lnTo>
                  <a:lnTo>
                    <a:pt x="120103" y="161137"/>
                  </a:lnTo>
                  <a:lnTo>
                    <a:pt x="120103" y="165252"/>
                  </a:lnTo>
                  <a:lnTo>
                    <a:pt x="119176" y="167246"/>
                  </a:lnTo>
                  <a:lnTo>
                    <a:pt x="117246" y="168630"/>
                  </a:lnTo>
                  <a:lnTo>
                    <a:pt x="114503" y="170395"/>
                  </a:lnTo>
                  <a:lnTo>
                    <a:pt x="109842" y="171297"/>
                  </a:lnTo>
                  <a:lnTo>
                    <a:pt x="99695" y="171297"/>
                  </a:lnTo>
                  <a:lnTo>
                    <a:pt x="99695" y="176047"/>
                  </a:lnTo>
                  <a:lnTo>
                    <a:pt x="183159" y="176047"/>
                  </a:lnTo>
                  <a:lnTo>
                    <a:pt x="183159" y="171297"/>
                  </a:lnTo>
                  <a:lnTo>
                    <a:pt x="177888" y="170865"/>
                  </a:lnTo>
                  <a:lnTo>
                    <a:pt x="173824" y="169354"/>
                  </a:lnTo>
                  <a:lnTo>
                    <a:pt x="156298" y="141452"/>
                  </a:lnTo>
                  <a:lnTo>
                    <a:pt x="149913" y="126911"/>
                  </a:lnTo>
                  <a:close/>
                </a:path>
                <a:path w="183515" h="176529">
                  <a:moveTo>
                    <a:pt x="119719" y="58153"/>
                  </a:moveTo>
                  <a:lnTo>
                    <a:pt x="76339" y="58153"/>
                  </a:lnTo>
                  <a:lnTo>
                    <a:pt x="101942" y="117576"/>
                  </a:lnTo>
                  <a:lnTo>
                    <a:pt x="145814" y="117576"/>
                  </a:lnTo>
                  <a:lnTo>
                    <a:pt x="119719" y="58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09603" y="5915783"/>
              <a:ext cx="178435" cy="176530"/>
            </a:xfrm>
            <a:custGeom>
              <a:avLst/>
              <a:gdLst/>
              <a:ahLst/>
              <a:cxnLst/>
              <a:rect l="l" t="t" r="r" b="b"/>
              <a:pathLst>
                <a:path w="178434" h="176529">
                  <a:moveTo>
                    <a:pt x="87403" y="32867"/>
                  </a:moveTo>
                  <a:lnTo>
                    <a:pt x="34747" y="32867"/>
                  </a:lnTo>
                  <a:lnTo>
                    <a:pt x="151333" y="176517"/>
                  </a:lnTo>
                  <a:lnTo>
                    <a:pt x="155790" y="176517"/>
                  </a:lnTo>
                  <a:lnTo>
                    <a:pt x="155790" y="106972"/>
                  </a:lnTo>
                  <a:lnTo>
                    <a:pt x="146278" y="106972"/>
                  </a:lnTo>
                  <a:lnTo>
                    <a:pt x="87403" y="32867"/>
                  </a:lnTo>
                  <a:close/>
                </a:path>
                <a:path w="178434" h="176529">
                  <a:moveTo>
                    <a:pt x="61290" y="0"/>
                  </a:moveTo>
                  <a:lnTo>
                    <a:pt x="0" y="0"/>
                  </a:lnTo>
                  <a:lnTo>
                    <a:pt x="0" y="4737"/>
                  </a:lnTo>
                  <a:lnTo>
                    <a:pt x="5232" y="4940"/>
                  </a:lnTo>
                  <a:lnTo>
                    <a:pt x="9258" y="5765"/>
                  </a:lnTo>
                  <a:lnTo>
                    <a:pt x="12052" y="7200"/>
                  </a:lnTo>
                  <a:lnTo>
                    <a:pt x="14859" y="8610"/>
                  </a:lnTo>
                  <a:lnTo>
                    <a:pt x="18110" y="11645"/>
                  </a:lnTo>
                  <a:lnTo>
                    <a:pt x="25412" y="20853"/>
                  </a:lnTo>
                  <a:lnTo>
                    <a:pt x="25412" y="151701"/>
                  </a:lnTo>
                  <a:lnTo>
                    <a:pt x="0" y="167817"/>
                  </a:lnTo>
                  <a:lnTo>
                    <a:pt x="0" y="172554"/>
                  </a:lnTo>
                  <a:lnTo>
                    <a:pt x="61290" y="172554"/>
                  </a:lnTo>
                  <a:lnTo>
                    <a:pt x="61290" y="167817"/>
                  </a:lnTo>
                  <a:lnTo>
                    <a:pt x="51269" y="167817"/>
                  </a:lnTo>
                  <a:lnTo>
                    <a:pt x="46050" y="166065"/>
                  </a:lnTo>
                  <a:lnTo>
                    <a:pt x="41529" y="162610"/>
                  </a:lnTo>
                  <a:lnTo>
                    <a:pt x="37033" y="159118"/>
                  </a:lnTo>
                  <a:lnTo>
                    <a:pt x="34747" y="152450"/>
                  </a:lnTo>
                  <a:lnTo>
                    <a:pt x="34747" y="32867"/>
                  </a:lnTo>
                  <a:lnTo>
                    <a:pt x="87403" y="32867"/>
                  </a:lnTo>
                  <a:lnTo>
                    <a:pt x="61290" y="0"/>
                  </a:lnTo>
                  <a:close/>
                </a:path>
                <a:path w="178434" h="176529">
                  <a:moveTo>
                    <a:pt x="178396" y="4648"/>
                  </a:moveTo>
                  <a:lnTo>
                    <a:pt x="130911" y="4648"/>
                  </a:lnTo>
                  <a:lnTo>
                    <a:pt x="137769" y="6997"/>
                  </a:lnTo>
                  <a:lnTo>
                    <a:pt x="141884" y="11836"/>
                  </a:lnTo>
                  <a:lnTo>
                    <a:pt x="144818" y="15532"/>
                  </a:lnTo>
                  <a:lnTo>
                    <a:pt x="146278" y="22529"/>
                  </a:lnTo>
                  <a:lnTo>
                    <a:pt x="146278" y="106972"/>
                  </a:lnTo>
                  <a:lnTo>
                    <a:pt x="155790" y="106972"/>
                  </a:lnTo>
                  <a:lnTo>
                    <a:pt x="155790" y="24777"/>
                  </a:lnTo>
                  <a:lnTo>
                    <a:pt x="156489" y="19011"/>
                  </a:lnTo>
                  <a:lnTo>
                    <a:pt x="178396" y="4737"/>
                  </a:lnTo>
                  <a:close/>
                </a:path>
                <a:path w="178434" h="176529">
                  <a:moveTo>
                    <a:pt x="178396" y="0"/>
                  </a:moveTo>
                  <a:lnTo>
                    <a:pt x="121361" y="0"/>
                  </a:lnTo>
                  <a:lnTo>
                    <a:pt x="121361" y="4737"/>
                  </a:lnTo>
                  <a:lnTo>
                    <a:pt x="178396" y="4648"/>
                  </a:lnTo>
                  <a:lnTo>
                    <a:pt x="178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8928004" y="5912304"/>
            <a:ext cx="1442482" cy="180472"/>
            <a:chOff x="8928004" y="5912304"/>
            <a:chExt cx="1442482" cy="180472"/>
          </a:xfrm>
        </p:grpSpPr>
        <p:sp>
          <p:nvSpPr>
            <p:cNvPr id="28" name="object 28"/>
            <p:cNvSpPr/>
            <p:nvPr/>
          </p:nvSpPr>
          <p:spPr>
            <a:xfrm>
              <a:off x="8928004" y="5916245"/>
              <a:ext cx="342574" cy="1760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81217" y="5916246"/>
              <a:ext cx="255904" cy="176530"/>
            </a:xfrm>
            <a:custGeom>
              <a:avLst/>
              <a:gdLst/>
              <a:ahLst/>
              <a:cxnLst/>
              <a:rect l="l" t="t" r="r" b="b"/>
              <a:pathLst>
                <a:path w="255904" h="176529">
                  <a:moveTo>
                    <a:pt x="74714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5460" y="5257"/>
                  </a:lnTo>
                  <a:lnTo>
                    <a:pt x="9334" y="6985"/>
                  </a:lnTo>
                  <a:lnTo>
                    <a:pt x="80225" y="176060"/>
                  </a:lnTo>
                  <a:lnTo>
                    <a:pt x="84962" y="176060"/>
                  </a:lnTo>
                  <a:lnTo>
                    <a:pt x="109711" y="117589"/>
                  </a:lnTo>
                  <a:lnTo>
                    <a:pt x="99618" y="117589"/>
                  </a:lnTo>
                  <a:lnTo>
                    <a:pt x="65887" y="34048"/>
                  </a:lnTo>
                  <a:lnTo>
                    <a:pt x="61785" y="23647"/>
                  </a:lnTo>
                  <a:lnTo>
                    <a:pt x="59740" y="16865"/>
                  </a:lnTo>
                  <a:lnTo>
                    <a:pt x="59740" y="11188"/>
                  </a:lnTo>
                  <a:lnTo>
                    <a:pt x="60744" y="9118"/>
                  </a:lnTo>
                  <a:lnTo>
                    <a:pt x="64731" y="5854"/>
                  </a:lnTo>
                  <a:lnTo>
                    <a:pt x="68719" y="4940"/>
                  </a:lnTo>
                  <a:lnTo>
                    <a:pt x="74714" y="4724"/>
                  </a:lnTo>
                  <a:lnTo>
                    <a:pt x="74714" y="0"/>
                  </a:lnTo>
                  <a:close/>
                </a:path>
                <a:path w="255904" h="176529">
                  <a:moveTo>
                    <a:pt x="174868" y="65100"/>
                  </a:moveTo>
                  <a:lnTo>
                    <a:pt x="131927" y="65100"/>
                  </a:lnTo>
                  <a:lnTo>
                    <a:pt x="174485" y="176060"/>
                  </a:lnTo>
                  <a:lnTo>
                    <a:pt x="179527" y="176060"/>
                  </a:lnTo>
                  <a:lnTo>
                    <a:pt x="203402" y="113169"/>
                  </a:lnTo>
                  <a:lnTo>
                    <a:pt x="193408" y="113169"/>
                  </a:lnTo>
                  <a:lnTo>
                    <a:pt x="174868" y="65100"/>
                  </a:lnTo>
                  <a:close/>
                </a:path>
                <a:path w="255904" h="176529">
                  <a:moveTo>
                    <a:pt x="174485" y="0"/>
                  </a:moveTo>
                  <a:lnTo>
                    <a:pt x="91109" y="0"/>
                  </a:lnTo>
                  <a:lnTo>
                    <a:pt x="91109" y="4724"/>
                  </a:lnTo>
                  <a:lnTo>
                    <a:pt x="96469" y="4724"/>
                  </a:lnTo>
                  <a:lnTo>
                    <a:pt x="100533" y="5461"/>
                  </a:lnTo>
                  <a:lnTo>
                    <a:pt x="126733" y="52324"/>
                  </a:lnTo>
                  <a:lnTo>
                    <a:pt x="99618" y="117589"/>
                  </a:lnTo>
                  <a:lnTo>
                    <a:pt x="109711" y="117589"/>
                  </a:lnTo>
                  <a:lnTo>
                    <a:pt x="131927" y="65100"/>
                  </a:lnTo>
                  <a:lnTo>
                    <a:pt x="174868" y="65100"/>
                  </a:lnTo>
                  <a:lnTo>
                    <a:pt x="162039" y="31838"/>
                  </a:lnTo>
                  <a:lnTo>
                    <a:pt x="158153" y="21856"/>
                  </a:lnTo>
                  <a:lnTo>
                    <a:pt x="156209" y="15862"/>
                  </a:lnTo>
                  <a:lnTo>
                    <a:pt x="156209" y="12077"/>
                  </a:lnTo>
                  <a:lnTo>
                    <a:pt x="174485" y="4724"/>
                  </a:lnTo>
                  <a:lnTo>
                    <a:pt x="174485" y="0"/>
                  </a:lnTo>
                  <a:close/>
                </a:path>
                <a:path w="255904" h="176529">
                  <a:moveTo>
                    <a:pt x="255346" y="0"/>
                  </a:moveTo>
                  <a:lnTo>
                    <a:pt x="210743" y="0"/>
                  </a:lnTo>
                  <a:lnTo>
                    <a:pt x="210743" y="4724"/>
                  </a:lnTo>
                  <a:lnTo>
                    <a:pt x="217360" y="4940"/>
                  </a:lnTo>
                  <a:lnTo>
                    <a:pt x="221856" y="6045"/>
                  </a:lnTo>
                  <a:lnTo>
                    <a:pt x="226580" y="10033"/>
                  </a:lnTo>
                  <a:lnTo>
                    <a:pt x="227761" y="12763"/>
                  </a:lnTo>
                  <a:lnTo>
                    <a:pt x="227759" y="18562"/>
                  </a:lnTo>
                  <a:lnTo>
                    <a:pt x="227444" y="21094"/>
                  </a:lnTo>
                  <a:lnTo>
                    <a:pt x="226186" y="26657"/>
                  </a:lnTo>
                  <a:lnTo>
                    <a:pt x="224345" y="31889"/>
                  </a:lnTo>
                  <a:lnTo>
                    <a:pt x="221297" y="39560"/>
                  </a:lnTo>
                  <a:lnTo>
                    <a:pt x="193408" y="113169"/>
                  </a:lnTo>
                  <a:lnTo>
                    <a:pt x="203402" y="113169"/>
                  </a:lnTo>
                  <a:lnTo>
                    <a:pt x="233438" y="34048"/>
                  </a:lnTo>
                  <a:lnTo>
                    <a:pt x="238306" y="21856"/>
                  </a:lnTo>
                  <a:lnTo>
                    <a:pt x="255346" y="4724"/>
                  </a:lnTo>
                  <a:lnTo>
                    <a:pt x="255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9607" y="5916246"/>
              <a:ext cx="182880" cy="172720"/>
            </a:xfrm>
            <a:custGeom>
              <a:avLst/>
              <a:gdLst/>
              <a:ahLst/>
              <a:cxnLst/>
              <a:rect l="l" t="t" r="r" b="b"/>
              <a:pathLst>
                <a:path w="182879" h="172720">
                  <a:moveTo>
                    <a:pt x="139661" y="167386"/>
                  </a:moveTo>
                  <a:lnTo>
                    <a:pt x="43040" y="167386"/>
                  </a:lnTo>
                  <a:lnTo>
                    <a:pt x="43040" y="172123"/>
                  </a:lnTo>
                  <a:lnTo>
                    <a:pt x="139661" y="172123"/>
                  </a:lnTo>
                  <a:lnTo>
                    <a:pt x="139661" y="167386"/>
                  </a:lnTo>
                  <a:close/>
                </a:path>
                <a:path w="182879" h="172720">
                  <a:moveTo>
                    <a:pt x="82613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5575" y="4826"/>
                  </a:lnTo>
                  <a:lnTo>
                    <a:pt x="10007" y="6172"/>
                  </a:lnTo>
                  <a:lnTo>
                    <a:pt x="70777" y="108127"/>
                  </a:lnTo>
                  <a:lnTo>
                    <a:pt x="70748" y="151574"/>
                  </a:lnTo>
                  <a:lnTo>
                    <a:pt x="70294" y="156616"/>
                  </a:lnTo>
                  <a:lnTo>
                    <a:pt x="68097" y="161556"/>
                  </a:lnTo>
                  <a:lnTo>
                    <a:pt x="66357" y="163550"/>
                  </a:lnTo>
                  <a:lnTo>
                    <a:pt x="64147" y="164706"/>
                  </a:lnTo>
                  <a:lnTo>
                    <a:pt x="61213" y="166497"/>
                  </a:lnTo>
                  <a:lnTo>
                    <a:pt x="57213" y="167386"/>
                  </a:lnTo>
                  <a:lnTo>
                    <a:pt x="125425" y="167386"/>
                  </a:lnTo>
                  <a:lnTo>
                    <a:pt x="121729" y="166573"/>
                  </a:lnTo>
                  <a:lnTo>
                    <a:pt x="116255" y="163309"/>
                  </a:lnTo>
                  <a:lnTo>
                    <a:pt x="114452" y="161429"/>
                  </a:lnTo>
                  <a:lnTo>
                    <a:pt x="112534" y="157124"/>
                  </a:lnTo>
                  <a:lnTo>
                    <a:pt x="112090" y="151574"/>
                  </a:lnTo>
                  <a:lnTo>
                    <a:pt x="112090" y="101028"/>
                  </a:lnTo>
                  <a:lnTo>
                    <a:pt x="117854" y="91414"/>
                  </a:lnTo>
                  <a:lnTo>
                    <a:pt x="106705" y="91414"/>
                  </a:lnTo>
                  <a:lnTo>
                    <a:pt x="68783" y="22225"/>
                  </a:lnTo>
                  <a:lnTo>
                    <a:pt x="65417" y="14554"/>
                  </a:lnTo>
                  <a:lnTo>
                    <a:pt x="65525" y="9766"/>
                  </a:lnTo>
                  <a:lnTo>
                    <a:pt x="66408" y="8407"/>
                  </a:lnTo>
                  <a:lnTo>
                    <a:pt x="70408" y="5461"/>
                  </a:lnTo>
                  <a:lnTo>
                    <a:pt x="73875" y="4724"/>
                  </a:lnTo>
                  <a:lnTo>
                    <a:pt x="82613" y="4724"/>
                  </a:lnTo>
                  <a:lnTo>
                    <a:pt x="82613" y="0"/>
                  </a:lnTo>
                  <a:close/>
                </a:path>
                <a:path w="182879" h="172720">
                  <a:moveTo>
                    <a:pt x="182511" y="0"/>
                  </a:moveTo>
                  <a:lnTo>
                    <a:pt x="130022" y="0"/>
                  </a:lnTo>
                  <a:lnTo>
                    <a:pt x="130022" y="4724"/>
                  </a:lnTo>
                  <a:lnTo>
                    <a:pt x="137718" y="5143"/>
                  </a:lnTo>
                  <a:lnTo>
                    <a:pt x="142951" y="6413"/>
                  </a:lnTo>
                  <a:lnTo>
                    <a:pt x="147993" y="10083"/>
                  </a:lnTo>
                  <a:lnTo>
                    <a:pt x="148971" y="11805"/>
                  </a:lnTo>
                  <a:lnTo>
                    <a:pt x="149058" y="14554"/>
                  </a:lnTo>
                  <a:lnTo>
                    <a:pt x="148379" y="18222"/>
                  </a:lnTo>
                  <a:lnTo>
                    <a:pt x="146224" y="23720"/>
                  </a:lnTo>
                  <a:lnTo>
                    <a:pt x="142636" y="30833"/>
                  </a:lnTo>
                  <a:lnTo>
                    <a:pt x="137617" y="39560"/>
                  </a:lnTo>
                  <a:lnTo>
                    <a:pt x="106705" y="91414"/>
                  </a:lnTo>
                  <a:lnTo>
                    <a:pt x="117854" y="91414"/>
                  </a:lnTo>
                  <a:lnTo>
                    <a:pt x="155820" y="28031"/>
                  </a:lnTo>
                  <a:lnTo>
                    <a:pt x="182511" y="4724"/>
                  </a:lnTo>
                  <a:lnTo>
                    <a:pt x="182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92042" y="5912304"/>
              <a:ext cx="182880" cy="180340"/>
            </a:xfrm>
            <a:custGeom>
              <a:avLst/>
              <a:gdLst/>
              <a:ahLst/>
              <a:cxnLst/>
              <a:rect l="l" t="t" r="r" b="b"/>
              <a:pathLst>
                <a:path w="182879" h="180339">
                  <a:moveTo>
                    <a:pt x="90296" y="0"/>
                  </a:moveTo>
                  <a:lnTo>
                    <a:pt x="39836" y="14407"/>
                  </a:lnTo>
                  <a:lnTo>
                    <a:pt x="6490" y="54397"/>
                  </a:lnTo>
                  <a:lnTo>
                    <a:pt x="0" y="89369"/>
                  </a:lnTo>
                  <a:lnTo>
                    <a:pt x="155" y="91732"/>
                  </a:lnTo>
                  <a:lnTo>
                    <a:pt x="11328" y="135511"/>
                  </a:lnTo>
                  <a:lnTo>
                    <a:pt x="50770" y="172118"/>
                  </a:lnTo>
                  <a:lnTo>
                    <a:pt x="91845" y="179997"/>
                  </a:lnTo>
                  <a:lnTo>
                    <a:pt x="113708" y="177939"/>
                  </a:lnTo>
                  <a:lnTo>
                    <a:pt x="132947" y="171764"/>
                  </a:lnTo>
                  <a:lnTo>
                    <a:pt x="134910" y="170548"/>
                  </a:lnTo>
                  <a:lnTo>
                    <a:pt x="91553" y="170548"/>
                  </a:lnTo>
                  <a:lnTo>
                    <a:pt x="82381" y="169621"/>
                  </a:lnTo>
                  <a:lnTo>
                    <a:pt x="49710" y="128968"/>
                  </a:lnTo>
                  <a:lnTo>
                    <a:pt x="45891" y="89369"/>
                  </a:lnTo>
                  <a:lnTo>
                    <a:pt x="46477" y="73193"/>
                  </a:lnTo>
                  <a:lnTo>
                    <a:pt x="55930" y="33883"/>
                  </a:lnTo>
                  <a:lnTo>
                    <a:pt x="91718" y="9778"/>
                  </a:lnTo>
                  <a:lnTo>
                    <a:pt x="134266" y="9778"/>
                  </a:lnTo>
                  <a:lnTo>
                    <a:pt x="127567" y="6383"/>
                  </a:lnTo>
                  <a:lnTo>
                    <a:pt x="109892" y="1595"/>
                  </a:lnTo>
                  <a:lnTo>
                    <a:pt x="90296" y="0"/>
                  </a:lnTo>
                  <a:close/>
                </a:path>
                <a:path w="182879" h="180339">
                  <a:moveTo>
                    <a:pt x="134266" y="9778"/>
                  </a:moveTo>
                  <a:lnTo>
                    <a:pt x="100329" y="9778"/>
                  </a:lnTo>
                  <a:lnTo>
                    <a:pt x="107873" y="12090"/>
                  </a:lnTo>
                  <a:lnTo>
                    <a:pt x="114413" y="16713"/>
                  </a:lnTo>
                  <a:lnTo>
                    <a:pt x="133350" y="50137"/>
                  </a:lnTo>
                  <a:lnTo>
                    <a:pt x="136956" y="91732"/>
                  </a:lnTo>
                  <a:lnTo>
                    <a:pt x="136565" y="105269"/>
                  </a:lnTo>
                  <a:lnTo>
                    <a:pt x="127276" y="146522"/>
                  </a:lnTo>
                  <a:lnTo>
                    <a:pt x="100253" y="170548"/>
                  </a:lnTo>
                  <a:lnTo>
                    <a:pt x="134910" y="170548"/>
                  </a:lnTo>
                  <a:lnTo>
                    <a:pt x="171992" y="134111"/>
                  </a:lnTo>
                  <a:lnTo>
                    <a:pt x="182815" y="89369"/>
                  </a:lnTo>
                  <a:lnTo>
                    <a:pt x="181206" y="71015"/>
                  </a:lnTo>
                  <a:lnTo>
                    <a:pt x="176384" y="54259"/>
                  </a:lnTo>
                  <a:lnTo>
                    <a:pt x="168354" y="39101"/>
                  </a:lnTo>
                  <a:lnTo>
                    <a:pt x="157123" y="25539"/>
                  </a:lnTo>
                  <a:lnTo>
                    <a:pt x="143313" y="14364"/>
                  </a:lnTo>
                  <a:lnTo>
                    <a:pt x="134266" y="97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85633" y="5916251"/>
              <a:ext cx="185420" cy="172720"/>
            </a:xfrm>
            <a:custGeom>
              <a:avLst/>
              <a:gdLst/>
              <a:ahLst/>
              <a:cxnLst/>
              <a:rect l="l" t="t" r="r" b="b"/>
              <a:pathLst>
                <a:path w="185420" h="172720">
                  <a:moveTo>
                    <a:pt x="87972" y="167385"/>
                  </a:moveTo>
                  <a:lnTo>
                    <a:pt x="0" y="167385"/>
                  </a:lnTo>
                  <a:lnTo>
                    <a:pt x="0" y="172110"/>
                  </a:lnTo>
                  <a:lnTo>
                    <a:pt x="87972" y="172110"/>
                  </a:lnTo>
                  <a:lnTo>
                    <a:pt x="87972" y="167385"/>
                  </a:lnTo>
                  <a:close/>
                </a:path>
                <a:path w="185420" h="172720">
                  <a:moveTo>
                    <a:pt x="122231" y="93776"/>
                  </a:moveTo>
                  <a:lnTo>
                    <a:pt x="75526" y="93776"/>
                  </a:lnTo>
                  <a:lnTo>
                    <a:pt x="130822" y="172110"/>
                  </a:lnTo>
                  <a:lnTo>
                    <a:pt x="185039" y="172110"/>
                  </a:lnTo>
                  <a:lnTo>
                    <a:pt x="185039" y="167385"/>
                  </a:lnTo>
                  <a:lnTo>
                    <a:pt x="180555" y="167170"/>
                  </a:lnTo>
                  <a:lnTo>
                    <a:pt x="176530" y="165760"/>
                  </a:lnTo>
                  <a:lnTo>
                    <a:pt x="173062" y="163131"/>
                  </a:lnTo>
                  <a:lnTo>
                    <a:pt x="170751" y="161239"/>
                  </a:lnTo>
                  <a:lnTo>
                    <a:pt x="166890" y="156502"/>
                  </a:lnTo>
                  <a:lnTo>
                    <a:pt x="161391" y="148945"/>
                  </a:lnTo>
                  <a:lnTo>
                    <a:pt x="122231" y="93776"/>
                  </a:lnTo>
                  <a:close/>
                </a:path>
                <a:path w="185420" h="172720">
                  <a:moveTo>
                    <a:pt x="79908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7772" y="4724"/>
                  </a:lnTo>
                  <a:lnTo>
                    <a:pt x="13106" y="5460"/>
                  </a:lnTo>
                  <a:lnTo>
                    <a:pt x="18910" y="8407"/>
                  </a:lnTo>
                  <a:lnTo>
                    <a:pt x="20929" y="10312"/>
                  </a:lnTo>
                  <a:lnTo>
                    <a:pt x="22059" y="12687"/>
                  </a:lnTo>
                  <a:lnTo>
                    <a:pt x="23215" y="15049"/>
                  </a:lnTo>
                  <a:lnTo>
                    <a:pt x="23733" y="20243"/>
                  </a:lnTo>
                  <a:lnTo>
                    <a:pt x="23799" y="151206"/>
                  </a:lnTo>
                  <a:lnTo>
                    <a:pt x="23203" y="157086"/>
                  </a:lnTo>
                  <a:lnTo>
                    <a:pt x="20929" y="161785"/>
                  </a:lnTo>
                  <a:lnTo>
                    <a:pt x="18935" y="163702"/>
                  </a:lnTo>
                  <a:lnTo>
                    <a:pt x="13233" y="166649"/>
                  </a:lnTo>
                  <a:lnTo>
                    <a:pt x="7874" y="167385"/>
                  </a:lnTo>
                  <a:lnTo>
                    <a:pt x="80060" y="167385"/>
                  </a:lnTo>
                  <a:lnTo>
                    <a:pt x="74714" y="166674"/>
                  </a:lnTo>
                  <a:lnTo>
                    <a:pt x="69037" y="163842"/>
                  </a:lnTo>
                  <a:lnTo>
                    <a:pt x="67030" y="161924"/>
                  </a:lnTo>
                  <a:lnTo>
                    <a:pt x="65900" y="159499"/>
                  </a:lnTo>
                  <a:lnTo>
                    <a:pt x="64719" y="157086"/>
                  </a:lnTo>
                  <a:lnTo>
                    <a:pt x="64147" y="151206"/>
                  </a:lnTo>
                  <a:lnTo>
                    <a:pt x="64147" y="93776"/>
                  </a:lnTo>
                  <a:lnTo>
                    <a:pt x="122231" y="93776"/>
                  </a:lnTo>
                  <a:lnTo>
                    <a:pt x="120103" y="90779"/>
                  </a:lnTo>
                  <a:lnTo>
                    <a:pt x="127540" y="88562"/>
                  </a:lnTo>
                  <a:lnTo>
                    <a:pt x="134092" y="85853"/>
                  </a:lnTo>
                  <a:lnTo>
                    <a:pt x="136253" y="84632"/>
                  </a:lnTo>
                  <a:lnTo>
                    <a:pt x="64147" y="84632"/>
                  </a:lnTo>
                  <a:lnTo>
                    <a:pt x="64147" y="9296"/>
                  </a:lnTo>
                  <a:lnTo>
                    <a:pt x="136576" y="9296"/>
                  </a:lnTo>
                  <a:lnTo>
                    <a:pt x="132431" y="6947"/>
                  </a:lnTo>
                  <a:lnTo>
                    <a:pt x="125539" y="4330"/>
                  </a:lnTo>
                  <a:lnTo>
                    <a:pt x="117293" y="2432"/>
                  </a:lnTo>
                  <a:lnTo>
                    <a:pt x="106938" y="1079"/>
                  </a:lnTo>
                  <a:lnTo>
                    <a:pt x="94476" y="269"/>
                  </a:lnTo>
                  <a:lnTo>
                    <a:pt x="79908" y="0"/>
                  </a:lnTo>
                  <a:close/>
                </a:path>
                <a:path w="185420" h="172720">
                  <a:moveTo>
                    <a:pt x="136576" y="9296"/>
                  </a:moveTo>
                  <a:lnTo>
                    <a:pt x="77698" y="9296"/>
                  </a:lnTo>
                  <a:lnTo>
                    <a:pt x="87238" y="9882"/>
                  </a:lnTo>
                  <a:lnTo>
                    <a:pt x="95361" y="11639"/>
                  </a:lnTo>
                  <a:lnTo>
                    <a:pt x="116452" y="47434"/>
                  </a:lnTo>
                  <a:lnTo>
                    <a:pt x="116471" y="56794"/>
                  </a:lnTo>
                  <a:lnTo>
                    <a:pt x="114846" y="64122"/>
                  </a:lnTo>
                  <a:lnTo>
                    <a:pt x="111518" y="69735"/>
                  </a:lnTo>
                  <a:lnTo>
                    <a:pt x="108229" y="75361"/>
                  </a:lnTo>
                  <a:lnTo>
                    <a:pt x="71399" y="84632"/>
                  </a:lnTo>
                  <a:lnTo>
                    <a:pt x="136253" y="84632"/>
                  </a:lnTo>
                  <a:lnTo>
                    <a:pt x="158242" y="47434"/>
                  </a:lnTo>
                  <a:lnTo>
                    <a:pt x="157675" y="39883"/>
                  </a:lnTo>
                  <a:lnTo>
                    <a:pt x="138652" y="10472"/>
                  </a:lnTo>
                  <a:lnTo>
                    <a:pt x="136576" y="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71096" y="5916242"/>
              <a:ext cx="199390" cy="172720"/>
            </a:xfrm>
            <a:custGeom>
              <a:avLst/>
              <a:gdLst/>
              <a:ahLst/>
              <a:cxnLst/>
              <a:rect l="l" t="t" r="r" b="b"/>
              <a:pathLst>
                <a:path w="199390" h="172720">
                  <a:moveTo>
                    <a:pt x="86842" y="167385"/>
                  </a:moveTo>
                  <a:lnTo>
                    <a:pt x="0" y="167385"/>
                  </a:lnTo>
                  <a:lnTo>
                    <a:pt x="0" y="172123"/>
                  </a:lnTo>
                  <a:lnTo>
                    <a:pt x="86842" y="172123"/>
                  </a:lnTo>
                  <a:lnTo>
                    <a:pt x="86842" y="167385"/>
                  </a:lnTo>
                  <a:close/>
                </a:path>
                <a:path w="199390" h="172720">
                  <a:moveTo>
                    <a:pt x="122082" y="90474"/>
                  </a:moveTo>
                  <a:lnTo>
                    <a:pt x="71869" y="90474"/>
                  </a:lnTo>
                  <a:lnTo>
                    <a:pt x="111442" y="139966"/>
                  </a:lnTo>
                  <a:lnTo>
                    <a:pt x="119189" y="149847"/>
                  </a:lnTo>
                  <a:lnTo>
                    <a:pt x="123101" y="156565"/>
                  </a:lnTo>
                  <a:lnTo>
                    <a:pt x="123101" y="161924"/>
                  </a:lnTo>
                  <a:lnTo>
                    <a:pt x="122224" y="163448"/>
                  </a:lnTo>
                  <a:lnTo>
                    <a:pt x="118872" y="165976"/>
                  </a:lnTo>
                  <a:lnTo>
                    <a:pt x="115239" y="166865"/>
                  </a:lnTo>
                  <a:lnTo>
                    <a:pt x="109677" y="167385"/>
                  </a:lnTo>
                  <a:lnTo>
                    <a:pt x="109677" y="172123"/>
                  </a:lnTo>
                  <a:lnTo>
                    <a:pt x="199199" y="172123"/>
                  </a:lnTo>
                  <a:lnTo>
                    <a:pt x="199199" y="167385"/>
                  </a:lnTo>
                  <a:lnTo>
                    <a:pt x="194157" y="167385"/>
                  </a:lnTo>
                  <a:lnTo>
                    <a:pt x="189458" y="166027"/>
                  </a:lnTo>
                  <a:lnTo>
                    <a:pt x="162979" y="141693"/>
                  </a:lnTo>
                  <a:lnTo>
                    <a:pt x="122082" y="90474"/>
                  </a:lnTo>
                  <a:close/>
                </a:path>
                <a:path w="199390" h="172720">
                  <a:moveTo>
                    <a:pt x="79806" y="4724"/>
                  </a:moveTo>
                  <a:lnTo>
                    <a:pt x="10502" y="4724"/>
                  </a:lnTo>
                  <a:lnTo>
                    <a:pt x="14338" y="5575"/>
                  </a:lnTo>
                  <a:lnTo>
                    <a:pt x="17183" y="7251"/>
                  </a:lnTo>
                  <a:lnTo>
                    <a:pt x="24210" y="151676"/>
                  </a:lnTo>
                  <a:lnTo>
                    <a:pt x="23799" y="156616"/>
                  </a:lnTo>
                  <a:lnTo>
                    <a:pt x="22860" y="158724"/>
                  </a:lnTo>
                  <a:lnTo>
                    <a:pt x="21644" y="161582"/>
                  </a:lnTo>
                  <a:lnTo>
                    <a:pt x="19989" y="163550"/>
                  </a:lnTo>
                  <a:lnTo>
                    <a:pt x="17805" y="164706"/>
                  </a:lnTo>
                  <a:lnTo>
                    <a:pt x="14732" y="166496"/>
                  </a:lnTo>
                  <a:lnTo>
                    <a:pt x="10693" y="167385"/>
                  </a:lnTo>
                  <a:lnTo>
                    <a:pt x="80403" y="167385"/>
                  </a:lnTo>
                  <a:lnTo>
                    <a:pt x="75806" y="166598"/>
                  </a:lnTo>
                  <a:lnTo>
                    <a:pt x="70116" y="163448"/>
                  </a:lnTo>
                  <a:lnTo>
                    <a:pt x="68161" y="161556"/>
                  </a:lnTo>
                  <a:lnTo>
                    <a:pt x="67144" y="159435"/>
                  </a:lnTo>
                  <a:lnTo>
                    <a:pt x="66065" y="157276"/>
                  </a:lnTo>
                  <a:lnTo>
                    <a:pt x="65570" y="151676"/>
                  </a:lnTo>
                  <a:lnTo>
                    <a:pt x="65570" y="95681"/>
                  </a:lnTo>
                  <a:lnTo>
                    <a:pt x="71869" y="90474"/>
                  </a:lnTo>
                  <a:lnTo>
                    <a:pt x="122082" y="90474"/>
                  </a:lnTo>
                  <a:lnTo>
                    <a:pt x="116170" y="83070"/>
                  </a:lnTo>
                  <a:lnTo>
                    <a:pt x="65570" y="83070"/>
                  </a:lnTo>
                  <a:lnTo>
                    <a:pt x="65579" y="20650"/>
                  </a:lnTo>
                  <a:lnTo>
                    <a:pt x="66065" y="15341"/>
                  </a:lnTo>
                  <a:lnTo>
                    <a:pt x="67256" y="13004"/>
                  </a:lnTo>
                  <a:lnTo>
                    <a:pt x="68402" y="10515"/>
                  </a:lnTo>
                  <a:lnTo>
                    <a:pt x="70116" y="8508"/>
                  </a:lnTo>
                  <a:lnTo>
                    <a:pt x="72326" y="7251"/>
                  </a:lnTo>
                  <a:lnTo>
                    <a:pt x="75361" y="5575"/>
                  </a:lnTo>
                  <a:lnTo>
                    <a:pt x="79806" y="4724"/>
                  </a:lnTo>
                  <a:close/>
                </a:path>
                <a:path w="199390" h="172720">
                  <a:moveTo>
                    <a:pt x="190563" y="0"/>
                  </a:moveTo>
                  <a:lnTo>
                    <a:pt x="123418" y="0"/>
                  </a:lnTo>
                  <a:lnTo>
                    <a:pt x="123418" y="4724"/>
                  </a:lnTo>
                  <a:lnTo>
                    <a:pt x="130746" y="5041"/>
                  </a:lnTo>
                  <a:lnTo>
                    <a:pt x="135394" y="5626"/>
                  </a:lnTo>
                  <a:lnTo>
                    <a:pt x="137287" y="6464"/>
                  </a:lnTo>
                  <a:lnTo>
                    <a:pt x="140931" y="8356"/>
                  </a:lnTo>
                  <a:lnTo>
                    <a:pt x="142743" y="10858"/>
                  </a:lnTo>
                  <a:lnTo>
                    <a:pt x="142798" y="18491"/>
                  </a:lnTo>
                  <a:lnTo>
                    <a:pt x="138341" y="24218"/>
                  </a:lnTo>
                  <a:lnTo>
                    <a:pt x="129374" y="31368"/>
                  </a:lnTo>
                  <a:lnTo>
                    <a:pt x="65570" y="83070"/>
                  </a:lnTo>
                  <a:lnTo>
                    <a:pt x="116170" y="83070"/>
                  </a:lnTo>
                  <a:lnTo>
                    <a:pt x="102450" y="65887"/>
                  </a:lnTo>
                  <a:lnTo>
                    <a:pt x="161171" y="18824"/>
                  </a:lnTo>
                  <a:lnTo>
                    <a:pt x="190563" y="4724"/>
                  </a:lnTo>
                  <a:lnTo>
                    <a:pt x="190563" y="0"/>
                  </a:lnTo>
                  <a:close/>
                </a:path>
                <a:path w="199390" h="172720">
                  <a:moveTo>
                    <a:pt x="85559" y="0"/>
                  </a:moveTo>
                  <a:lnTo>
                    <a:pt x="0" y="0"/>
                  </a:lnTo>
                  <a:lnTo>
                    <a:pt x="0" y="4724"/>
                  </a:lnTo>
                  <a:lnTo>
                    <a:pt x="85559" y="4724"/>
                  </a:lnTo>
                  <a:lnTo>
                    <a:pt x="85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87176" y="6583636"/>
            <a:ext cx="9183877" cy="7284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lang="en-US" sz="1900" b="1" spc="-5" dirty="0" smtClean="0">
                <a:latin typeface="Gotham Pro"/>
                <a:cs typeface="Gotham Pro"/>
              </a:rPr>
              <a:t>THE SCENT OF A SOAP REFLECTS THE SPECIAL ATMOSPHERE OF EACH CITY</a:t>
            </a:r>
            <a:endParaRPr sz="1900" dirty="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en-US" sz="1900" spc="10" dirty="0" smtClean="0">
                <a:latin typeface="Gotham Pro"/>
                <a:cs typeface="Gotham Pro"/>
              </a:rPr>
              <a:t>Net weight</a:t>
            </a:r>
            <a:r>
              <a:rPr sz="1900" spc="10" dirty="0" smtClean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- 150</a:t>
            </a:r>
            <a:r>
              <a:rPr sz="1900" spc="-30" dirty="0">
                <a:latin typeface="Gotham Pro"/>
                <a:cs typeface="Gotham Pro"/>
              </a:rPr>
              <a:t> </a:t>
            </a:r>
            <a:r>
              <a:rPr lang="en-US" sz="1900" dirty="0">
                <a:latin typeface="Gotham Pro"/>
                <a:cs typeface="Gotham Pro"/>
              </a:rPr>
              <a:t>g</a:t>
            </a:r>
            <a:endParaRPr sz="1900" dirty="0">
              <a:latin typeface="Gotham Pro"/>
              <a:cs typeface="Gotham Pr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84041" y="807509"/>
            <a:ext cx="3749700" cy="2252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991" y="1725789"/>
            <a:ext cx="10533011" cy="530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6583636"/>
            <a:ext cx="9525000" cy="7412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lang="en-US" sz="1900" b="1" spc="-5" dirty="0">
                <a:latin typeface="Gotham Pro"/>
                <a:cs typeface="Gotham Pro"/>
              </a:rPr>
              <a:t>THE SCENT OF A SOAP REFLECTS THE SPECIAL ATMOSPHERE OF EACH </a:t>
            </a:r>
            <a:r>
              <a:rPr lang="en-US" sz="1900" b="1" spc="-5" dirty="0" smtClean="0">
                <a:latin typeface="Gotham Pro"/>
                <a:cs typeface="Gotham Pro"/>
              </a:rPr>
              <a:t>CITY</a:t>
            </a: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lang="en-US" sz="1900" spc="-5" dirty="0" smtClean="0">
                <a:latin typeface="Gotham Pro"/>
                <a:cs typeface="Gotham Pro"/>
              </a:rPr>
              <a:t>Net weight – 150 g</a:t>
            </a:r>
            <a:endParaRPr lang="en-US" sz="1900" dirty="0">
              <a:latin typeface="Gotham Pro"/>
              <a:cs typeface="Gotham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22" y="5205002"/>
            <a:ext cx="1256816" cy="179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увати 39"/>
          <p:cNvGrpSpPr/>
          <p:nvPr/>
        </p:nvGrpSpPr>
        <p:grpSpPr>
          <a:xfrm>
            <a:off x="9355797" y="5205035"/>
            <a:ext cx="718719" cy="179962"/>
            <a:chOff x="9355797" y="5205035"/>
            <a:chExt cx="718719" cy="179962"/>
          </a:xfrm>
        </p:grpSpPr>
        <p:sp>
          <p:nvSpPr>
            <p:cNvPr id="5" name="object 5"/>
            <p:cNvSpPr/>
            <p:nvPr/>
          </p:nvSpPr>
          <p:spPr>
            <a:xfrm>
              <a:off x="9355797" y="5205035"/>
              <a:ext cx="351256" cy="1799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29905" y="5227787"/>
              <a:ext cx="344611" cy="1551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3683165" y="744009"/>
            <a:ext cx="3313531" cy="2173981"/>
            <a:chOff x="3683165" y="744009"/>
            <a:chExt cx="3313531" cy="2173981"/>
          </a:xfrm>
        </p:grpSpPr>
        <p:sp>
          <p:nvSpPr>
            <p:cNvPr id="7" name="object 7"/>
            <p:cNvSpPr/>
            <p:nvPr/>
          </p:nvSpPr>
          <p:spPr>
            <a:xfrm>
              <a:off x="3702230" y="974265"/>
              <a:ext cx="3288029" cy="1931670"/>
            </a:xfrm>
            <a:custGeom>
              <a:avLst/>
              <a:gdLst/>
              <a:ahLst/>
              <a:cxnLst/>
              <a:rect l="l" t="t" r="r" b="b"/>
              <a:pathLst>
                <a:path w="3288029" h="1931670">
                  <a:moveTo>
                    <a:pt x="1643773" y="0"/>
                  </a:moveTo>
                  <a:lnTo>
                    <a:pt x="1583512" y="636"/>
                  </a:lnTo>
                  <a:lnTo>
                    <a:pt x="1523797" y="2532"/>
                  </a:lnTo>
                  <a:lnTo>
                    <a:pt x="1464665" y="5666"/>
                  </a:lnTo>
                  <a:lnTo>
                    <a:pt x="1406155" y="10014"/>
                  </a:lnTo>
                  <a:lnTo>
                    <a:pt x="1348302" y="15557"/>
                  </a:lnTo>
                  <a:lnTo>
                    <a:pt x="1291144" y="22271"/>
                  </a:lnTo>
                  <a:lnTo>
                    <a:pt x="1234719" y="30136"/>
                  </a:lnTo>
                  <a:lnTo>
                    <a:pt x="1179062" y="39128"/>
                  </a:lnTo>
                  <a:lnTo>
                    <a:pt x="1124212" y="49227"/>
                  </a:lnTo>
                  <a:lnTo>
                    <a:pt x="1070206" y="60411"/>
                  </a:lnTo>
                  <a:lnTo>
                    <a:pt x="1017080" y="72657"/>
                  </a:lnTo>
                  <a:lnTo>
                    <a:pt x="964873" y="85945"/>
                  </a:lnTo>
                  <a:lnTo>
                    <a:pt x="913620" y="100251"/>
                  </a:lnTo>
                  <a:lnTo>
                    <a:pt x="863359" y="115555"/>
                  </a:lnTo>
                  <a:lnTo>
                    <a:pt x="814128" y="131834"/>
                  </a:lnTo>
                  <a:lnTo>
                    <a:pt x="765963" y="149068"/>
                  </a:lnTo>
                  <a:lnTo>
                    <a:pt x="718901" y="167232"/>
                  </a:lnTo>
                  <a:lnTo>
                    <a:pt x="672981" y="186307"/>
                  </a:lnTo>
                  <a:lnTo>
                    <a:pt x="628238" y="206271"/>
                  </a:lnTo>
                  <a:lnTo>
                    <a:pt x="584710" y="227100"/>
                  </a:lnTo>
                  <a:lnTo>
                    <a:pt x="542434" y="248775"/>
                  </a:lnTo>
                  <a:lnTo>
                    <a:pt x="501447" y="271272"/>
                  </a:lnTo>
                  <a:lnTo>
                    <a:pt x="461787" y="294570"/>
                  </a:lnTo>
                  <a:lnTo>
                    <a:pt x="423490" y="318647"/>
                  </a:lnTo>
                  <a:lnTo>
                    <a:pt x="386593" y="343482"/>
                  </a:lnTo>
                  <a:lnTo>
                    <a:pt x="351135" y="369052"/>
                  </a:lnTo>
                  <a:lnTo>
                    <a:pt x="317152" y="395336"/>
                  </a:lnTo>
                  <a:lnTo>
                    <a:pt x="284680" y="422312"/>
                  </a:lnTo>
                  <a:lnTo>
                    <a:pt x="253758" y="449957"/>
                  </a:lnTo>
                  <a:lnTo>
                    <a:pt x="224422" y="478251"/>
                  </a:lnTo>
                  <a:lnTo>
                    <a:pt x="196710" y="507172"/>
                  </a:lnTo>
                  <a:lnTo>
                    <a:pt x="170658" y="536697"/>
                  </a:lnTo>
                  <a:lnTo>
                    <a:pt x="146304" y="566805"/>
                  </a:lnTo>
                  <a:lnTo>
                    <a:pt x="123685" y="597474"/>
                  </a:lnTo>
                  <a:lnTo>
                    <a:pt x="83800" y="660408"/>
                  </a:lnTo>
                  <a:lnTo>
                    <a:pt x="51300" y="725323"/>
                  </a:lnTo>
                  <a:lnTo>
                    <a:pt x="26483" y="792047"/>
                  </a:lnTo>
                  <a:lnTo>
                    <a:pt x="9645" y="860403"/>
                  </a:lnTo>
                  <a:lnTo>
                    <a:pt x="1084" y="930219"/>
                  </a:lnTo>
                  <a:lnTo>
                    <a:pt x="0" y="965619"/>
                  </a:lnTo>
                  <a:lnTo>
                    <a:pt x="1084" y="1001019"/>
                  </a:lnTo>
                  <a:lnTo>
                    <a:pt x="9645" y="1070834"/>
                  </a:lnTo>
                  <a:lnTo>
                    <a:pt x="26483" y="1139190"/>
                  </a:lnTo>
                  <a:lnTo>
                    <a:pt x="51300" y="1205914"/>
                  </a:lnTo>
                  <a:lnTo>
                    <a:pt x="83800" y="1270830"/>
                  </a:lnTo>
                  <a:lnTo>
                    <a:pt x="123685" y="1333763"/>
                  </a:lnTo>
                  <a:lnTo>
                    <a:pt x="146304" y="1364432"/>
                  </a:lnTo>
                  <a:lnTo>
                    <a:pt x="170658" y="1394540"/>
                  </a:lnTo>
                  <a:lnTo>
                    <a:pt x="196710" y="1424065"/>
                  </a:lnTo>
                  <a:lnTo>
                    <a:pt x="224422" y="1452986"/>
                  </a:lnTo>
                  <a:lnTo>
                    <a:pt x="253758" y="1481280"/>
                  </a:lnTo>
                  <a:lnTo>
                    <a:pt x="284680" y="1508926"/>
                  </a:lnTo>
                  <a:lnTo>
                    <a:pt x="317152" y="1535901"/>
                  </a:lnTo>
                  <a:lnTo>
                    <a:pt x="351135" y="1562185"/>
                  </a:lnTo>
                  <a:lnTo>
                    <a:pt x="386593" y="1587755"/>
                  </a:lnTo>
                  <a:lnTo>
                    <a:pt x="423490" y="1612590"/>
                  </a:lnTo>
                  <a:lnTo>
                    <a:pt x="461787" y="1636667"/>
                  </a:lnTo>
                  <a:lnTo>
                    <a:pt x="501447" y="1659965"/>
                  </a:lnTo>
                  <a:lnTo>
                    <a:pt x="542434" y="1682462"/>
                  </a:lnTo>
                  <a:lnTo>
                    <a:pt x="584710" y="1704137"/>
                  </a:lnTo>
                  <a:lnTo>
                    <a:pt x="628238" y="1724966"/>
                  </a:lnTo>
                  <a:lnTo>
                    <a:pt x="672981" y="1744930"/>
                  </a:lnTo>
                  <a:lnTo>
                    <a:pt x="718901" y="1764005"/>
                  </a:lnTo>
                  <a:lnTo>
                    <a:pt x="765963" y="1782170"/>
                  </a:lnTo>
                  <a:lnTo>
                    <a:pt x="814128" y="1799403"/>
                  </a:lnTo>
                  <a:lnTo>
                    <a:pt x="863359" y="1815682"/>
                  </a:lnTo>
                  <a:lnTo>
                    <a:pt x="913620" y="1830986"/>
                  </a:lnTo>
                  <a:lnTo>
                    <a:pt x="964873" y="1845293"/>
                  </a:lnTo>
                  <a:lnTo>
                    <a:pt x="1017080" y="1858580"/>
                  </a:lnTo>
                  <a:lnTo>
                    <a:pt x="1070206" y="1870826"/>
                  </a:lnTo>
                  <a:lnTo>
                    <a:pt x="1124212" y="1882010"/>
                  </a:lnTo>
                  <a:lnTo>
                    <a:pt x="1179062" y="1892109"/>
                  </a:lnTo>
                  <a:lnTo>
                    <a:pt x="1234719" y="1901102"/>
                  </a:lnTo>
                  <a:lnTo>
                    <a:pt x="1291144" y="1908966"/>
                  </a:lnTo>
                  <a:lnTo>
                    <a:pt x="1348302" y="1915680"/>
                  </a:lnTo>
                  <a:lnTo>
                    <a:pt x="1406155" y="1921223"/>
                  </a:lnTo>
                  <a:lnTo>
                    <a:pt x="1464665" y="1925572"/>
                  </a:lnTo>
                  <a:lnTo>
                    <a:pt x="1523797" y="1928705"/>
                  </a:lnTo>
                  <a:lnTo>
                    <a:pt x="1583512" y="1930601"/>
                  </a:lnTo>
                  <a:lnTo>
                    <a:pt x="1643773" y="1931238"/>
                  </a:lnTo>
                  <a:lnTo>
                    <a:pt x="1704035" y="1930601"/>
                  </a:lnTo>
                  <a:lnTo>
                    <a:pt x="1763750" y="1928705"/>
                  </a:lnTo>
                  <a:lnTo>
                    <a:pt x="1822881" y="1925572"/>
                  </a:lnTo>
                  <a:lnTo>
                    <a:pt x="1881392" y="1921223"/>
                  </a:lnTo>
                  <a:lnTo>
                    <a:pt x="1939244" y="1915680"/>
                  </a:lnTo>
                  <a:lnTo>
                    <a:pt x="1996402" y="1908966"/>
                  </a:lnTo>
                  <a:lnTo>
                    <a:pt x="2052828" y="1901102"/>
                  </a:lnTo>
                  <a:lnTo>
                    <a:pt x="2108484" y="1892109"/>
                  </a:lnTo>
                  <a:lnTo>
                    <a:pt x="2163334" y="1882010"/>
                  </a:lnTo>
                  <a:lnTo>
                    <a:pt x="2217340" y="1870826"/>
                  </a:lnTo>
                  <a:lnTo>
                    <a:pt x="2270466" y="1858580"/>
                  </a:lnTo>
                  <a:lnTo>
                    <a:pt x="2322674" y="1845293"/>
                  </a:lnTo>
                  <a:lnTo>
                    <a:pt x="2373926" y="1830986"/>
                  </a:lnTo>
                  <a:lnTo>
                    <a:pt x="2424187" y="1815682"/>
                  </a:lnTo>
                  <a:lnTo>
                    <a:pt x="2473419" y="1799403"/>
                  </a:lnTo>
                  <a:lnTo>
                    <a:pt x="2521584" y="1782170"/>
                  </a:lnTo>
                  <a:lnTo>
                    <a:pt x="2568645" y="1764005"/>
                  </a:lnTo>
                  <a:lnTo>
                    <a:pt x="2614566" y="1744930"/>
                  </a:lnTo>
                  <a:lnTo>
                    <a:pt x="2659309" y="1724966"/>
                  </a:lnTo>
                  <a:lnTo>
                    <a:pt x="2702837" y="1704137"/>
                  </a:lnTo>
                  <a:lnTo>
                    <a:pt x="2745113" y="1682462"/>
                  </a:lnTo>
                  <a:lnTo>
                    <a:pt x="2786100" y="1659965"/>
                  </a:lnTo>
                  <a:lnTo>
                    <a:pt x="2825760" y="1636667"/>
                  </a:lnTo>
                  <a:lnTo>
                    <a:pt x="2864057" y="1612590"/>
                  </a:lnTo>
                  <a:lnTo>
                    <a:pt x="2900953" y="1587755"/>
                  </a:lnTo>
                  <a:lnTo>
                    <a:pt x="2936411" y="1562185"/>
                  </a:lnTo>
                  <a:lnTo>
                    <a:pt x="2970395" y="1535901"/>
                  </a:lnTo>
                  <a:lnTo>
                    <a:pt x="3002866" y="1508926"/>
                  </a:lnTo>
                  <a:lnTo>
                    <a:pt x="3033788" y="1481280"/>
                  </a:lnTo>
                  <a:lnTo>
                    <a:pt x="3063124" y="1452986"/>
                  </a:lnTo>
                  <a:lnTo>
                    <a:pt x="3090837" y="1424065"/>
                  </a:lnTo>
                  <a:lnTo>
                    <a:pt x="3116888" y="1394540"/>
                  </a:lnTo>
                  <a:lnTo>
                    <a:pt x="3141242" y="1364432"/>
                  </a:lnTo>
                  <a:lnTo>
                    <a:pt x="3163862" y="1333763"/>
                  </a:lnTo>
                  <a:lnTo>
                    <a:pt x="3203747" y="1270830"/>
                  </a:lnTo>
                  <a:lnTo>
                    <a:pt x="3236246" y="1205914"/>
                  </a:lnTo>
                  <a:lnTo>
                    <a:pt x="3261064" y="1139190"/>
                  </a:lnTo>
                  <a:lnTo>
                    <a:pt x="3277901" y="1070834"/>
                  </a:lnTo>
                  <a:lnTo>
                    <a:pt x="3286463" y="1001019"/>
                  </a:lnTo>
                  <a:lnTo>
                    <a:pt x="3287547" y="965619"/>
                  </a:lnTo>
                  <a:lnTo>
                    <a:pt x="3286463" y="930219"/>
                  </a:lnTo>
                  <a:lnTo>
                    <a:pt x="3277901" y="860403"/>
                  </a:lnTo>
                  <a:lnTo>
                    <a:pt x="3261064" y="792047"/>
                  </a:lnTo>
                  <a:lnTo>
                    <a:pt x="3236246" y="725323"/>
                  </a:lnTo>
                  <a:lnTo>
                    <a:pt x="3203747" y="660408"/>
                  </a:lnTo>
                  <a:lnTo>
                    <a:pt x="3163862" y="597474"/>
                  </a:lnTo>
                  <a:lnTo>
                    <a:pt x="3141242" y="566805"/>
                  </a:lnTo>
                  <a:lnTo>
                    <a:pt x="3116888" y="536697"/>
                  </a:lnTo>
                  <a:lnTo>
                    <a:pt x="3090837" y="507172"/>
                  </a:lnTo>
                  <a:lnTo>
                    <a:pt x="3063124" y="478251"/>
                  </a:lnTo>
                  <a:lnTo>
                    <a:pt x="3033788" y="449957"/>
                  </a:lnTo>
                  <a:lnTo>
                    <a:pt x="3002866" y="422312"/>
                  </a:lnTo>
                  <a:lnTo>
                    <a:pt x="2970395" y="395336"/>
                  </a:lnTo>
                  <a:lnTo>
                    <a:pt x="2936411" y="369052"/>
                  </a:lnTo>
                  <a:lnTo>
                    <a:pt x="2900953" y="343482"/>
                  </a:lnTo>
                  <a:lnTo>
                    <a:pt x="2864057" y="318647"/>
                  </a:lnTo>
                  <a:lnTo>
                    <a:pt x="2825760" y="294570"/>
                  </a:lnTo>
                  <a:lnTo>
                    <a:pt x="2786100" y="271272"/>
                  </a:lnTo>
                  <a:lnTo>
                    <a:pt x="2745113" y="248775"/>
                  </a:lnTo>
                  <a:lnTo>
                    <a:pt x="2702837" y="227100"/>
                  </a:lnTo>
                  <a:lnTo>
                    <a:pt x="2659309" y="206271"/>
                  </a:lnTo>
                  <a:lnTo>
                    <a:pt x="2614566" y="186307"/>
                  </a:lnTo>
                  <a:lnTo>
                    <a:pt x="2568645" y="167232"/>
                  </a:lnTo>
                  <a:lnTo>
                    <a:pt x="2521584" y="149068"/>
                  </a:lnTo>
                  <a:lnTo>
                    <a:pt x="2473419" y="131834"/>
                  </a:lnTo>
                  <a:lnTo>
                    <a:pt x="2424187" y="115555"/>
                  </a:lnTo>
                  <a:lnTo>
                    <a:pt x="2373926" y="100251"/>
                  </a:lnTo>
                  <a:lnTo>
                    <a:pt x="2322674" y="85945"/>
                  </a:lnTo>
                  <a:lnTo>
                    <a:pt x="2270466" y="72657"/>
                  </a:lnTo>
                  <a:lnTo>
                    <a:pt x="2217340" y="60411"/>
                  </a:lnTo>
                  <a:lnTo>
                    <a:pt x="2163334" y="49227"/>
                  </a:lnTo>
                  <a:lnTo>
                    <a:pt x="2108484" y="39128"/>
                  </a:lnTo>
                  <a:lnTo>
                    <a:pt x="2052828" y="30136"/>
                  </a:lnTo>
                  <a:lnTo>
                    <a:pt x="1996402" y="22271"/>
                  </a:lnTo>
                  <a:lnTo>
                    <a:pt x="1939244" y="15557"/>
                  </a:lnTo>
                  <a:lnTo>
                    <a:pt x="1881392" y="10014"/>
                  </a:lnTo>
                  <a:lnTo>
                    <a:pt x="1822881" y="5666"/>
                  </a:lnTo>
                  <a:lnTo>
                    <a:pt x="1763750" y="2532"/>
                  </a:lnTo>
                  <a:lnTo>
                    <a:pt x="1704035" y="636"/>
                  </a:lnTo>
                  <a:lnTo>
                    <a:pt x="1643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3165" y="962190"/>
              <a:ext cx="3313531" cy="1955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45877" y="1527525"/>
              <a:ext cx="1202718" cy="2623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0460" y="1900795"/>
              <a:ext cx="233197" cy="2228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0282" y="1902468"/>
              <a:ext cx="133845" cy="217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8800" y="1900800"/>
              <a:ext cx="187375" cy="2191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2424" y="1904813"/>
              <a:ext cx="232892" cy="2151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89304" y="1902468"/>
              <a:ext cx="134835" cy="218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2116" y="1867020"/>
              <a:ext cx="377190" cy="257810"/>
            </a:xfrm>
            <a:custGeom>
              <a:avLst/>
              <a:gdLst/>
              <a:ahLst/>
              <a:cxnLst/>
              <a:rect l="l" t="t" r="r" b="b"/>
              <a:pathLst>
                <a:path w="377189" h="257810">
                  <a:moveTo>
                    <a:pt x="72923" y="4673"/>
                  </a:moveTo>
                  <a:lnTo>
                    <a:pt x="5346" y="4673"/>
                  </a:lnTo>
                  <a:lnTo>
                    <a:pt x="13716" y="5003"/>
                  </a:lnTo>
                  <a:lnTo>
                    <a:pt x="18059" y="6667"/>
                  </a:lnTo>
                  <a:lnTo>
                    <a:pt x="95999" y="231178"/>
                  </a:lnTo>
                  <a:lnTo>
                    <a:pt x="100188" y="244912"/>
                  </a:lnTo>
                  <a:lnTo>
                    <a:pt x="103120" y="252939"/>
                  </a:lnTo>
                  <a:lnTo>
                    <a:pt x="105429" y="256699"/>
                  </a:lnTo>
                  <a:lnTo>
                    <a:pt x="107746" y="257632"/>
                  </a:lnTo>
                  <a:lnTo>
                    <a:pt x="111734" y="257632"/>
                  </a:lnTo>
                  <a:lnTo>
                    <a:pt x="113436" y="253936"/>
                  </a:lnTo>
                  <a:lnTo>
                    <a:pt x="131100" y="207441"/>
                  </a:lnTo>
                  <a:lnTo>
                    <a:pt x="115747" y="207441"/>
                  </a:lnTo>
                  <a:lnTo>
                    <a:pt x="107337" y="177655"/>
                  </a:lnTo>
                  <a:lnTo>
                    <a:pt x="93338" y="127831"/>
                  </a:lnTo>
                  <a:lnTo>
                    <a:pt x="79339" y="77321"/>
                  </a:lnTo>
                  <a:lnTo>
                    <a:pt x="66489" y="26212"/>
                  </a:lnTo>
                  <a:lnTo>
                    <a:pt x="64554" y="14719"/>
                  </a:lnTo>
                  <a:lnTo>
                    <a:pt x="64554" y="10363"/>
                  </a:lnTo>
                  <a:lnTo>
                    <a:pt x="66903" y="7683"/>
                  </a:lnTo>
                  <a:lnTo>
                    <a:pt x="68897" y="6667"/>
                  </a:lnTo>
                  <a:lnTo>
                    <a:pt x="72923" y="4673"/>
                  </a:lnTo>
                  <a:close/>
                </a:path>
                <a:path w="377189" h="257810">
                  <a:moveTo>
                    <a:pt x="217102" y="53847"/>
                  </a:moveTo>
                  <a:lnTo>
                    <a:pt x="189382" y="53847"/>
                  </a:lnTo>
                  <a:lnTo>
                    <a:pt x="254965" y="240233"/>
                  </a:lnTo>
                  <a:lnTo>
                    <a:pt x="259638" y="253276"/>
                  </a:lnTo>
                  <a:lnTo>
                    <a:pt x="261632" y="257632"/>
                  </a:lnTo>
                  <a:lnTo>
                    <a:pt x="264998" y="257632"/>
                  </a:lnTo>
                  <a:lnTo>
                    <a:pt x="286459" y="206755"/>
                  </a:lnTo>
                  <a:lnTo>
                    <a:pt x="270687" y="206755"/>
                  </a:lnTo>
                  <a:lnTo>
                    <a:pt x="217102" y="53847"/>
                  </a:lnTo>
                  <a:close/>
                </a:path>
                <a:path w="377189" h="257810">
                  <a:moveTo>
                    <a:pt x="198069" y="977"/>
                  </a:moveTo>
                  <a:lnTo>
                    <a:pt x="193725" y="977"/>
                  </a:lnTo>
                  <a:lnTo>
                    <a:pt x="192379" y="2641"/>
                  </a:lnTo>
                  <a:lnTo>
                    <a:pt x="186271" y="19289"/>
                  </a:lnTo>
                  <a:lnTo>
                    <a:pt x="116433" y="207441"/>
                  </a:lnTo>
                  <a:lnTo>
                    <a:pt x="131100" y="207441"/>
                  </a:lnTo>
                  <a:lnTo>
                    <a:pt x="133082" y="202223"/>
                  </a:lnTo>
                  <a:lnTo>
                    <a:pt x="153736" y="147256"/>
                  </a:lnTo>
                  <a:lnTo>
                    <a:pt x="188696" y="53847"/>
                  </a:lnTo>
                  <a:lnTo>
                    <a:pt x="217102" y="53847"/>
                  </a:lnTo>
                  <a:lnTo>
                    <a:pt x="203972" y="16382"/>
                  </a:lnTo>
                  <a:lnTo>
                    <a:pt x="200075" y="5333"/>
                  </a:lnTo>
                  <a:lnTo>
                    <a:pt x="198069" y="977"/>
                  </a:lnTo>
                  <a:close/>
                </a:path>
                <a:path w="377189" h="257810">
                  <a:moveTo>
                    <a:pt x="372402" y="4673"/>
                  </a:moveTo>
                  <a:lnTo>
                    <a:pt x="323557" y="4673"/>
                  </a:lnTo>
                  <a:lnTo>
                    <a:pt x="327215" y="8699"/>
                  </a:lnTo>
                  <a:lnTo>
                    <a:pt x="327199" y="19289"/>
                  </a:lnTo>
                  <a:lnTo>
                    <a:pt x="311835" y="76532"/>
                  </a:lnTo>
                  <a:lnTo>
                    <a:pt x="296786" y="125968"/>
                  </a:lnTo>
                  <a:lnTo>
                    <a:pt x="282242" y="173141"/>
                  </a:lnTo>
                  <a:lnTo>
                    <a:pt x="272034" y="206755"/>
                  </a:lnTo>
                  <a:lnTo>
                    <a:pt x="286459" y="206755"/>
                  </a:lnTo>
                  <a:lnTo>
                    <a:pt x="292104" y="189903"/>
                  </a:lnTo>
                  <a:lnTo>
                    <a:pt x="326609" y="84255"/>
                  </a:lnTo>
                  <a:lnTo>
                    <a:pt x="340614" y="42468"/>
                  </a:lnTo>
                  <a:lnTo>
                    <a:pt x="362356" y="6337"/>
                  </a:lnTo>
                  <a:lnTo>
                    <a:pt x="366052" y="5003"/>
                  </a:lnTo>
                  <a:lnTo>
                    <a:pt x="372402" y="4673"/>
                  </a:lnTo>
                  <a:close/>
                </a:path>
                <a:path w="377189" h="257810">
                  <a:moveTo>
                    <a:pt x="5346" y="0"/>
                  </a:moveTo>
                  <a:lnTo>
                    <a:pt x="2006" y="0"/>
                  </a:lnTo>
                  <a:lnTo>
                    <a:pt x="0" y="647"/>
                  </a:lnTo>
                  <a:lnTo>
                    <a:pt x="0" y="4343"/>
                  </a:lnTo>
                  <a:lnTo>
                    <a:pt x="1346" y="4673"/>
                  </a:lnTo>
                  <a:lnTo>
                    <a:pt x="83642" y="4673"/>
                  </a:lnTo>
                  <a:lnTo>
                    <a:pt x="85318" y="4343"/>
                  </a:lnTo>
                  <a:lnTo>
                    <a:pt x="85318" y="977"/>
                  </a:lnTo>
                  <a:lnTo>
                    <a:pt x="44843" y="977"/>
                  </a:lnTo>
                  <a:lnTo>
                    <a:pt x="18343" y="152"/>
                  </a:lnTo>
                  <a:lnTo>
                    <a:pt x="5346" y="0"/>
                  </a:lnTo>
                  <a:close/>
                </a:path>
                <a:path w="377189" h="257810">
                  <a:moveTo>
                    <a:pt x="310832" y="0"/>
                  </a:moveTo>
                  <a:lnTo>
                    <a:pt x="306819" y="0"/>
                  </a:lnTo>
                  <a:lnTo>
                    <a:pt x="305142" y="647"/>
                  </a:lnTo>
                  <a:lnTo>
                    <a:pt x="305142" y="3657"/>
                  </a:lnTo>
                  <a:lnTo>
                    <a:pt x="306489" y="4673"/>
                  </a:lnTo>
                  <a:lnTo>
                    <a:pt x="375729" y="4673"/>
                  </a:lnTo>
                  <a:lnTo>
                    <a:pt x="376745" y="3657"/>
                  </a:lnTo>
                  <a:lnTo>
                    <a:pt x="376745" y="977"/>
                  </a:lnTo>
                  <a:lnTo>
                    <a:pt x="344970" y="977"/>
                  </a:lnTo>
                  <a:lnTo>
                    <a:pt x="322944" y="152"/>
                  </a:lnTo>
                  <a:lnTo>
                    <a:pt x="310832" y="0"/>
                  </a:lnTo>
                  <a:close/>
                </a:path>
                <a:path w="377189" h="257810">
                  <a:moveTo>
                    <a:pt x="83972" y="0"/>
                  </a:moveTo>
                  <a:lnTo>
                    <a:pt x="79298" y="0"/>
                  </a:lnTo>
                  <a:lnTo>
                    <a:pt x="67275" y="152"/>
                  </a:lnTo>
                  <a:lnTo>
                    <a:pt x="44843" y="977"/>
                  </a:lnTo>
                  <a:lnTo>
                    <a:pt x="85318" y="977"/>
                  </a:lnTo>
                  <a:lnTo>
                    <a:pt x="83972" y="0"/>
                  </a:lnTo>
                  <a:close/>
                </a:path>
                <a:path w="377189" h="257810">
                  <a:moveTo>
                    <a:pt x="375081" y="0"/>
                  </a:moveTo>
                  <a:lnTo>
                    <a:pt x="372071" y="0"/>
                  </a:lnTo>
                  <a:lnTo>
                    <a:pt x="363792" y="152"/>
                  </a:lnTo>
                  <a:lnTo>
                    <a:pt x="344970" y="977"/>
                  </a:lnTo>
                  <a:lnTo>
                    <a:pt x="376745" y="977"/>
                  </a:lnTo>
                  <a:lnTo>
                    <a:pt x="376745" y="647"/>
                  </a:lnTo>
                  <a:lnTo>
                    <a:pt x="375081" y="0"/>
                  </a:lnTo>
                  <a:close/>
                </a:path>
              </a:pathLst>
            </a:custGeom>
            <a:solidFill>
              <a:srgbClr val="081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42463" y="1900795"/>
              <a:ext cx="233210" cy="2228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2289" y="1904818"/>
              <a:ext cx="369502" cy="2158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6390" y="1904818"/>
              <a:ext cx="225158" cy="2174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1228" y="2338337"/>
              <a:ext cx="89293" cy="1024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6223" y="2338336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69">
                  <a:moveTo>
                    <a:pt x="0" y="0"/>
                  </a:moveTo>
                  <a:lnTo>
                    <a:pt x="0" y="102412"/>
                  </a:lnTo>
                </a:path>
              </a:pathLst>
            </a:custGeom>
            <a:ln w="180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7343" y="2336591"/>
              <a:ext cx="93649" cy="1059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29217" y="2338337"/>
              <a:ext cx="84899" cy="1024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69767" y="2338337"/>
              <a:ext cx="76708" cy="1024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0333" y="2338337"/>
              <a:ext cx="79324" cy="1024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7405" y="2338337"/>
              <a:ext cx="76708" cy="1024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24803" y="2338337"/>
              <a:ext cx="86931" cy="1024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59918" y="2338337"/>
              <a:ext cx="76250" cy="1024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83616" y="2338341"/>
              <a:ext cx="87680" cy="1040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5345" y="2338337"/>
              <a:ext cx="100698" cy="1024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81694" y="2338337"/>
              <a:ext cx="76708" cy="1024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09089" y="2338337"/>
              <a:ext cx="92646" cy="1024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19200" y="2336878"/>
              <a:ext cx="79311" cy="10533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44521" y="2336591"/>
              <a:ext cx="107086" cy="1059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87720" y="2337587"/>
              <a:ext cx="106806" cy="10316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1457" y="2338337"/>
              <a:ext cx="79324" cy="1024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58285" y="744009"/>
              <a:ext cx="1375435" cy="61290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2094619"/>
            <a:ext cx="10679303" cy="449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8282" y="576011"/>
            <a:ext cx="1375435" cy="61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увати 28"/>
          <p:cNvGrpSpPr/>
          <p:nvPr/>
        </p:nvGrpSpPr>
        <p:grpSpPr>
          <a:xfrm>
            <a:off x="4029106" y="1486504"/>
            <a:ext cx="2659619" cy="1333139"/>
            <a:chOff x="4029106" y="1486504"/>
            <a:chExt cx="2659619" cy="1333139"/>
          </a:xfrm>
        </p:grpSpPr>
        <p:sp>
          <p:nvSpPr>
            <p:cNvPr id="4" name="object 4"/>
            <p:cNvSpPr/>
            <p:nvPr/>
          </p:nvSpPr>
          <p:spPr>
            <a:xfrm>
              <a:off x="4029106" y="1744163"/>
              <a:ext cx="301625" cy="384810"/>
            </a:xfrm>
            <a:custGeom>
              <a:avLst/>
              <a:gdLst/>
              <a:ahLst/>
              <a:cxnLst/>
              <a:rect l="l" t="t" r="r" b="b"/>
              <a:pathLst>
                <a:path w="301625" h="384810">
                  <a:moveTo>
                    <a:pt x="177774" y="10185"/>
                  </a:moveTo>
                  <a:lnTo>
                    <a:pt x="127568" y="16210"/>
                  </a:lnTo>
                  <a:lnTo>
                    <a:pt x="84277" y="33598"/>
                  </a:lnTo>
                  <a:lnTo>
                    <a:pt x="48887" y="61314"/>
                  </a:lnTo>
                  <a:lnTo>
                    <a:pt x="22385" y="98325"/>
                  </a:lnTo>
                  <a:lnTo>
                    <a:pt x="5761" y="143598"/>
                  </a:lnTo>
                  <a:lnTo>
                    <a:pt x="0" y="196100"/>
                  </a:lnTo>
                  <a:lnTo>
                    <a:pt x="5777" y="249325"/>
                  </a:lnTo>
                  <a:lnTo>
                    <a:pt x="22449" y="295220"/>
                  </a:lnTo>
                  <a:lnTo>
                    <a:pt x="49026" y="332740"/>
                  </a:lnTo>
                  <a:lnTo>
                    <a:pt x="84518" y="360835"/>
                  </a:lnTo>
                  <a:lnTo>
                    <a:pt x="127933" y="378460"/>
                  </a:lnTo>
                  <a:lnTo>
                    <a:pt x="178282" y="384568"/>
                  </a:lnTo>
                  <a:lnTo>
                    <a:pt x="217226" y="379934"/>
                  </a:lnTo>
                  <a:lnTo>
                    <a:pt x="228538" y="375412"/>
                  </a:lnTo>
                  <a:lnTo>
                    <a:pt x="179298" y="375412"/>
                  </a:lnTo>
                  <a:lnTo>
                    <a:pt x="139142" y="369988"/>
                  </a:lnTo>
                  <a:lnTo>
                    <a:pt x="79667" y="327377"/>
                  </a:lnTo>
                  <a:lnTo>
                    <a:pt x="60720" y="290711"/>
                  </a:lnTo>
                  <a:lnTo>
                    <a:pt x="49215" y="244152"/>
                  </a:lnTo>
                  <a:lnTo>
                    <a:pt x="45338" y="187960"/>
                  </a:lnTo>
                  <a:lnTo>
                    <a:pt x="50681" y="128157"/>
                  </a:lnTo>
                  <a:lnTo>
                    <a:pt x="66502" y="80937"/>
                  </a:lnTo>
                  <a:lnTo>
                    <a:pt x="92494" y="46706"/>
                  </a:lnTo>
                  <a:lnTo>
                    <a:pt x="128350" y="25869"/>
                  </a:lnTo>
                  <a:lnTo>
                    <a:pt x="173761" y="18834"/>
                  </a:lnTo>
                  <a:lnTo>
                    <a:pt x="228951" y="18834"/>
                  </a:lnTo>
                  <a:lnTo>
                    <a:pt x="227493" y="18184"/>
                  </a:lnTo>
                  <a:lnTo>
                    <a:pt x="203103" y="12166"/>
                  </a:lnTo>
                  <a:lnTo>
                    <a:pt x="177774" y="10185"/>
                  </a:lnTo>
                  <a:close/>
                </a:path>
                <a:path w="301625" h="384810">
                  <a:moveTo>
                    <a:pt x="292506" y="305841"/>
                  </a:moveTo>
                  <a:lnTo>
                    <a:pt x="274169" y="334805"/>
                  </a:lnTo>
                  <a:lnTo>
                    <a:pt x="247422" y="356709"/>
                  </a:lnTo>
                  <a:lnTo>
                    <a:pt x="214916" y="370572"/>
                  </a:lnTo>
                  <a:lnTo>
                    <a:pt x="179298" y="375412"/>
                  </a:lnTo>
                  <a:lnTo>
                    <a:pt x="228538" y="375412"/>
                  </a:lnTo>
                  <a:lnTo>
                    <a:pt x="252253" y="365929"/>
                  </a:lnTo>
                  <a:lnTo>
                    <a:pt x="280984" y="342397"/>
                  </a:lnTo>
                  <a:lnTo>
                    <a:pt x="301040" y="309181"/>
                  </a:lnTo>
                  <a:lnTo>
                    <a:pt x="292506" y="305841"/>
                  </a:lnTo>
                  <a:close/>
                </a:path>
                <a:path w="301625" h="384810">
                  <a:moveTo>
                    <a:pt x="228951" y="18834"/>
                  </a:moveTo>
                  <a:lnTo>
                    <a:pt x="173761" y="18834"/>
                  </a:lnTo>
                  <a:lnTo>
                    <a:pt x="210655" y="25124"/>
                  </a:lnTo>
                  <a:lnTo>
                    <a:pt x="242868" y="42400"/>
                  </a:lnTo>
                  <a:lnTo>
                    <a:pt x="266108" y="68270"/>
                  </a:lnTo>
                  <a:lnTo>
                    <a:pt x="276085" y="100342"/>
                  </a:lnTo>
                  <a:lnTo>
                    <a:pt x="277609" y="147497"/>
                  </a:lnTo>
                  <a:lnTo>
                    <a:pt x="286778" y="147205"/>
                  </a:lnTo>
                  <a:lnTo>
                    <a:pt x="283843" y="52971"/>
                  </a:lnTo>
                  <a:lnTo>
                    <a:pt x="276593" y="52971"/>
                  </a:lnTo>
                  <a:lnTo>
                    <a:pt x="275577" y="49403"/>
                  </a:lnTo>
                  <a:lnTo>
                    <a:pt x="273532" y="45339"/>
                  </a:lnTo>
                  <a:lnTo>
                    <a:pt x="270992" y="42786"/>
                  </a:lnTo>
                  <a:lnTo>
                    <a:pt x="250328" y="28353"/>
                  </a:lnTo>
                  <a:lnTo>
                    <a:pt x="228951" y="18834"/>
                  </a:lnTo>
                  <a:close/>
                </a:path>
                <a:path w="301625" h="384810">
                  <a:moveTo>
                    <a:pt x="282193" y="0"/>
                  </a:moveTo>
                  <a:lnTo>
                    <a:pt x="277609" y="139"/>
                  </a:lnTo>
                  <a:lnTo>
                    <a:pt x="278764" y="42291"/>
                  </a:lnTo>
                  <a:lnTo>
                    <a:pt x="279145" y="47879"/>
                  </a:lnTo>
                  <a:lnTo>
                    <a:pt x="280161" y="51955"/>
                  </a:lnTo>
                  <a:lnTo>
                    <a:pt x="276593" y="52971"/>
                  </a:lnTo>
                  <a:lnTo>
                    <a:pt x="283843" y="52971"/>
                  </a:lnTo>
                  <a:lnTo>
                    <a:pt x="2821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2512" y="1758428"/>
              <a:ext cx="489584" cy="392430"/>
            </a:xfrm>
            <a:custGeom>
              <a:avLst/>
              <a:gdLst/>
              <a:ahLst/>
              <a:cxnLst/>
              <a:rect l="l" t="t" r="r" b="b"/>
              <a:pathLst>
                <a:path w="489585" h="392430">
                  <a:moveTo>
                    <a:pt x="112052" y="4584"/>
                  </a:moveTo>
                  <a:lnTo>
                    <a:pt x="17830" y="4584"/>
                  </a:lnTo>
                  <a:lnTo>
                    <a:pt x="32361" y="5284"/>
                  </a:lnTo>
                  <a:lnTo>
                    <a:pt x="40492" y="8656"/>
                  </a:lnTo>
                  <a:lnTo>
                    <a:pt x="44039" y="16612"/>
                  </a:lnTo>
                  <a:lnTo>
                    <a:pt x="44754" y="29884"/>
                  </a:lnTo>
                  <a:lnTo>
                    <a:pt x="44818" y="331088"/>
                  </a:lnTo>
                  <a:lnTo>
                    <a:pt x="44039" y="346177"/>
                  </a:lnTo>
                  <a:lnTo>
                    <a:pt x="40492" y="355534"/>
                  </a:lnTo>
                  <a:lnTo>
                    <a:pt x="32361" y="360308"/>
                  </a:lnTo>
                  <a:lnTo>
                    <a:pt x="17830" y="361645"/>
                  </a:lnTo>
                  <a:lnTo>
                    <a:pt x="263334" y="361645"/>
                  </a:lnTo>
                  <a:lnTo>
                    <a:pt x="261302" y="391706"/>
                  </a:lnTo>
                  <a:lnTo>
                    <a:pt x="266395" y="392214"/>
                  </a:lnTo>
                  <a:lnTo>
                    <a:pt x="269234" y="357060"/>
                  </a:lnTo>
                  <a:lnTo>
                    <a:pt x="73342" y="357060"/>
                  </a:lnTo>
                  <a:lnTo>
                    <a:pt x="73342" y="356552"/>
                  </a:lnTo>
                  <a:lnTo>
                    <a:pt x="84556" y="31064"/>
                  </a:lnTo>
                  <a:lnTo>
                    <a:pt x="85414" y="16612"/>
                  </a:lnTo>
                  <a:lnTo>
                    <a:pt x="89136" y="8656"/>
                  </a:lnTo>
                  <a:lnTo>
                    <a:pt x="97442" y="5284"/>
                  </a:lnTo>
                  <a:lnTo>
                    <a:pt x="112052" y="4584"/>
                  </a:lnTo>
                  <a:close/>
                </a:path>
                <a:path w="489585" h="392430">
                  <a:moveTo>
                    <a:pt x="262826" y="361645"/>
                  </a:moveTo>
                  <a:lnTo>
                    <a:pt x="0" y="361645"/>
                  </a:lnTo>
                  <a:lnTo>
                    <a:pt x="0" y="366242"/>
                  </a:lnTo>
                  <a:lnTo>
                    <a:pt x="257225" y="366242"/>
                  </a:lnTo>
                  <a:lnTo>
                    <a:pt x="259270" y="365213"/>
                  </a:lnTo>
                  <a:lnTo>
                    <a:pt x="262826" y="361645"/>
                  </a:lnTo>
                  <a:close/>
                </a:path>
                <a:path w="489585" h="392430">
                  <a:moveTo>
                    <a:pt x="489508" y="361645"/>
                  </a:moveTo>
                  <a:lnTo>
                    <a:pt x="392214" y="361645"/>
                  </a:lnTo>
                  <a:lnTo>
                    <a:pt x="392214" y="366242"/>
                  </a:lnTo>
                  <a:lnTo>
                    <a:pt x="489508" y="366242"/>
                  </a:lnTo>
                  <a:lnTo>
                    <a:pt x="489508" y="361645"/>
                  </a:lnTo>
                  <a:close/>
                </a:path>
                <a:path w="489585" h="392430">
                  <a:moveTo>
                    <a:pt x="332427" y="24955"/>
                  </a:moveTo>
                  <a:lnTo>
                    <a:pt x="292887" y="24955"/>
                  </a:lnTo>
                  <a:lnTo>
                    <a:pt x="292926" y="31064"/>
                  </a:lnTo>
                  <a:lnTo>
                    <a:pt x="293395" y="37185"/>
                  </a:lnTo>
                  <a:lnTo>
                    <a:pt x="296964" y="45326"/>
                  </a:lnTo>
                  <a:lnTo>
                    <a:pt x="371322" y="227685"/>
                  </a:lnTo>
                  <a:lnTo>
                    <a:pt x="219532" y="227685"/>
                  </a:lnTo>
                  <a:lnTo>
                    <a:pt x="216484" y="236346"/>
                  </a:lnTo>
                  <a:lnTo>
                    <a:pt x="374764" y="236346"/>
                  </a:lnTo>
                  <a:lnTo>
                    <a:pt x="415645" y="336689"/>
                  </a:lnTo>
                  <a:lnTo>
                    <a:pt x="418687" y="343727"/>
                  </a:lnTo>
                  <a:lnTo>
                    <a:pt x="422395" y="350954"/>
                  </a:lnTo>
                  <a:lnTo>
                    <a:pt x="426675" y="357035"/>
                  </a:lnTo>
                  <a:lnTo>
                    <a:pt x="431431" y="360629"/>
                  </a:lnTo>
                  <a:lnTo>
                    <a:pt x="431431" y="361645"/>
                  </a:lnTo>
                  <a:lnTo>
                    <a:pt x="485432" y="361645"/>
                  </a:lnTo>
                  <a:lnTo>
                    <a:pt x="475073" y="360149"/>
                  </a:lnTo>
                  <a:lnTo>
                    <a:pt x="467915" y="355026"/>
                  </a:lnTo>
                  <a:lnTo>
                    <a:pt x="462000" y="345319"/>
                  </a:lnTo>
                  <a:lnTo>
                    <a:pt x="455371" y="330072"/>
                  </a:lnTo>
                  <a:lnTo>
                    <a:pt x="335165" y="35648"/>
                  </a:lnTo>
                  <a:lnTo>
                    <a:pt x="333388" y="29884"/>
                  </a:lnTo>
                  <a:lnTo>
                    <a:pt x="332427" y="24955"/>
                  </a:lnTo>
                  <a:close/>
                </a:path>
                <a:path w="489585" h="392430">
                  <a:moveTo>
                    <a:pt x="242455" y="236346"/>
                  </a:moveTo>
                  <a:lnTo>
                    <a:pt x="222681" y="236346"/>
                  </a:lnTo>
                  <a:lnTo>
                    <a:pt x="240205" y="240503"/>
                  </a:lnTo>
                  <a:lnTo>
                    <a:pt x="253199" y="249323"/>
                  </a:lnTo>
                  <a:lnTo>
                    <a:pt x="261279" y="262271"/>
                  </a:lnTo>
                  <a:lnTo>
                    <a:pt x="264058" y="278815"/>
                  </a:lnTo>
                  <a:lnTo>
                    <a:pt x="263956" y="282714"/>
                  </a:lnTo>
                  <a:lnTo>
                    <a:pt x="253655" y="328267"/>
                  </a:lnTo>
                  <a:lnTo>
                    <a:pt x="210026" y="354784"/>
                  </a:lnTo>
                  <a:lnTo>
                    <a:pt x="176745" y="357060"/>
                  </a:lnTo>
                  <a:lnTo>
                    <a:pt x="269234" y="357060"/>
                  </a:lnTo>
                  <a:lnTo>
                    <a:pt x="274472" y="292201"/>
                  </a:lnTo>
                  <a:lnTo>
                    <a:pt x="274548" y="289407"/>
                  </a:lnTo>
                  <a:lnTo>
                    <a:pt x="272295" y="273014"/>
                  </a:lnTo>
                  <a:lnTo>
                    <a:pt x="265864" y="257709"/>
                  </a:lnTo>
                  <a:lnTo>
                    <a:pt x="255753" y="244989"/>
                  </a:lnTo>
                  <a:lnTo>
                    <a:pt x="242455" y="236346"/>
                  </a:lnTo>
                  <a:close/>
                </a:path>
                <a:path w="489585" h="392430">
                  <a:moveTo>
                    <a:pt x="330581" y="0"/>
                  </a:moveTo>
                  <a:lnTo>
                    <a:pt x="291249" y="0"/>
                  </a:lnTo>
                  <a:lnTo>
                    <a:pt x="148221" y="330072"/>
                  </a:lnTo>
                  <a:lnTo>
                    <a:pt x="157899" y="330072"/>
                  </a:lnTo>
                  <a:lnTo>
                    <a:pt x="282194" y="45326"/>
                  </a:lnTo>
                  <a:lnTo>
                    <a:pt x="286766" y="34632"/>
                  </a:lnTo>
                  <a:lnTo>
                    <a:pt x="288302" y="28016"/>
                  </a:lnTo>
                  <a:lnTo>
                    <a:pt x="288302" y="24955"/>
                  </a:lnTo>
                  <a:lnTo>
                    <a:pt x="332427" y="24955"/>
                  </a:lnTo>
                  <a:lnTo>
                    <a:pt x="331930" y="22407"/>
                  </a:lnTo>
                  <a:lnTo>
                    <a:pt x="330943" y="14165"/>
                  </a:lnTo>
                  <a:lnTo>
                    <a:pt x="330695" y="8656"/>
                  </a:lnTo>
                  <a:lnTo>
                    <a:pt x="330581" y="0"/>
                  </a:lnTo>
                  <a:close/>
                </a:path>
                <a:path w="489585" h="392430">
                  <a:moveTo>
                    <a:pt x="129895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129895" y="4584"/>
                  </a:lnTo>
                  <a:lnTo>
                    <a:pt x="1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0787" y="1744158"/>
              <a:ext cx="216535" cy="394970"/>
            </a:xfrm>
            <a:custGeom>
              <a:avLst/>
              <a:gdLst/>
              <a:ahLst/>
              <a:cxnLst/>
              <a:rect l="l" t="t" r="r" b="b"/>
              <a:pathLst>
                <a:path w="216535" h="394969">
                  <a:moveTo>
                    <a:pt x="9156" y="255270"/>
                  </a:moveTo>
                  <a:lnTo>
                    <a:pt x="0" y="255701"/>
                  </a:lnTo>
                  <a:lnTo>
                    <a:pt x="6616" y="394766"/>
                  </a:lnTo>
                  <a:lnTo>
                    <a:pt x="11201" y="394550"/>
                  </a:lnTo>
                  <a:lnTo>
                    <a:pt x="9385" y="356552"/>
                  </a:lnTo>
                  <a:lnTo>
                    <a:pt x="8661" y="345871"/>
                  </a:lnTo>
                  <a:lnTo>
                    <a:pt x="7645" y="340779"/>
                  </a:lnTo>
                  <a:lnTo>
                    <a:pt x="9677" y="340271"/>
                  </a:lnTo>
                  <a:lnTo>
                    <a:pt x="33963" y="340271"/>
                  </a:lnTo>
                  <a:lnTo>
                    <a:pt x="19027" y="317086"/>
                  </a:lnTo>
                  <a:lnTo>
                    <a:pt x="10185" y="276161"/>
                  </a:lnTo>
                  <a:lnTo>
                    <a:pt x="9156" y="255270"/>
                  </a:lnTo>
                  <a:close/>
                </a:path>
                <a:path w="216535" h="394969">
                  <a:moveTo>
                    <a:pt x="33963" y="340271"/>
                  </a:moveTo>
                  <a:lnTo>
                    <a:pt x="9677" y="340271"/>
                  </a:lnTo>
                  <a:lnTo>
                    <a:pt x="11201" y="344843"/>
                  </a:lnTo>
                  <a:lnTo>
                    <a:pt x="41607" y="368977"/>
                  </a:lnTo>
                  <a:lnTo>
                    <a:pt x="80787" y="382697"/>
                  </a:lnTo>
                  <a:lnTo>
                    <a:pt x="102908" y="384429"/>
                  </a:lnTo>
                  <a:lnTo>
                    <a:pt x="149404" y="377849"/>
                  </a:lnTo>
                  <a:lnTo>
                    <a:pt x="154104" y="375412"/>
                  </a:lnTo>
                  <a:lnTo>
                    <a:pt x="102108" y="375412"/>
                  </a:lnTo>
                  <a:lnTo>
                    <a:pt x="67826" y="368376"/>
                  </a:lnTo>
                  <a:lnTo>
                    <a:pt x="39187" y="348380"/>
                  </a:lnTo>
                  <a:lnTo>
                    <a:pt x="33963" y="340271"/>
                  </a:lnTo>
                  <a:close/>
                </a:path>
                <a:path w="216535" h="394969">
                  <a:moveTo>
                    <a:pt x="111036" y="10185"/>
                  </a:moveTo>
                  <a:lnTo>
                    <a:pt x="69961" y="16118"/>
                  </a:lnTo>
                  <a:lnTo>
                    <a:pt x="38290" y="32883"/>
                  </a:lnTo>
                  <a:lnTo>
                    <a:pt x="17906" y="58930"/>
                  </a:lnTo>
                  <a:lnTo>
                    <a:pt x="10693" y="92710"/>
                  </a:lnTo>
                  <a:lnTo>
                    <a:pt x="18581" y="131880"/>
                  </a:lnTo>
                  <a:lnTo>
                    <a:pt x="39241" y="162167"/>
                  </a:lnTo>
                  <a:lnTo>
                    <a:pt x="68166" y="186294"/>
                  </a:lnTo>
                  <a:lnTo>
                    <a:pt x="129754" y="225565"/>
                  </a:lnTo>
                  <a:lnTo>
                    <a:pt x="154500" y="246426"/>
                  </a:lnTo>
                  <a:lnTo>
                    <a:pt x="171775" y="271080"/>
                  </a:lnTo>
                  <a:lnTo>
                    <a:pt x="178269" y="301040"/>
                  </a:lnTo>
                  <a:lnTo>
                    <a:pt x="172795" y="331424"/>
                  </a:lnTo>
                  <a:lnTo>
                    <a:pt x="157324" y="354904"/>
                  </a:lnTo>
                  <a:lnTo>
                    <a:pt x="133285" y="370045"/>
                  </a:lnTo>
                  <a:lnTo>
                    <a:pt x="102108" y="375412"/>
                  </a:lnTo>
                  <a:lnTo>
                    <a:pt x="154104" y="375412"/>
                  </a:lnTo>
                  <a:lnTo>
                    <a:pt x="185251" y="359256"/>
                  </a:lnTo>
                  <a:lnTo>
                    <a:pt x="208321" y="330363"/>
                  </a:lnTo>
                  <a:lnTo>
                    <a:pt x="216484" y="292887"/>
                  </a:lnTo>
                  <a:lnTo>
                    <a:pt x="208222" y="250484"/>
                  </a:lnTo>
                  <a:lnTo>
                    <a:pt x="186653" y="217481"/>
                  </a:lnTo>
                  <a:lnTo>
                    <a:pt x="156599" y="191363"/>
                  </a:lnTo>
                  <a:lnTo>
                    <a:pt x="122885" y="169621"/>
                  </a:lnTo>
                  <a:lnTo>
                    <a:pt x="94232" y="151737"/>
                  </a:lnTo>
                  <a:lnTo>
                    <a:pt x="69780" y="132418"/>
                  </a:lnTo>
                  <a:lnTo>
                    <a:pt x="52747" y="109672"/>
                  </a:lnTo>
                  <a:lnTo>
                    <a:pt x="46355" y="81508"/>
                  </a:lnTo>
                  <a:lnTo>
                    <a:pt x="50642" y="54755"/>
                  </a:lnTo>
                  <a:lnTo>
                    <a:pt x="63179" y="35288"/>
                  </a:lnTo>
                  <a:lnTo>
                    <a:pt x="83473" y="23395"/>
                  </a:lnTo>
                  <a:lnTo>
                    <a:pt x="111036" y="19367"/>
                  </a:lnTo>
                  <a:lnTo>
                    <a:pt x="155542" y="19367"/>
                  </a:lnTo>
                  <a:lnTo>
                    <a:pt x="150456" y="17002"/>
                  </a:lnTo>
                  <a:lnTo>
                    <a:pt x="132299" y="12041"/>
                  </a:lnTo>
                  <a:lnTo>
                    <a:pt x="111036" y="10185"/>
                  </a:lnTo>
                  <a:close/>
                </a:path>
                <a:path w="216535" h="394969">
                  <a:moveTo>
                    <a:pt x="155542" y="19367"/>
                  </a:moveTo>
                  <a:lnTo>
                    <a:pt x="111036" y="19367"/>
                  </a:lnTo>
                  <a:lnTo>
                    <a:pt x="143966" y="26191"/>
                  </a:lnTo>
                  <a:lnTo>
                    <a:pt x="167393" y="44221"/>
                  </a:lnTo>
                  <a:lnTo>
                    <a:pt x="181746" y="69795"/>
                  </a:lnTo>
                  <a:lnTo>
                    <a:pt x="187452" y="99250"/>
                  </a:lnTo>
                  <a:lnTo>
                    <a:pt x="188480" y="120637"/>
                  </a:lnTo>
                  <a:lnTo>
                    <a:pt x="197637" y="120218"/>
                  </a:lnTo>
                  <a:lnTo>
                    <a:pt x="194101" y="44323"/>
                  </a:lnTo>
                  <a:lnTo>
                    <a:pt x="186944" y="44323"/>
                  </a:lnTo>
                  <a:lnTo>
                    <a:pt x="186423" y="42799"/>
                  </a:lnTo>
                  <a:lnTo>
                    <a:pt x="182346" y="35153"/>
                  </a:lnTo>
                  <a:lnTo>
                    <a:pt x="178790" y="32600"/>
                  </a:lnTo>
                  <a:lnTo>
                    <a:pt x="165842" y="24158"/>
                  </a:lnTo>
                  <a:lnTo>
                    <a:pt x="155542" y="19367"/>
                  </a:lnTo>
                  <a:close/>
                </a:path>
                <a:path w="216535" h="394969">
                  <a:moveTo>
                    <a:pt x="192036" y="0"/>
                  </a:moveTo>
                  <a:lnTo>
                    <a:pt x="186944" y="0"/>
                  </a:lnTo>
                  <a:lnTo>
                    <a:pt x="188468" y="27000"/>
                  </a:lnTo>
                  <a:lnTo>
                    <a:pt x="188976" y="34124"/>
                  </a:lnTo>
                  <a:lnTo>
                    <a:pt x="189484" y="39738"/>
                  </a:lnTo>
                  <a:lnTo>
                    <a:pt x="190500" y="43307"/>
                  </a:lnTo>
                  <a:lnTo>
                    <a:pt x="186944" y="44323"/>
                  </a:lnTo>
                  <a:lnTo>
                    <a:pt x="194101" y="44323"/>
                  </a:lnTo>
                  <a:lnTo>
                    <a:pt x="192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4227" y="1744158"/>
              <a:ext cx="216535" cy="394970"/>
            </a:xfrm>
            <a:custGeom>
              <a:avLst/>
              <a:gdLst/>
              <a:ahLst/>
              <a:cxnLst/>
              <a:rect l="l" t="t" r="r" b="b"/>
              <a:pathLst>
                <a:path w="216535" h="394969">
                  <a:moveTo>
                    <a:pt x="9156" y="255270"/>
                  </a:moveTo>
                  <a:lnTo>
                    <a:pt x="0" y="255701"/>
                  </a:lnTo>
                  <a:lnTo>
                    <a:pt x="6616" y="394766"/>
                  </a:lnTo>
                  <a:lnTo>
                    <a:pt x="11201" y="394550"/>
                  </a:lnTo>
                  <a:lnTo>
                    <a:pt x="9385" y="356552"/>
                  </a:lnTo>
                  <a:lnTo>
                    <a:pt x="8661" y="345871"/>
                  </a:lnTo>
                  <a:lnTo>
                    <a:pt x="7645" y="340779"/>
                  </a:lnTo>
                  <a:lnTo>
                    <a:pt x="9677" y="340271"/>
                  </a:lnTo>
                  <a:lnTo>
                    <a:pt x="33964" y="340271"/>
                  </a:lnTo>
                  <a:lnTo>
                    <a:pt x="19028" y="317086"/>
                  </a:lnTo>
                  <a:lnTo>
                    <a:pt x="10185" y="276161"/>
                  </a:lnTo>
                  <a:lnTo>
                    <a:pt x="9156" y="255270"/>
                  </a:lnTo>
                  <a:close/>
                </a:path>
                <a:path w="216535" h="394969">
                  <a:moveTo>
                    <a:pt x="33964" y="340271"/>
                  </a:moveTo>
                  <a:lnTo>
                    <a:pt x="9677" y="340271"/>
                  </a:lnTo>
                  <a:lnTo>
                    <a:pt x="11201" y="344843"/>
                  </a:lnTo>
                  <a:lnTo>
                    <a:pt x="41607" y="368977"/>
                  </a:lnTo>
                  <a:lnTo>
                    <a:pt x="80787" y="382697"/>
                  </a:lnTo>
                  <a:lnTo>
                    <a:pt x="102908" y="384429"/>
                  </a:lnTo>
                  <a:lnTo>
                    <a:pt x="149404" y="377849"/>
                  </a:lnTo>
                  <a:lnTo>
                    <a:pt x="154104" y="375412"/>
                  </a:lnTo>
                  <a:lnTo>
                    <a:pt x="102120" y="375412"/>
                  </a:lnTo>
                  <a:lnTo>
                    <a:pt x="67831" y="368376"/>
                  </a:lnTo>
                  <a:lnTo>
                    <a:pt x="39189" y="348380"/>
                  </a:lnTo>
                  <a:lnTo>
                    <a:pt x="33964" y="340271"/>
                  </a:lnTo>
                  <a:close/>
                </a:path>
                <a:path w="216535" h="394969">
                  <a:moveTo>
                    <a:pt x="111036" y="10185"/>
                  </a:moveTo>
                  <a:lnTo>
                    <a:pt x="69961" y="16118"/>
                  </a:lnTo>
                  <a:lnTo>
                    <a:pt x="38290" y="32883"/>
                  </a:lnTo>
                  <a:lnTo>
                    <a:pt x="17906" y="58930"/>
                  </a:lnTo>
                  <a:lnTo>
                    <a:pt x="10693" y="92710"/>
                  </a:lnTo>
                  <a:lnTo>
                    <a:pt x="18581" y="131880"/>
                  </a:lnTo>
                  <a:lnTo>
                    <a:pt x="39241" y="162167"/>
                  </a:lnTo>
                  <a:lnTo>
                    <a:pt x="68166" y="186294"/>
                  </a:lnTo>
                  <a:lnTo>
                    <a:pt x="129756" y="225565"/>
                  </a:lnTo>
                  <a:lnTo>
                    <a:pt x="154506" y="246426"/>
                  </a:lnTo>
                  <a:lnTo>
                    <a:pt x="171786" y="271080"/>
                  </a:lnTo>
                  <a:lnTo>
                    <a:pt x="178282" y="301040"/>
                  </a:lnTo>
                  <a:lnTo>
                    <a:pt x="172808" y="331424"/>
                  </a:lnTo>
                  <a:lnTo>
                    <a:pt x="157337" y="354904"/>
                  </a:lnTo>
                  <a:lnTo>
                    <a:pt x="133298" y="370045"/>
                  </a:lnTo>
                  <a:lnTo>
                    <a:pt x="102120" y="375412"/>
                  </a:lnTo>
                  <a:lnTo>
                    <a:pt x="154104" y="375412"/>
                  </a:lnTo>
                  <a:lnTo>
                    <a:pt x="185251" y="359256"/>
                  </a:lnTo>
                  <a:lnTo>
                    <a:pt x="208321" y="330363"/>
                  </a:lnTo>
                  <a:lnTo>
                    <a:pt x="216484" y="292887"/>
                  </a:lnTo>
                  <a:lnTo>
                    <a:pt x="208222" y="250484"/>
                  </a:lnTo>
                  <a:lnTo>
                    <a:pt x="186653" y="217481"/>
                  </a:lnTo>
                  <a:lnTo>
                    <a:pt x="156599" y="191363"/>
                  </a:lnTo>
                  <a:lnTo>
                    <a:pt x="122885" y="169621"/>
                  </a:lnTo>
                  <a:lnTo>
                    <a:pt x="94237" y="151737"/>
                  </a:lnTo>
                  <a:lnTo>
                    <a:pt x="69784" y="132418"/>
                  </a:lnTo>
                  <a:lnTo>
                    <a:pt x="52749" y="109672"/>
                  </a:lnTo>
                  <a:lnTo>
                    <a:pt x="46355" y="81508"/>
                  </a:lnTo>
                  <a:lnTo>
                    <a:pt x="50641" y="54755"/>
                  </a:lnTo>
                  <a:lnTo>
                    <a:pt x="63174" y="35288"/>
                  </a:lnTo>
                  <a:lnTo>
                    <a:pt x="83468" y="23395"/>
                  </a:lnTo>
                  <a:lnTo>
                    <a:pt x="111036" y="19367"/>
                  </a:lnTo>
                  <a:lnTo>
                    <a:pt x="155542" y="19367"/>
                  </a:lnTo>
                  <a:lnTo>
                    <a:pt x="150456" y="17002"/>
                  </a:lnTo>
                  <a:lnTo>
                    <a:pt x="132299" y="12041"/>
                  </a:lnTo>
                  <a:lnTo>
                    <a:pt x="111036" y="10185"/>
                  </a:lnTo>
                  <a:close/>
                </a:path>
                <a:path w="216535" h="394969">
                  <a:moveTo>
                    <a:pt x="155542" y="19367"/>
                  </a:moveTo>
                  <a:lnTo>
                    <a:pt x="111036" y="19367"/>
                  </a:lnTo>
                  <a:lnTo>
                    <a:pt x="143966" y="26191"/>
                  </a:lnTo>
                  <a:lnTo>
                    <a:pt x="167395" y="44221"/>
                  </a:lnTo>
                  <a:lnTo>
                    <a:pt x="181752" y="69795"/>
                  </a:lnTo>
                  <a:lnTo>
                    <a:pt x="187464" y="99250"/>
                  </a:lnTo>
                  <a:lnTo>
                    <a:pt x="188480" y="120637"/>
                  </a:lnTo>
                  <a:lnTo>
                    <a:pt x="197637" y="120218"/>
                  </a:lnTo>
                  <a:lnTo>
                    <a:pt x="194101" y="44323"/>
                  </a:lnTo>
                  <a:lnTo>
                    <a:pt x="186944" y="44323"/>
                  </a:lnTo>
                  <a:lnTo>
                    <a:pt x="186423" y="42799"/>
                  </a:lnTo>
                  <a:lnTo>
                    <a:pt x="182359" y="35153"/>
                  </a:lnTo>
                  <a:lnTo>
                    <a:pt x="178790" y="32600"/>
                  </a:lnTo>
                  <a:lnTo>
                    <a:pt x="165842" y="24158"/>
                  </a:lnTo>
                  <a:lnTo>
                    <a:pt x="155542" y="19367"/>
                  </a:lnTo>
                  <a:close/>
                </a:path>
                <a:path w="216535" h="394969">
                  <a:moveTo>
                    <a:pt x="192036" y="0"/>
                  </a:moveTo>
                  <a:lnTo>
                    <a:pt x="186944" y="0"/>
                  </a:lnTo>
                  <a:lnTo>
                    <a:pt x="188468" y="27000"/>
                  </a:lnTo>
                  <a:lnTo>
                    <a:pt x="188976" y="34124"/>
                  </a:lnTo>
                  <a:lnTo>
                    <a:pt x="189496" y="39738"/>
                  </a:lnTo>
                  <a:lnTo>
                    <a:pt x="190512" y="43307"/>
                  </a:lnTo>
                  <a:lnTo>
                    <a:pt x="186944" y="44323"/>
                  </a:lnTo>
                  <a:lnTo>
                    <a:pt x="194101" y="44323"/>
                  </a:lnTo>
                  <a:lnTo>
                    <a:pt x="192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2585" y="1758431"/>
              <a:ext cx="130175" cy="366395"/>
            </a:xfrm>
            <a:custGeom>
              <a:avLst/>
              <a:gdLst/>
              <a:ahLst/>
              <a:cxnLst/>
              <a:rect l="l" t="t" r="r" b="b"/>
              <a:pathLst>
                <a:path w="130175" h="366394">
                  <a:moveTo>
                    <a:pt x="129895" y="361645"/>
                  </a:moveTo>
                  <a:lnTo>
                    <a:pt x="0" y="361645"/>
                  </a:lnTo>
                  <a:lnTo>
                    <a:pt x="0" y="366229"/>
                  </a:lnTo>
                  <a:lnTo>
                    <a:pt x="129895" y="366229"/>
                  </a:lnTo>
                  <a:lnTo>
                    <a:pt x="129895" y="361645"/>
                  </a:lnTo>
                  <a:close/>
                </a:path>
                <a:path w="130175" h="366394">
                  <a:moveTo>
                    <a:pt x="129895" y="0"/>
                  </a:moveTo>
                  <a:lnTo>
                    <a:pt x="0" y="0"/>
                  </a:lnTo>
                  <a:lnTo>
                    <a:pt x="0" y="4571"/>
                  </a:lnTo>
                  <a:lnTo>
                    <a:pt x="17818" y="4571"/>
                  </a:lnTo>
                  <a:lnTo>
                    <a:pt x="32350" y="5273"/>
                  </a:lnTo>
                  <a:lnTo>
                    <a:pt x="40486" y="8650"/>
                  </a:lnTo>
                  <a:lnTo>
                    <a:pt x="44037" y="16611"/>
                  </a:lnTo>
                  <a:lnTo>
                    <a:pt x="44818" y="31064"/>
                  </a:lnTo>
                  <a:lnTo>
                    <a:pt x="44818" y="335153"/>
                  </a:lnTo>
                  <a:lnTo>
                    <a:pt x="44037" y="349611"/>
                  </a:lnTo>
                  <a:lnTo>
                    <a:pt x="40486" y="357571"/>
                  </a:lnTo>
                  <a:lnTo>
                    <a:pt x="32350" y="360945"/>
                  </a:lnTo>
                  <a:lnTo>
                    <a:pt x="17818" y="361645"/>
                  </a:lnTo>
                  <a:lnTo>
                    <a:pt x="112052" y="361645"/>
                  </a:lnTo>
                  <a:lnTo>
                    <a:pt x="97440" y="360945"/>
                  </a:lnTo>
                  <a:lnTo>
                    <a:pt x="89130" y="357571"/>
                  </a:lnTo>
                  <a:lnTo>
                    <a:pt x="85404" y="349611"/>
                  </a:lnTo>
                  <a:lnTo>
                    <a:pt x="84543" y="335153"/>
                  </a:lnTo>
                  <a:lnTo>
                    <a:pt x="84604" y="31064"/>
                  </a:lnTo>
                  <a:lnTo>
                    <a:pt x="85404" y="17628"/>
                  </a:lnTo>
                  <a:lnTo>
                    <a:pt x="89130" y="9672"/>
                  </a:lnTo>
                  <a:lnTo>
                    <a:pt x="97440" y="6300"/>
                  </a:lnTo>
                  <a:lnTo>
                    <a:pt x="112052" y="5600"/>
                  </a:lnTo>
                  <a:lnTo>
                    <a:pt x="129895" y="5600"/>
                  </a:lnTo>
                  <a:lnTo>
                    <a:pt x="129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98932" y="1754345"/>
              <a:ext cx="561340" cy="492125"/>
            </a:xfrm>
            <a:custGeom>
              <a:avLst/>
              <a:gdLst/>
              <a:ahLst/>
              <a:cxnLst/>
              <a:rect l="l" t="t" r="r" b="b"/>
              <a:pathLst>
                <a:path w="561339" h="492125">
                  <a:moveTo>
                    <a:pt x="204443" y="418198"/>
                  </a:moveTo>
                  <a:lnTo>
                    <a:pt x="146710" y="418198"/>
                  </a:lnTo>
                  <a:lnTo>
                    <a:pt x="161637" y="420117"/>
                  </a:lnTo>
                  <a:lnTo>
                    <a:pt x="179297" y="425421"/>
                  </a:lnTo>
                  <a:lnTo>
                    <a:pt x="199383" y="433425"/>
                  </a:lnTo>
                  <a:lnTo>
                    <a:pt x="259616" y="460359"/>
                  </a:lnTo>
                  <a:lnTo>
                    <a:pt x="301729" y="475948"/>
                  </a:lnTo>
                  <a:lnTo>
                    <a:pt x="346962" y="487379"/>
                  </a:lnTo>
                  <a:lnTo>
                    <a:pt x="394347" y="491820"/>
                  </a:lnTo>
                  <a:lnTo>
                    <a:pt x="435894" y="487792"/>
                  </a:lnTo>
                  <a:lnTo>
                    <a:pt x="477883" y="474427"/>
                  </a:lnTo>
                  <a:lnTo>
                    <a:pt x="515493" y="452323"/>
                  </a:lnTo>
                  <a:lnTo>
                    <a:pt x="424484" y="452323"/>
                  </a:lnTo>
                  <a:lnTo>
                    <a:pt x="369847" y="449239"/>
                  </a:lnTo>
                  <a:lnTo>
                    <a:pt x="314702" y="441455"/>
                  </a:lnTo>
                  <a:lnTo>
                    <a:pt x="262068" y="431170"/>
                  </a:lnTo>
                  <a:lnTo>
                    <a:pt x="204443" y="418198"/>
                  </a:lnTo>
                  <a:close/>
                </a:path>
                <a:path w="561339" h="492125">
                  <a:moveTo>
                    <a:pt x="249957" y="9182"/>
                  </a:moveTo>
                  <a:lnTo>
                    <a:pt x="185419" y="9182"/>
                  </a:lnTo>
                  <a:lnTo>
                    <a:pt x="236387" y="16045"/>
                  </a:lnTo>
                  <a:lnTo>
                    <a:pt x="276632" y="36374"/>
                  </a:lnTo>
                  <a:lnTo>
                    <a:pt x="305808" y="69773"/>
                  </a:lnTo>
                  <a:lnTo>
                    <a:pt x="323567" y="115849"/>
                  </a:lnTo>
                  <a:lnTo>
                    <a:pt x="329564" y="174205"/>
                  </a:lnTo>
                  <a:lnTo>
                    <a:pt x="325290" y="215791"/>
                  </a:lnTo>
                  <a:lnTo>
                    <a:pt x="312035" y="256275"/>
                  </a:lnTo>
                  <a:lnTo>
                    <a:pt x="289152" y="294864"/>
                  </a:lnTo>
                  <a:lnTo>
                    <a:pt x="255993" y="330764"/>
                  </a:lnTo>
                  <a:lnTo>
                    <a:pt x="211912" y="363181"/>
                  </a:lnTo>
                  <a:lnTo>
                    <a:pt x="159802" y="389751"/>
                  </a:lnTo>
                  <a:lnTo>
                    <a:pt x="152211" y="393438"/>
                  </a:lnTo>
                  <a:lnTo>
                    <a:pt x="118582" y="426104"/>
                  </a:lnTo>
                  <a:lnTo>
                    <a:pt x="117106" y="437959"/>
                  </a:lnTo>
                  <a:lnTo>
                    <a:pt x="118626" y="447588"/>
                  </a:lnTo>
                  <a:lnTo>
                    <a:pt x="123286" y="456058"/>
                  </a:lnTo>
                  <a:lnTo>
                    <a:pt x="131235" y="462635"/>
                  </a:lnTo>
                  <a:lnTo>
                    <a:pt x="142620" y="466585"/>
                  </a:lnTo>
                  <a:lnTo>
                    <a:pt x="144157" y="457415"/>
                  </a:lnTo>
                  <a:lnTo>
                    <a:pt x="133629" y="455752"/>
                  </a:lnTo>
                  <a:lnTo>
                    <a:pt x="127863" y="447001"/>
                  </a:lnTo>
                  <a:lnTo>
                    <a:pt x="146710" y="418198"/>
                  </a:lnTo>
                  <a:lnTo>
                    <a:pt x="204443" y="418198"/>
                  </a:lnTo>
                  <a:lnTo>
                    <a:pt x="192057" y="415386"/>
                  </a:lnTo>
                  <a:lnTo>
                    <a:pt x="172345" y="411240"/>
                  </a:lnTo>
                  <a:lnTo>
                    <a:pt x="156367" y="408496"/>
                  </a:lnTo>
                  <a:lnTo>
                    <a:pt x="144665" y="407504"/>
                  </a:lnTo>
                  <a:lnTo>
                    <a:pt x="150493" y="403691"/>
                  </a:lnTo>
                  <a:lnTo>
                    <a:pt x="157989" y="399622"/>
                  </a:lnTo>
                  <a:lnTo>
                    <a:pt x="166973" y="395265"/>
                  </a:lnTo>
                  <a:lnTo>
                    <a:pt x="186672" y="386317"/>
                  </a:lnTo>
                  <a:lnTo>
                    <a:pt x="196665" y="381579"/>
                  </a:lnTo>
                  <a:lnTo>
                    <a:pt x="277808" y="333235"/>
                  </a:lnTo>
                  <a:lnTo>
                    <a:pt x="321915" y="294489"/>
                  </a:lnTo>
                  <a:lnTo>
                    <a:pt x="351709" y="254816"/>
                  </a:lnTo>
                  <a:lnTo>
                    <a:pt x="368573" y="214595"/>
                  </a:lnTo>
                  <a:lnTo>
                    <a:pt x="373887" y="174205"/>
                  </a:lnTo>
                  <a:lnTo>
                    <a:pt x="367846" y="125009"/>
                  </a:lnTo>
                  <a:lnTo>
                    <a:pt x="350410" y="82587"/>
                  </a:lnTo>
                  <a:lnTo>
                    <a:pt x="322618" y="47907"/>
                  </a:lnTo>
                  <a:lnTo>
                    <a:pt x="285503" y="21937"/>
                  </a:lnTo>
                  <a:lnTo>
                    <a:pt x="249957" y="9182"/>
                  </a:lnTo>
                  <a:close/>
                </a:path>
                <a:path w="561339" h="492125">
                  <a:moveTo>
                    <a:pt x="557656" y="408914"/>
                  </a:moveTo>
                  <a:lnTo>
                    <a:pt x="532255" y="429273"/>
                  </a:lnTo>
                  <a:lnTo>
                    <a:pt x="500681" y="442687"/>
                  </a:lnTo>
                  <a:lnTo>
                    <a:pt x="464302" y="450066"/>
                  </a:lnTo>
                  <a:lnTo>
                    <a:pt x="424484" y="452323"/>
                  </a:lnTo>
                  <a:lnTo>
                    <a:pt x="515493" y="452323"/>
                  </a:lnTo>
                  <a:lnTo>
                    <a:pt x="519779" y="449804"/>
                  </a:lnTo>
                  <a:lnTo>
                    <a:pt x="561047" y="412000"/>
                  </a:lnTo>
                  <a:lnTo>
                    <a:pt x="557656" y="408914"/>
                  </a:lnTo>
                  <a:close/>
                </a:path>
                <a:path w="561339" h="492125">
                  <a:moveTo>
                    <a:pt x="187451" y="0"/>
                  </a:moveTo>
                  <a:lnTo>
                    <a:pt x="134514" y="5645"/>
                  </a:lnTo>
                  <a:lnTo>
                    <a:pt x="88866" y="21937"/>
                  </a:lnTo>
                  <a:lnTo>
                    <a:pt x="51549" y="47907"/>
                  </a:lnTo>
                  <a:lnTo>
                    <a:pt x="23605" y="82587"/>
                  </a:lnTo>
                  <a:lnTo>
                    <a:pt x="6074" y="125009"/>
                  </a:lnTo>
                  <a:lnTo>
                    <a:pt x="0" y="174205"/>
                  </a:lnTo>
                  <a:lnTo>
                    <a:pt x="6228" y="220075"/>
                  </a:lnTo>
                  <a:lnTo>
                    <a:pt x="24776" y="263093"/>
                  </a:lnTo>
                  <a:lnTo>
                    <a:pt x="55442" y="301667"/>
                  </a:lnTo>
                  <a:lnTo>
                    <a:pt x="98022" y="334206"/>
                  </a:lnTo>
                  <a:lnTo>
                    <a:pt x="152311" y="359117"/>
                  </a:lnTo>
                  <a:lnTo>
                    <a:pt x="161988" y="354025"/>
                  </a:lnTo>
                  <a:lnTo>
                    <a:pt x="118315" y="328545"/>
                  </a:lnTo>
                  <a:lnTo>
                    <a:pt x="85204" y="296398"/>
                  </a:lnTo>
                  <a:lnTo>
                    <a:pt x="62164" y="259008"/>
                  </a:lnTo>
                  <a:lnTo>
                    <a:pt x="48701" y="217803"/>
                  </a:lnTo>
                  <a:lnTo>
                    <a:pt x="44322" y="174205"/>
                  </a:lnTo>
                  <a:lnTo>
                    <a:pt x="50192" y="115849"/>
                  </a:lnTo>
                  <a:lnTo>
                    <a:pt x="67573" y="69773"/>
                  </a:lnTo>
                  <a:lnTo>
                    <a:pt x="96131" y="36374"/>
                  </a:lnTo>
                  <a:lnTo>
                    <a:pt x="135525" y="16045"/>
                  </a:lnTo>
                  <a:lnTo>
                    <a:pt x="185419" y="9182"/>
                  </a:lnTo>
                  <a:lnTo>
                    <a:pt x="249957" y="9182"/>
                  </a:lnTo>
                  <a:lnTo>
                    <a:pt x="240102" y="5645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0577" y="1758428"/>
              <a:ext cx="278130" cy="370840"/>
            </a:xfrm>
            <a:custGeom>
              <a:avLst/>
              <a:gdLst/>
              <a:ahLst/>
              <a:cxnLst/>
              <a:rect l="l" t="t" r="r" b="b"/>
              <a:pathLst>
                <a:path w="278129" h="370839">
                  <a:moveTo>
                    <a:pt x="107480" y="4584"/>
                  </a:moveTo>
                  <a:lnTo>
                    <a:pt x="13246" y="4584"/>
                  </a:lnTo>
                  <a:lnTo>
                    <a:pt x="27858" y="5363"/>
                  </a:lnTo>
                  <a:lnTo>
                    <a:pt x="36168" y="8910"/>
                  </a:lnTo>
                  <a:lnTo>
                    <a:pt x="39894" y="17041"/>
                  </a:lnTo>
                  <a:lnTo>
                    <a:pt x="40754" y="31572"/>
                  </a:lnTo>
                  <a:lnTo>
                    <a:pt x="40754" y="282702"/>
                  </a:lnTo>
                  <a:lnTo>
                    <a:pt x="48038" y="318566"/>
                  </a:lnTo>
                  <a:lnTo>
                    <a:pt x="68626" y="346216"/>
                  </a:lnTo>
                  <a:lnTo>
                    <a:pt x="100617" y="364010"/>
                  </a:lnTo>
                  <a:lnTo>
                    <a:pt x="142113" y="370306"/>
                  </a:lnTo>
                  <a:lnTo>
                    <a:pt x="182240" y="364626"/>
                  </a:lnTo>
                  <a:lnTo>
                    <a:pt x="188317" y="361137"/>
                  </a:lnTo>
                  <a:lnTo>
                    <a:pt x="142113" y="361137"/>
                  </a:lnTo>
                  <a:lnTo>
                    <a:pt x="115584" y="357240"/>
                  </a:lnTo>
                  <a:lnTo>
                    <a:pt x="96275" y="345738"/>
                  </a:lnTo>
                  <a:lnTo>
                    <a:pt x="84477" y="326911"/>
                  </a:lnTo>
                  <a:lnTo>
                    <a:pt x="80479" y="301040"/>
                  </a:lnTo>
                  <a:lnTo>
                    <a:pt x="80479" y="31572"/>
                  </a:lnTo>
                  <a:lnTo>
                    <a:pt x="81260" y="17041"/>
                  </a:lnTo>
                  <a:lnTo>
                    <a:pt x="84812" y="8910"/>
                  </a:lnTo>
                  <a:lnTo>
                    <a:pt x="92947" y="5363"/>
                  </a:lnTo>
                  <a:lnTo>
                    <a:pt x="107480" y="4584"/>
                  </a:lnTo>
                  <a:close/>
                </a:path>
                <a:path w="278129" h="370839">
                  <a:moveTo>
                    <a:pt x="264363" y="4584"/>
                  </a:moveTo>
                  <a:lnTo>
                    <a:pt x="197129" y="4584"/>
                  </a:lnTo>
                  <a:lnTo>
                    <a:pt x="211981" y="6798"/>
                  </a:lnTo>
                  <a:lnTo>
                    <a:pt x="220819" y="13500"/>
                  </a:lnTo>
                  <a:lnTo>
                    <a:pt x="225073" y="24783"/>
                  </a:lnTo>
                  <a:lnTo>
                    <a:pt x="226174" y="40741"/>
                  </a:lnTo>
                  <a:lnTo>
                    <a:pt x="226174" y="282702"/>
                  </a:lnTo>
                  <a:lnTo>
                    <a:pt x="220721" y="316469"/>
                  </a:lnTo>
                  <a:lnTo>
                    <a:pt x="204627" y="341041"/>
                  </a:lnTo>
                  <a:lnTo>
                    <a:pt x="178291" y="356052"/>
                  </a:lnTo>
                  <a:lnTo>
                    <a:pt x="142113" y="361137"/>
                  </a:lnTo>
                  <a:lnTo>
                    <a:pt x="188317" y="361137"/>
                  </a:lnTo>
                  <a:lnTo>
                    <a:pt x="211443" y="347859"/>
                  </a:lnTo>
                  <a:lnTo>
                    <a:pt x="229286" y="320414"/>
                  </a:lnTo>
                  <a:lnTo>
                    <a:pt x="235331" y="282702"/>
                  </a:lnTo>
                  <a:lnTo>
                    <a:pt x="235331" y="40741"/>
                  </a:lnTo>
                  <a:lnTo>
                    <a:pt x="236429" y="24783"/>
                  </a:lnTo>
                  <a:lnTo>
                    <a:pt x="240679" y="13500"/>
                  </a:lnTo>
                  <a:lnTo>
                    <a:pt x="249513" y="6798"/>
                  </a:lnTo>
                  <a:lnTo>
                    <a:pt x="264363" y="4584"/>
                  </a:lnTo>
                  <a:close/>
                </a:path>
                <a:path w="278129" h="370839">
                  <a:moveTo>
                    <a:pt x="129895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129895" y="4584"/>
                  </a:lnTo>
                  <a:lnTo>
                    <a:pt x="129895" y="0"/>
                  </a:lnTo>
                  <a:close/>
                </a:path>
                <a:path w="278129" h="370839">
                  <a:moveTo>
                    <a:pt x="277609" y="0"/>
                  </a:moveTo>
                  <a:lnTo>
                    <a:pt x="178282" y="0"/>
                  </a:lnTo>
                  <a:lnTo>
                    <a:pt x="178282" y="4584"/>
                  </a:lnTo>
                  <a:lnTo>
                    <a:pt x="277609" y="4584"/>
                  </a:lnTo>
                  <a:lnTo>
                    <a:pt x="2776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5975" y="1739064"/>
              <a:ext cx="262255" cy="405130"/>
            </a:xfrm>
            <a:custGeom>
              <a:avLst/>
              <a:gdLst/>
              <a:ahLst/>
              <a:cxnLst/>
              <a:rect l="l" t="t" r="r" b="b"/>
              <a:pathLst>
                <a:path w="262254" h="405130">
                  <a:moveTo>
                    <a:pt x="225653" y="0"/>
                  </a:moveTo>
                  <a:lnTo>
                    <a:pt x="221068" y="304"/>
                  </a:lnTo>
                  <a:lnTo>
                    <a:pt x="222592" y="23939"/>
                  </a:lnTo>
                  <a:lnTo>
                    <a:pt x="17818" y="23939"/>
                  </a:lnTo>
                  <a:lnTo>
                    <a:pt x="32356" y="24720"/>
                  </a:lnTo>
                  <a:lnTo>
                    <a:pt x="40490" y="28271"/>
                  </a:lnTo>
                  <a:lnTo>
                    <a:pt x="44039" y="36407"/>
                  </a:lnTo>
                  <a:lnTo>
                    <a:pt x="44818" y="50939"/>
                  </a:lnTo>
                  <a:lnTo>
                    <a:pt x="44818" y="354012"/>
                  </a:lnTo>
                  <a:lnTo>
                    <a:pt x="44039" y="368550"/>
                  </a:lnTo>
                  <a:lnTo>
                    <a:pt x="40490" y="376685"/>
                  </a:lnTo>
                  <a:lnTo>
                    <a:pt x="32356" y="380233"/>
                  </a:lnTo>
                  <a:lnTo>
                    <a:pt x="17818" y="381012"/>
                  </a:lnTo>
                  <a:lnTo>
                    <a:pt x="250101" y="381012"/>
                  </a:lnTo>
                  <a:lnTo>
                    <a:pt x="248577" y="404660"/>
                  </a:lnTo>
                  <a:lnTo>
                    <a:pt x="253161" y="404952"/>
                  </a:lnTo>
                  <a:lnTo>
                    <a:pt x="254948" y="376428"/>
                  </a:lnTo>
                  <a:lnTo>
                    <a:pt x="73355" y="376428"/>
                  </a:lnTo>
                  <a:lnTo>
                    <a:pt x="73355" y="375920"/>
                  </a:lnTo>
                  <a:lnTo>
                    <a:pt x="77677" y="370780"/>
                  </a:lnTo>
                  <a:lnTo>
                    <a:pt x="81241" y="364588"/>
                  </a:lnTo>
                  <a:lnTo>
                    <a:pt x="83663" y="357439"/>
                  </a:lnTo>
                  <a:lnTo>
                    <a:pt x="84556" y="349427"/>
                  </a:lnTo>
                  <a:lnTo>
                    <a:pt x="84556" y="198145"/>
                  </a:lnTo>
                  <a:lnTo>
                    <a:pt x="164528" y="198145"/>
                  </a:lnTo>
                  <a:lnTo>
                    <a:pt x="164528" y="188988"/>
                  </a:lnTo>
                  <a:lnTo>
                    <a:pt x="84556" y="188988"/>
                  </a:lnTo>
                  <a:lnTo>
                    <a:pt x="84556" y="55524"/>
                  </a:lnTo>
                  <a:lnTo>
                    <a:pt x="83663" y="47520"/>
                  </a:lnTo>
                  <a:lnTo>
                    <a:pt x="81241" y="40373"/>
                  </a:lnTo>
                  <a:lnTo>
                    <a:pt x="77677" y="34178"/>
                  </a:lnTo>
                  <a:lnTo>
                    <a:pt x="73355" y="29032"/>
                  </a:lnTo>
                  <a:lnTo>
                    <a:pt x="73355" y="28524"/>
                  </a:lnTo>
                  <a:lnTo>
                    <a:pt x="227545" y="28524"/>
                  </a:lnTo>
                  <a:lnTo>
                    <a:pt x="225653" y="0"/>
                  </a:lnTo>
                  <a:close/>
                </a:path>
                <a:path w="262254" h="405130">
                  <a:moveTo>
                    <a:pt x="249593" y="381012"/>
                  </a:moveTo>
                  <a:lnTo>
                    <a:pt x="0" y="381012"/>
                  </a:lnTo>
                  <a:lnTo>
                    <a:pt x="0" y="385597"/>
                  </a:lnTo>
                  <a:lnTo>
                    <a:pt x="238899" y="385597"/>
                  </a:lnTo>
                  <a:lnTo>
                    <a:pt x="246024" y="384581"/>
                  </a:lnTo>
                  <a:lnTo>
                    <a:pt x="249593" y="381012"/>
                  </a:lnTo>
                  <a:close/>
                </a:path>
                <a:path w="262254" h="405130">
                  <a:moveTo>
                    <a:pt x="261810" y="266915"/>
                  </a:moveTo>
                  <a:lnTo>
                    <a:pt x="253657" y="266915"/>
                  </a:lnTo>
                  <a:lnTo>
                    <a:pt x="250609" y="307670"/>
                  </a:lnTo>
                  <a:lnTo>
                    <a:pt x="244120" y="339041"/>
                  </a:lnTo>
                  <a:lnTo>
                    <a:pt x="229658" y="360384"/>
                  </a:lnTo>
                  <a:lnTo>
                    <a:pt x="206698" y="372560"/>
                  </a:lnTo>
                  <a:lnTo>
                    <a:pt x="174713" y="376428"/>
                  </a:lnTo>
                  <a:lnTo>
                    <a:pt x="254948" y="376428"/>
                  </a:lnTo>
                  <a:lnTo>
                    <a:pt x="261810" y="266915"/>
                  </a:lnTo>
                  <a:close/>
                </a:path>
                <a:path w="262254" h="405130">
                  <a:moveTo>
                    <a:pt x="164528" y="198145"/>
                  </a:moveTo>
                  <a:lnTo>
                    <a:pt x="104927" y="198145"/>
                  </a:lnTo>
                  <a:lnTo>
                    <a:pt x="125557" y="199786"/>
                  </a:lnTo>
                  <a:lnTo>
                    <a:pt x="143132" y="207063"/>
                  </a:lnTo>
                  <a:lnTo>
                    <a:pt x="155358" y="223509"/>
                  </a:lnTo>
                  <a:lnTo>
                    <a:pt x="159943" y="252653"/>
                  </a:lnTo>
                  <a:lnTo>
                    <a:pt x="159943" y="280670"/>
                  </a:lnTo>
                  <a:lnTo>
                    <a:pt x="164528" y="280670"/>
                  </a:lnTo>
                  <a:lnTo>
                    <a:pt x="164528" y="198145"/>
                  </a:lnTo>
                  <a:close/>
                </a:path>
                <a:path w="262254" h="405130">
                  <a:moveTo>
                    <a:pt x="164528" y="117157"/>
                  </a:moveTo>
                  <a:lnTo>
                    <a:pt x="159943" y="117157"/>
                  </a:lnTo>
                  <a:lnTo>
                    <a:pt x="159943" y="134988"/>
                  </a:lnTo>
                  <a:lnTo>
                    <a:pt x="155358" y="164058"/>
                  </a:lnTo>
                  <a:lnTo>
                    <a:pt x="143132" y="180328"/>
                  </a:lnTo>
                  <a:lnTo>
                    <a:pt x="125557" y="187428"/>
                  </a:lnTo>
                  <a:lnTo>
                    <a:pt x="104927" y="188988"/>
                  </a:lnTo>
                  <a:lnTo>
                    <a:pt x="164528" y="188988"/>
                  </a:lnTo>
                  <a:lnTo>
                    <a:pt x="164528" y="117157"/>
                  </a:lnTo>
                  <a:close/>
                </a:path>
                <a:path w="262254" h="405130">
                  <a:moveTo>
                    <a:pt x="227545" y="28524"/>
                  </a:moveTo>
                  <a:lnTo>
                    <a:pt x="145160" y="28524"/>
                  </a:lnTo>
                  <a:lnTo>
                    <a:pt x="177621" y="32328"/>
                  </a:lnTo>
                  <a:lnTo>
                    <a:pt x="201577" y="44824"/>
                  </a:lnTo>
                  <a:lnTo>
                    <a:pt x="216937" y="67636"/>
                  </a:lnTo>
                  <a:lnTo>
                    <a:pt x="223608" y="102387"/>
                  </a:lnTo>
                  <a:lnTo>
                    <a:pt x="225653" y="138049"/>
                  </a:lnTo>
                  <a:lnTo>
                    <a:pt x="234810" y="138049"/>
                  </a:lnTo>
                  <a:lnTo>
                    <a:pt x="227545" y="28524"/>
                  </a:lnTo>
                  <a:close/>
                </a:path>
                <a:path w="262254" h="405130">
                  <a:moveTo>
                    <a:pt x="211378" y="19367"/>
                  </a:moveTo>
                  <a:lnTo>
                    <a:pt x="0" y="19367"/>
                  </a:lnTo>
                  <a:lnTo>
                    <a:pt x="0" y="23939"/>
                  </a:lnTo>
                  <a:lnTo>
                    <a:pt x="222084" y="23939"/>
                  </a:lnTo>
                  <a:lnTo>
                    <a:pt x="218516" y="20383"/>
                  </a:lnTo>
                  <a:lnTo>
                    <a:pt x="211378" y="193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2190" y="1744158"/>
              <a:ext cx="216535" cy="394970"/>
            </a:xfrm>
            <a:custGeom>
              <a:avLst/>
              <a:gdLst/>
              <a:ahLst/>
              <a:cxnLst/>
              <a:rect l="l" t="t" r="r" b="b"/>
              <a:pathLst>
                <a:path w="216534" h="394969">
                  <a:moveTo>
                    <a:pt x="9156" y="255270"/>
                  </a:moveTo>
                  <a:lnTo>
                    <a:pt x="0" y="255701"/>
                  </a:lnTo>
                  <a:lnTo>
                    <a:pt x="6616" y="394766"/>
                  </a:lnTo>
                  <a:lnTo>
                    <a:pt x="11201" y="394550"/>
                  </a:lnTo>
                  <a:lnTo>
                    <a:pt x="9385" y="356552"/>
                  </a:lnTo>
                  <a:lnTo>
                    <a:pt x="8661" y="345871"/>
                  </a:lnTo>
                  <a:lnTo>
                    <a:pt x="7645" y="340779"/>
                  </a:lnTo>
                  <a:lnTo>
                    <a:pt x="9677" y="340271"/>
                  </a:lnTo>
                  <a:lnTo>
                    <a:pt x="33967" y="340271"/>
                  </a:lnTo>
                  <a:lnTo>
                    <a:pt x="19029" y="317086"/>
                  </a:lnTo>
                  <a:lnTo>
                    <a:pt x="10185" y="276161"/>
                  </a:lnTo>
                  <a:lnTo>
                    <a:pt x="9156" y="255270"/>
                  </a:lnTo>
                  <a:close/>
                </a:path>
                <a:path w="216534" h="394969">
                  <a:moveTo>
                    <a:pt x="33967" y="340271"/>
                  </a:moveTo>
                  <a:lnTo>
                    <a:pt x="9677" y="340271"/>
                  </a:lnTo>
                  <a:lnTo>
                    <a:pt x="11201" y="344843"/>
                  </a:lnTo>
                  <a:lnTo>
                    <a:pt x="41602" y="368977"/>
                  </a:lnTo>
                  <a:lnTo>
                    <a:pt x="80786" y="382697"/>
                  </a:lnTo>
                  <a:lnTo>
                    <a:pt x="102908" y="384429"/>
                  </a:lnTo>
                  <a:lnTo>
                    <a:pt x="149404" y="377849"/>
                  </a:lnTo>
                  <a:lnTo>
                    <a:pt x="154104" y="375412"/>
                  </a:lnTo>
                  <a:lnTo>
                    <a:pt x="102108" y="375412"/>
                  </a:lnTo>
                  <a:lnTo>
                    <a:pt x="67831" y="368376"/>
                  </a:lnTo>
                  <a:lnTo>
                    <a:pt x="39192" y="348380"/>
                  </a:lnTo>
                  <a:lnTo>
                    <a:pt x="33967" y="340271"/>
                  </a:lnTo>
                  <a:close/>
                </a:path>
                <a:path w="216534" h="394969">
                  <a:moveTo>
                    <a:pt x="111048" y="10185"/>
                  </a:moveTo>
                  <a:lnTo>
                    <a:pt x="69966" y="16118"/>
                  </a:lnTo>
                  <a:lnTo>
                    <a:pt x="38292" y="32883"/>
                  </a:lnTo>
                  <a:lnTo>
                    <a:pt x="17906" y="58930"/>
                  </a:lnTo>
                  <a:lnTo>
                    <a:pt x="10693" y="92710"/>
                  </a:lnTo>
                  <a:lnTo>
                    <a:pt x="18579" y="131880"/>
                  </a:lnTo>
                  <a:lnTo>
                    <a:pt x="39238" y="162167"/>
                  </a:lnTo>
                  <a:lnTo>
                    <a:pt x="68166" y="186294"/>
                  </a:lnTo>
                  <a:lnTo>
                    <a:pt x="100863" y="206984"/>
                  </a:lnTo>
                  <a:lnTo>
                    <a:pt x="129762" y="225565"/>
                  </a:lnTo>
                  <a:lnTo>
                    <a:pt x="154508" y="246426"/>
                  </a:lnTo>
                  <a:lnTo>
                    <a:pt x="171786" y="271080"/>
                  </a:lnTo>
                  <a:lnTo>
                    <a:pt x="178282" y="301040"/>
                  </a:lnTo>
                  <a:lnTo>
                    <a:pt x="172807" y="331424"/>
                  </a:lnTo>
                  <a:lnTo>
                    <a:pt x="157335" y="354904"/>
                  </a:lnTo>
                  <a:lnTo>
                    <a:pt x="133293" y="370045"/>
                  </a:lnTo>
                  <a:lnTo>
                    <a:pt x="102108" y="375412"/>
                  </a:lnTo>
                  <a:lnTo>
                    <a:pt x="154104" y="375412"/>
                  </a:lnTo>
                  <a:lnTo>
                    <a:pt x="185251" y="359256"/>
                  </a:lnTo>
                  <a:lnTo>
                    <a:pt x="208321" y="330363"/>
                  </a:lnTo>
                  <a:lnTo>
                    <a:pt x="216484" y="292887"/>
                  </a:lnTo>
                  <a:lnTo>
                    <a:pt x="208222" y="250484"/>
                  </a:lnTo>
                  <a:lnTo>
                    <a:pt x="186653" y="217481"/>
                  </a:lnTo>
                  <a:lnTo>
                    <a:pt x="156599" y="191363"/>
                  </a:lnTo>
                  <a:lnTo>
                    <a:pt x="122885" y="169621"/>
                  </a:lnTo>
                  <a:lnTo>
                    <a:pt x="94237" y="151737"/>
                  </a:lnTo>
                  <a:lnTo>
                    <a:pt x="69784" y="132418"/>
                  </a:lnTo>
                  <a:lnTo>
                    <a:pt x="52749" y="109672"/>
                  </a:lnTo>
                  <a:lnTo>
                    <a:pt x="46355" y="81508"/>
                  </a:lnTo>
                  <a:lnTo>
                    <a:pt x="50641" y="54755"/>
                  </a:lnTo>
                  <a:lnTo>
                    <a:pt x="63176" y="35288"/>
                  </a:lnTo>
                  <a:lnTo>
                    <a:pt x="83473" y="23395"/>
                  </a:lnTo>
                  <a:lnTo>
                    <a:pt x="111048" y="19367"/>
                  </a:lnTo>
                  <a:lnTo>
                    <a:pt x="155538" y="19367"/>
                  </a:lnTo>
                  <a:lnTo>
                    <a:pt x="150453" y="17002"/>
                  </a:lnTo>
                  <a:lnTo>
                    <a:pt x="132302" y="12041"/>
                  </a:lnTo>
                  <a:lnTo>
                    <a:pt x="111048" y="10185"/>
                  </a:lnTo>
                  <a:close/>
                </a:path>
                <a:path w="216534" h="394969">
                  <a:moveTo>
                    <a:pt x="155538" y="19367"/>
                  </a:moveTo>
                  <a:lnTo>
                    <a:pt x="111048" y="19367"/>
                  </a:lnTo>
                  <a:lnTo>
                    <a:pt x="143971" y="26191"/>
                  </a:lnTo>
                  <a:lnTo>
                    <a:pt x="167397" y="44221"/>
                  </a:lnTo>
                  <a:lnTo>
                    <a:pt x="181752" y="69795"/>
                  </a:lnTo>
                  <a:lnTo>
                    <a:pt x="187464" y="99250"/>
                  </a:lnTo>
                  <a:lnTo>
                    <a:pt x="188480" y="120637"/>
                  </a:lnTo>
                  <a:lnTo>
                    <a:pt x="197637" y="120218"/>
                  </a:lnTo>
                  <a:lnTo>
                    <a:pt x="194101" y="44323"/>
                  </a:lnTo>
                  <a:lnTo>
                    <a:pt x="186944" y="44323"/>
                  </a:lnTo>
                  <a:lnTo>
                    <a:pt x="186423" y="42799"/>
                  </a:lnTo>
                  <a:lnTo>
                    <a:pt x="182346" y="35153"/>
                  </a:lnTo>
                  <a:lnTo>
                    <a:pt x="178790" y="32600"/>
                  </a:lnTo>
                  <a:lnTo>
                    <a:pt x="165837" y="24158"/>
                  </a:lnTo>
                  <a:lnTo>
                    <a:pt x="155538" y="19367"/>
                  </a:lnTo>
                  <a:close/>
                </a:path>
                <a:path w="216534" h="394969">
                  <a:moveTo>
                    <a:pt x="192036" y="0"/>
                  </a:moveTo>
                  <a:lnTo>
                    <a:pt x="186944" y="0"/>
                  </a:lnTo>
                  <a:lnTo>
                    <a:pt x="188468" y="27000"/>
                  </a:lnTo>
                  <a:lnTo>
                    <a:pt x="188976" y="34124"/>
                  </a:lnTo>
                  <a:lnTo>
                    <a:pt x="189484" y="39738"/>
                  </a:lnTo>
                  <a:lnTo>
                    <a:pt x="190500" y="43307"/>
                  </a:lnTo>
                  <a:lnTo>
                    <a:pt x="186944" y="44323"/>
                  </a:lnTo>
                  <a:lnTo>
                    <a:pt x="194101" y="44323"/>
                  </a:lnTo>
                  <a:lnTo>
                    <a:pt x="192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4063" y="2502283"/>
              <a:ext cx="208279" cy="297815"/>
            </a:xfrm>
            <a:custGeom>
              <a:avLst/>
              <a:gdLst/>
              <a:ahLst/>
              <a:cxnLst/>
              <a:rect l="l" t="t" r="r" b="b"/>
              <a:pathLst>
                <a:path w="208279" h="297814">
                  <a:moveTo>
                    <a:pt x="101371" y="293789"/>
                  </a:moveTo>
                  <a:lnTo>
                    <a:pt x="0" y="293789"/>
                  </a:lnTo>
                  <a:lnTo>
                    <a:pt x="0" y="297510"/>
                  </a:lnTo>
                  <a:lnTo>
                    <a:pt x="101371" y="297510"/>
                  </a:lnTo>
                  <a:lnTo>
                    <a:pt x="101371" y="293789"/>
                  </a:lnTo>
                  <a:close/>
                </a:path>
                <a:path w="208279" h="297814">
                  <a:moveTo>
                    <a:pt x="104267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14490" y="3721"/>
                  </a:lnTo>
                  <a:lnTo>
                    <a:pt x="26289" y="4354"/>
                  </a:lnTo>
                  <a:lnTo>
                    <a:pt x="32894" y="7238"/>
                  </a:lnTo>
                  <a:lnTo>
                    <a:pt x="35777" y="13847"/>
                  </a:lnTo>
                  <a:lnTo>
                    <a:pt x="36377" y="25033"/>
                  </a:lnTo>
                  <a:lnTo>
                    <a:pt x="36410" y="271856"/>
                  </a:lnTo>
                  <a:lnTo>
                    <a:pt x="35777" y="283662"/>
                  </a:lnTo>
                  <a:lnTo>
                    <a:pt x="32894" y="290271"/>
                  </a:lnTo>
                  <a:lnTo>
                    <a:pt x="26289" y="293155"/>
                  </a:lnTo>
                  <a:lnTo>
                    <a:pt x="14490" y="293789"/>
                  </a:lnTo>
                  <a:lnTo>
                    <a:pt x="91033" y="293789"/>
                  </a:lnTo>
                  <a:lnTo>
                    <a:pt x="79161" y="293155"/>
                  </a:lnTo>
                  <a:lnTo>
                    <a:pt x="72409" y="290271"/>
                  </a:lnTo>
                  <a:lnTo>
                    <a:pt x="69380" y="283662"/>
                  </a:lnTo>
                  <a:lnTo>
                    <a:pt x="68681" y="271856"/>
                  </a:lnTo>
                  <a:lnTo>
                    <a:pt x="68681" y="181648"/>
                  </a:lnTo>
                  <a:lnTo>
                    <a:pt x="104267" y="181648"/>
                  </a:lnTo>
                  <a:lnTo>
                    <a:pt x="146787" y="175135"/>
                  </a:lnTo>
                  <a:lnTo>
                    <a:pt x="148465" y="174193"/>
                  </a:lnTo>
                  <a:lnTo>
                    <a:pt x="68681" y="174193"/>
                  </a:lnTo>
                  <a:lnTo>
                    <a:pt x="68681" y="35585"/>
                  </a:lnTo>
                  <a:lnTo>
                    <a:pt x="68282" y="28489"/>
                  </a:lnTo>
                  <a:lnTo>
                    <a:pt x="67030" y="21667"/>
                  </a:lnTo>
                  <a:lnTo>
                    <a:pt x="64845" y="15391"/>
                  </a:lnTo>
                  <a:lnTo>
                    <a:pt x="61645" y="9931"/>
                  </a:lnTo>
                  <a:lnTo>
                    <a:pt x="61645" y="7861"/>
                  </a:lnTo>
                  <a:lnTo>
                    <a:pt x="149125" y="7861"/>
                  </a:lnTo>
                  <a:lnTo>
                    <a:pt x="146787" y="6542"/>
                  </a:lnTo>
                  <a:lnTo>
                    <a:pt x="104267" y="0"/>
                  </a:lnTo>
                  <a:close/>
                </a:path>
                <a:path w="208279" h="297814">
                  <a:moveTo>
                    <a:pt x="149125" y="7861"/>
                  </a:moveTo>
                  <a:lnTo>
                    <a:pt x="91859" y="7861"/>
                  </a:lnTo>
                  <a:lnTo>
                    <a:pt x="126417" y="13254"/>
                  </a:lnTo>
                  <a:lnTo>
                    <a:pt x="151566" y="29173"/>
                  </a:lnTo>
                  <a:lnTo>
                    <a:pt x="166930" y="55229"/>
                  </a:lnTo>
                  <a:lnTo>
                    <a:pt x="172135" y="91033"/>
                  </a:lnTo>
                  <a:lnTo>
                    <a:pt x="166930" y="126835"/>
                  </a:lnTo>
                  <a:lnTo>
                    <a:pt x="151566" y="152887"/>
                  </a:lnTo>
                  <a:lnTo>
                    <a:pt x="126417" y="168802"/>
                  </a:lnTo>
                  <a:lnTo>
                    <a:pt x="91859" y="174193"/>
                  </a:lnTo>
                  <a:lnTo>
                    <a:pt x="148465" y="174193"/>
                  </a:lnTo>
                  <a:lnTo>
                    <a:pt x="179573" y="156729"/>
                  </a:lnTo>
                  <a:lnTo>
                    <a:pt x="200673" y="128128"/>
                  </a:lnTo>
                  <a:lnTo>
                    <a:pt x="208140" y="91033"/>
                  </a:lnTo>
                  <a:lnTo>
                    <a:pt x="200673" y="53765"/>
                  </a:lnTo>
                  <a:lnTo>
                    <a:pt x="179573" y="25033"/>
                  </a:lnTo>
                  <a:lnTo>
                    <a:pt x="149125" y="78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90404" y="2498968"/>
              <a:ext cx="501650" cy="320675"/>
            </a:xfrm>
            <a:custGeom>
              <a:avLst/>
              <a:gdLst/>
              <a:ahLst/>
              <a:cxnLst/>
              <a:rect l="l" t="t" r="r" b="b"/>
              <a:pathLst>
                <a:path w="501650" h="320675">
                  <a:moveTo>
                    <a:pt x="154670" y="10756"/>
                  </a:moveTo>
                  <a:lnTo>
                    <a:pt x="104686" y="10756"/>
                  </a:lnTo>
                  <a:lnTo>
                    <a:pt x="136365" y="16824"/>
                  </a:lnTo>
                  <a:lnTo>
                    <a:pt x="160788" y="33972"/>
                  </a:lnTo>
                  <a:lnTo>
                    <a:pt x="176505" y="60616"/>
                  </a:lnTo>
                  <a:lnTo>
                    <a:pt x="182067" y="95173"/>
                  </a:lnTo>
                  <a:lnTo>
                    <a:pt x="176493" y="129901"/>
                  </a:lnTo>
                  <a:lnTo>
                    <a:pt x="160755" y="156673"/>
                  </a:lnTo>
                  <a:lnTo>
                    <a:pt x="136327" y="173901"/>
                  </a:lnTo>
                  <a:lnTo>
                    <a:pt x="104686" y="179997"/>
                  </a:lnTo>
                  <a:lnTo>
                    <a:pt x="85648" y="179997"/>
                  </a:lnTo>
                  <a:lnTo>
                    <a:pt x="85648" y="187045"/>
                  </a:lnTo>
                  <a:lnTo>
                    <a:pt x="90614" y="187045"/>
                  </a:lnTo>
                  <a:lnTo>
                    <a:pt x="100983" y="189541"/>
                  </a:lnTo>
                  <a:lnTo>
                    <a:pt x="111040" y="196421"/>
                  </a:lnTo>
                  <a:lnTo>
                    <a:pt x="121334" y="206773"/>
                  </a:lnTo>
                  <a:lnTo>
                    <a:pt x="129132" y="215863"/>
                  </a:lnTo>
                  <a:lnTo>
                    <a:pt x="141097" y="229870"/>
                  </a:lnTo>
                  <a:lnTo>
                    <a:pt x="186303" y="271760"/>
                  </a:lnTo>
                  <a:lnTo>
                    <a:pt x="234688" y="299740"/>
                  </a:lnTo>
                  <a:lnTo>
                    <a:pt x="284041" y="315378"/>
                  </a:lnTo>
                  <a:lnTo>
                    <a:pt x="332155" y="320243"/>
                  </a:lnTo>
                  <a:lnTo>
                    <a:pt x="377225" y="315997"/>
                  </a:lnTo>
                  <a:lnTo>
                    <a:pt x="404749" y="308279"/>
                  </a:lnTo>
                  <a:lnTo>
                    <a:pt x="352564" y="308279"/>
                  </a:lnTo>
                  <a:lnTo>
                    <a:pt x="310102" y="303787"/>
                  </a:lnTo>
                  <a:lnTo>
                    <a:pt x="263853" y="288591"/>
                  </a:lnTo>
                  <a:lnTo>
                    <a:pt x="215506" y="260113"/>
                  </a:lnTo>
                  <a:lnTo>
                    <a:pt x="166751" y="215773"/>
                  </a:lnTo>
                  <a:lnTo>
                    <a:pt x="156382" y="205200"/>
                  </a:lnTo>
                  <a:lnTo>
                    <a:pt x="145759" y="196611"/>
                  </a:lnTo>
                  <a:lnTo>
                    <a:pt x="134463" y="190523"/>
                  </a:lnTo>
                  <a:lnTo>
                    <a:pt x="122072" y="187452"/>
                  </a:lnTo>
                  <a:lnTo>
                    <a:pt x="122072" y="184962"/>
                  </a:lnTo>
                  <a:lnTo>
                    <a:pt x="164995" y="175766"/>
                  </a:lnTo>
                  <a:lnTo>
                    <a:pt x="211335" y="129795"/>
                  </a:lnTo>
                  <a:lnTo>
                    <a:pt x="218059" y="95173"/>
                  </a:lnTo>
                  <a:lnTo>
                    <a:pt x="210172" y="57600"/>
                  </a:lnTo>
                  <a:lnTo>
                    <a:pt x="187856" y="28603"/>
                  </a:lnTo>
                  <a:lnTo>
                    <a:pt x="154670" y="10756"/>
                  </a:lnTo>
                  <a:close/>
                </a:path>
                <a:path w="501650" h="320675">
                  <a:moveTo>
                    <a:pt x="494271" y="253606"/>
                  </a:moveTo>
                  <a:lnTo>
                    <a:pt x="438745" y="289496"/>
                  </a:lnTo>
                  <a:lnTo>
                    <a:pt x="399704" y="302699"/>
                  </a:lnTo>
                  <a:lnTo>
                    <a:pt x="352564" y="308279"/>
                  </a:lnTo>
                  <a:lnTo>
                    <a:pt x="404749" y="308279"/>
                  </a:lnTo>
                  <a:lnTo>
                    <a:pt x="419057" y="304268"/>
                  </a:lnTo>
                  <a:lnTo>
                    <a:pt x="456262" y="286569"/>
                  </a:lnTo>
                  <a:lnTo>
                    <a:pt x="487451" y="264414"/>
                  </a:lnTo>
                  <a:lnTo>
                    <a:pt x="496544" y="256552"/>
                  </a:lnTo>
                  <a:lnTo>
                    <a:pt x="494271" y="253606"/>
                  </a:lnTo>
                  <a:close/>
                </a:path>
                <a:path w="501650" h="320675">
                  <a:moveTo>
                    <a:pt x="115023" y="297103"/>
                  </a:moveTo>
                  <a:lnTo>
                    <a:pt x="0" y="297103"/>
                  </a:lnTo>
                  <a:lnTo>
                    <a:pt x="0" y="300824"/>
                  </a:lnTo>
                  <a:lnTo>
                    <a:pt x="115023" y="300824"/>
                  </a:lnTo>
                  <a:lnTo>
                    <a:pt x="115023" y="297103"/>
                  </a:lnTo>
                  <a:close/>
                </a:path>
                <a:path w="501650" h="320675">
                  <a:moveTo>
                    <a:pt x="108000" y="3314"/>
                  </a:moveTo>
                  <a:lnTo>
                    <a:pt x="0" y="3314"/>
                  </a:lnTo>
                  <a:lnTo>
                    <a:pt x="0" y="7035"/>
                  </a:lnTo>
                  <a:lnTo>
                    <a:pt x="14478" y="7035"/>
                  </a:lnTo>
                  <a:lnTo>
                    <a:pt x="26284" y="7669"/>
                  </a:lnTo>
                  <a:lnTo>
                    <a:pt x="32893" y="10553"/>
                  </a:lnTo>
                  <a:lnTo>
                    <a:pt x="35777" y="17162"/>
                  </a:lnTo>
                  <a:lnTo>
                    <a:pt x="36391" y="28603"/>
                  </a:lnTo>
                  <a:lnTo>
                    <a:pt x="36410" y="275170"/>
                  </a:lnTo>
                  <a:lnTo>
                    <a:pt x="35777" y="286977"/>
                  </a:lnTo>
                  <a:lnTo>
                    <a:pt x="32893" y="293585"/>
                  </a:lnTo>
                  <a:lnTo>
                    <a:pt x="26284" y="296469"/>
                  </a:lnTo>
                  <a:lnTo>
                    <a:pt x="14478" y="297103"/>
                  </a:lnTo>
                  <a:lnTo>
                    <a:pt x="91033" y="297103"/>
                  </a:lnTo>
                  <a:lnTo>
                    <a:pt x="79163" y="296469"/>
                  </a:lnTo>
                  <a:lnTo>
                    <a:pt x="72415" y="293585"/>
                  </a:lnTo>
                  <a:lnTo>
                    <a:pt x="69391" y="286977"/>
                  </a:lnTo>
                  <a:lnTo>
                    <a:pt x="68694" y="275170"/>
                  </a:lnTo>
                  <a:lnTo>
                    <a:pt x="68694" y="23177"/>
                  </a:lnTo>
                  <a:lnTo>
                    <a:pt x="66611" y="16141"/>
                  </a:lnTo>
                  <a:lnTo>
                    <a:pt x="61645" y="11176"/>
                  </a:lnTo>
                  <a:lnTo>
                    <a:pt x="61645" y="10756"/>
                  </a:lnTo>
                  <a:lnTo>
                    <a:pt x="154670" y="10756"/>
                  </a:lnTo>
                  <a:lnTo>
                    <a:pt x="153127" y="9927"/>
                  </a:lnTo>
                  <a:lnTo>
                    <a:pt x="108000" y="3314"/>
                  </a:lnTo>
                  <a:close/>
                </a:path>
                <a:path w="501650" h="320675">
                  <a:moveTo>
                    <a:pt x="377380" y="0"/>
                  </a:moveTo>
                  <a:lnTo>
                    <a:pt x="326392" y="8982"/>
                  </a:lnTo>
                  <a:lnTo>
                    <a:pt x="287077" y="34366"/>
                  </a:lnTo>
                  <a:lnTo>
                    <a:pt x="261773" y="73809"/>
                  </a:lnTo>
                  <a:lnTo>
                    <a:pt x="252818" y="124968"/>
                  </a:lnTo>
                  <a:lnTo>
                    <a:pt x="261773" y="176292"/>
                  </a:lnTo>
                  <a:lnTo>
                    <a:pt x="287077" y="215863"/>
                  </a:lnTo>
                  <a:lnTo>
                    <a:pt x="326392" y="241330"/>
                  </a:lnTo>
                  <a:lnTo>
                    <a:pt x="377380" y="250342"/>
                  </a:lnTo>
                  <a:lnTo>
                    <a:pt x="419207" y="242900"/>
                  </a:lnTo>
                  <a:lnTo>
                    <a:pt x="378625" y="242900"/>
                  </a:lnTo>
                  <a:lnTo>
                    <a:pt x="339969" y="234770"/>
                  </a:lnTo>
                  <a:lnTo>
                    <a:pt x="311835" y="210772"/>
                  </a:lnTo>
                  <a:lnTo>
                    <a:pt x="294646" y="171491"/>
                  </a:lnTo>
                  <a:lnTo>
                    <a:pt x="288823" y="117513"/>
                  </a:lnTo>
                  <a:lnTo>
                    <a:pt x="294458" y="70133"/>
                  </a:lnTo>
                  <a:lnTo>
                    <a:pt x="311091" y="35650"/>
                  </a:lnTo>
                  <a:lnTo>
                    <a:pt x="338313" y="14580"/>
                  </a:lnTo>
                  <a:lnTo>
                    <a:pt x="375716" y="7442"/>
                  </a:lnTo>
                  <a:lnTo>
                    <a:pt x="419345" y="7442"/>
                  </a:lnTo>
                  <a:lnTo>
                    <a:pt x="377380" y="0"/>
                  </a:lnTo>
                  <a:close/>
                </a:path>
                <a:path w="501650" h="320675">
                  <a:moveTo>
                    <a:pt x="419345" y="7442"/>
                  </a:moveTo>
                  <a:lnTo>
                    <a:pt x="375716" y="7442"/>
                  </a:lnTo>
                  <a:lnTo>
                    <a:pt x="414194" y="15573"/>
                  </a:lnTo>
                  <a:lnTo>
                    <a:pt x="442196" y="39574"/>
                  </a:lnTo>
                  <a:lnTo>
                    <a:pt x="459304" y="78856"/>
                  </a:lnTo>
                  <a:lnTo>
                    <a:pt x="465099" y="132829"/>
                  </a:lnTo>
                  <a:lnTo>
                    <a:pt x="459492" y="180208"/>
                  </a:lnTo>
                  <a:lnTo>
                    <a:pt x="442941" y="214691"/>
                  </a:lnTo>
                  <a:lnTo>
                    <a:pt x="415850" y="235761"/>
                  </a:lnTo>
                  <a:lnTo>
                    <a:pt x="378625" y="242900"/>
                  </a:lnTo>
                  <a:lnTo>
                    <a:pt x="419207" y="242900"/>
                  </a:lnTo>
                  <a:lnTo>
                    <a:pt x="428028" y="241330"/>
                  </a:lnTo>
                  <a:lnTo>
                    <a:pt x="467079" y="215863"/>
                  </a:lnTo>
                  <a:lnTo>
                    <a:pt x="492210" y="176292"/>
                  </a:lnTo>
                  <a:lnTo>
                    <a:pt x="501103" y="124968"/>
                  </a:lnTo>
                  <a:lnTo>
                    <a:pt x="492210" y="73809"/>
                  </a:lnTo>
                  <a:lnTo>
                    <a:pt x="467079" y="34366"/>
                  </a:lnTo>
                  <a:lnTo>
                    <a:pt x="428028" y="8982"/>
                  </a:lnTo>
                  <a:lnTo>
                    <a:pt x="419345" y="74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88202" y="2502278"/>
              <a:ext cx="300990" cy="301625"/>
            </a:xfrm>
            <a:custGeom>
              <a:avLst/>
              <a:gdLst/>
              <a:ahLst/>
              <a:cxnLst/>
              <a:rect l="l" t="t" r="r" b="b"/>
              <a:pathLst>
                <a:path w="300989" h="301625">
                  <a:moveTo>
                    <a:pt x="50063" y="3721"/>
                  </a:moveTo>
                  <a:lnTo>
                    <a:pt x="6197" y="3721"/>
                  </a:lnTo>
                  <a:lnTo>
                    <a:pt x="14710" y="5084"/>
                  </a:lnTo>
                  <a:lnTo>
                    <a:pt x="20685" y="9496"/>
                  </a:lnTo>
                  <a:lnTo>
                    <a:pt x="25521" y="17437"/>
                  </a:lnTo>
                  <a:lnTo>
                    <a:pt x="30619" y="29387"/>
                  </a:lnTo>
                  <a:lnTo>
                    <a:pt x="140271" y="301244"/>
                  </a:lnTo>
                  <a:lnTo>
                    <a:pt x="162623" y="299580"/>
                  </a:lnTo>
                  <a:lnTo>
                    <a:pt x="174997" y="268973"/>
                  </a:lnTo>
                  <a:lnTo>
                    <a:pt x="161378" y="268973"/>
                  </a:lnTo>
                  <a:lnTo>
                    <a:pt x="161378" y="263004"/>
                  </a:lnTo>
                  <a:lnTo>
                    <a:pt x="158635" y="255422"/>
                  </a:lnTo>
                  <a:lnTo>
                    <a:pt x="158064" y="254076"/>
                  </a:lnTo>
                  <a:lnTo>
                    <a:pt x="62890" y="23583"/>
                  </a:lnTo>
                  <a:lnTo>
                    <a:pt x="60401" y="16548"/>
                  </a:lnTo>
                  <a:lnTo>
                    <a:pt x="55854" y="6616"/>
                  </a:lnTo>
                  <a:lnTo>
                    <a:pt x="50063" y="4559"/>
                  </a:lnTo>
                  <a:lnTo>
                    <a:pt x="50063" y="3721"/>
                  </a:lnTo>
                  <a:close/>
                </a:path>
                <a:path w="300989" h="301625">
                  <a:moveTo>
                    <a:pt x="295859" y="3721"/>
                  </a:moveTo>
                  <a:lnTo>
                    <a:pt x="260362" y="3721"/>
                  </a:lnTo>
                  <a:lnTo>
                    <a:pt x="266331" y="9410"/>
                  </a:lnTo>
                  <a:lnTo>
                    <a:pt x="266331" y="21348"/>
                  </a:lnTo>
                  <a:lnTo>
                    <a:pt x="265366" y="25222"/>
                  </a:lnTo>
                  <a:lnTo>
                    <a:pt x="263575" y="29387"/>
                  </a:lnTo>
                  <a:lnTo>
                    <a:pt x="170891" y="252412"/>
                  </a:lnTo>
                  <a:lnTo>
                    <a:pt x="167170" y="261099"/>
                  </a:lnTo>
                  <a:lnTo>
                    <a:pt x="166763" y="266725"/>
                  </a:lnTo>
                  <a:lnTo>
                    <a:pt x="166763" y="268973"/>
                  </a:lnTo>
                  <a:lnTo>
                    <a:pt x="174997" y="268973"/>
                  </a:lnTo>
                  <a:lnTo>
                    <a:pt x="271856" y="29387"/>
                  </a:lnTo>
                  <a:lnTo>
                    <a:pt x="276888" y="17694"/>
                  </a:lnTo>
                  <a:lnTo>
                    <a:pt x="281686" y="9725"/>
                  </a:lnTo>
                  <a:lnTo>
                    <a:pt x="287568" y="5170"/>
                  </a:lnTo>
                  <a:lnTo>
                    <a:pt x="295859" y="3721"/>
                  </a:lnTo>
                  <a:close/>
                </a:path>
                <a:path w="300989" h="301625">
                  <a:moveTo>
                    <a:pt x="81927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81927" y="3721"/>
                  </a:lnTo>
                  <a:lnTo>
                    <a:pt x="81927" y="0"/>
                  </a:lnTo>
                  <a:close/>
                </a:path>
                <a:path w="300989" h="301625">
                  <a:moveTo>
                    <a:pt x="300824" y="0"/>
                  </a:moveTo>
                  <a:lnTo>
                    <a:pt x="210616" y="0"/>
                  </a:lnTo>
                  <a:lnTo>
                    <a:pt x="210616" y="3721"/>
                  </a:lnTo>
                  <a:lnTo>
                    <a:pt x="300824" y="3721"/>
                  </a:lnTo>
                  <a:lnTo>
                    <a:pt x="300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780" y="2486554"/>
              <a:ext cx="212725" cy="329565"/>
            </a:xfrm>
            <a:custGeom>
              <a:avLst/>
              <a:gdLst/>
              <a:ahLst/>
              <a:cxnLst/>
              <a:rect l="l" t="t" r="r" b="b"/>
              <a:pathLst>
                <a:path w="212725" h="329564">
                  <a:moveTo>
                    <a:pt x="183311" y="0"/>
                  </a:moveTo>
                  <a:lnTo>
                    <a:pt x="179590" y="253"/>
                  </a:lnTo>
                  <a:lnTo>
                    <a:pt x="180835" y="19443"/>
                  </a:lnTo>
                  <a:lnTo>
                    <a:pt x="14490" y="19443"/>
                  </a:lnTo>
                  <a:lnTo>
                    <a:pt x="26289" y="20079"/>
                  </a:lnTo>
                  <a:lnTo>
                    <a:pt x="32894" y="22967"/>
                  </a:lnTo>
                  <a:lnTo>
                    <a:pt x="35777" y="29580"/>
                  </a:lnTo>
                  <a:lnTo>
                    <a:pt x="36410" y="41389"/>
                  </a:lnTo>
                  <a:lnTo>
                    <a:pt x="36410" y="287591"/>
                  </a:lnTo>
                  <a:lnTo>
                    <a:pt x="35777" y="299398"/>
                  </a:lnTo>
                  <a:lnTo>
                    <a:pt x="32894" y="306006"/>
                  </a:lnTo>
                  <a:lnTo>
                    <a:pt x="26289" y="308890"/>
                  </a:lnTo>
                  <a:lnTo>
                    <a:pt x="14490" y="309524"/>
                  </a:lnTo>
                  <a:lnTo>
                    <a:pt x="203174" y="309524"/>
                  </a:lnTo>
                  <a:lnTo>
                    <a:pt x="201942" y="328739"/>
                  </a:lnTo>
                  <a:lnTo>
                    <a:pt x="205651" y="328968"/>
                  </a:lnTo>
                  <a:lnTo>
                    <a:pt x="207105" y="305790"/>
                  </a:lnTo>
                  <a:lnTo>
                    <a:pt x="59588" y="305790"/>
                  </a:lnTo>
                  <a:lnTo>
                    <a:pt x="59588" y="305384"/>
                  </a:lnTo>
                  <a:lnTo>
                    <a:pt x="64554" y="300418"/>
                  </a:lnTo>
                  <a:lnTo>
                    <a:pt x="68694" y="292963"/>
                  </a:lnTo>
                  <a:lnTo>
                    <a:pt x="68694" y="160959"/>
                  </a:lnTo>
                  <a:lnTo>
                    <a:pt x="133654" y="160959"/>
                  </a:lnTo>
                  <a:lnTo>
                    <a:pt x="133654" y="153517"/>
                  </a:lnTo>
                  <a:lnTo>
                    <a:pt x="68694" y="153517"/>
                  </a:lnTo>
                  <a:lnTo>
                    <a:pt x="68694" y="36004"/>
                  </a:lnTo>
                  <a:lnTo>
                    <a:pt x="64554" y="28549"/>
                  </a:lnTo>
                  <a:lnTo>
                    <a:pt x="59588" y="23583"/>
                  </a:lnTo>
                  <a:lnTo>
                    <a:pt x="59588" y="23177"/>
                  </a:lnTo>
                  <a:lnTo>
                    <a:pt x="184849" y="23177"/>
                  </a:lnTo>
                  <a:lnTo>
                    <a:pt x="183311" y="0"/>
                  </a:lnTo>
                  <a:close/>
                </a:path>
                <a:path w="212725" h="329564">
                  <a:moveTo>
                    <a:pt x="202755" y="309524"/>
                  </a:moveTo>
                  <a:lnTo>
                    <a:pt x="0" y="309524"/>
                  </a:lnTo>
                  <a:lnTo>
                    <a:pt x="0" y="313245"/>
                  </a:lnTo>
                  <a:lnTo>
                    <a:pt x="194081" y="313245"/>
                  </a:lnTo>
                  <a:lnTo>
                    <a:pt x="199872" y="312419"/>
                  </a:lnTo>
                  <a:lnTo>
                    <a:pt x="202755" y="309524"/>
                  </a:lnTo>
                  <a:close/>
                </a:path>
                <a:path w="212725" h="329564">
                  <a:moveTo>
                    <a:pt x="212686" y="216827"/>
                  </a:moveTo>
                  <a:lnTo>
                    <a:pt x="206070" y="216827"/>
                  </a:lnTo>
                  <a:lnTo>
                    <a:pt x="203593" y="249935"/>
                  </a:lnTo>
                  <a:lnTo>
                    <a:pt x="198324" y="275422"/>
                  </a:lnTo>
                  <a:lnTo>
                    <a:pt x="186575" y="292760"/>
                  </a:lnTo>
                  <a:lnTo>
                    <a:pt x="167921" y="302649"/>
                  </a:lnTo>
                  <a:lnTo>
                    <a:pt x="141935" y="305790"/>
                  </a:lnTo>
                  <a:lnTo>
                    <a:pt x="207105" y="305790"/>
                  </a:lnTo>
                  <a:lnTo>
                    <a:pt x="212686" y="216827"/>
                  </a:lnTo>
                  <a:close/>
                </a:path>
                <a:path w="212725" h="329564">
                  <a:moveTo>
                    <a:pt x="133654" y="160959"/>
                  </a:moveTo>
                  <a:lnTo>
                    <a:pt x="85242" y="160959"/>
                  </a:lnTo>
                  <a:lnTo>
                    <a:pt x="102003" y="162292"/>
                  </a:lnTo>
                  <a:lnTo>
                    <a:pt x="116279" y="168205"/>
                  </a:lnTo>
                  <a:lnTo>
                    <a:pt x="126210" y="181565"/>
                  </a:lnTo>
                  <a:lnTo>
                    <a:pt x="129933" y="205244"/>
                  </a:lnTo>
                  <a:lnTo>
                    <a:pt x="129933" y="228003"/>
                  </a:lnTo>
                  <a:lnTo>
                    <a:pt x="133654" y="228003"/>
                  </a:lnTo>
                  <a:lnTo>
                    <a:pt x="133654" y="160959"/>
                  </a:lnTo>
                  <a:close/>
                </a:path>
                <a:path w="212725" h="329564">
                  <a:moveTo>
                    <a:pt x="133654" y="95173"/>
                  </a:moveTo>
                  <a:lnTo>
                    <a:pt x="129933" y="95173"/>
                  </a:lnTo>
                  <a:lnTo>
                    <a:pt x="129933" y="109651"/>
                  </a:lnTo>
                  <a:lnTo>
                    <a:pt x="126210" y="133265"/>
                  </a:lnTo>
                  <a:lnTo>
                    <a:pt x="116279" y="146481"/>
                  </a:lnTo>
                  <a:lnTo>
                    <a:pt x="102003" y="152249"/>
                  </a:lnTo>
                  <a:lnTo>
                    <a:pt x="85242" y="153517"/>
                  </a:lnTo>
                  <a:lnTo>
                    <a:pt x="133654" y="153517"/>
                  </a:lnTo>
                  <a:lnTo>
                    <a:pt x="133654" y="95173"/>
                  </a:lnTo>
                  <a:close/>
                </a:path>
                <a:path w="212725" h="329564">
                  <a:moveTo>
                    <a:pt x="184849" y="23177"/>
                  </a:moveTo>
                  <a:lnTo>
                    <a:pt x="117932" y="23177"/>
                  </a:lnTo>
                  <a:lnTo>
                    <a:pt x="144298" y="26266"/>
                  </a:lnTo>
                  <a:lnTo>
                    <a:pt x="163760" y="36415"/>
                  </a:lnTo>
                  <a:lnTo>
                    <a:pt x="176239" y="54943"/>
                  </a:lnTo>
                  <a:lnTo>
                    <a:pt x="181660" y="83172"/>
                  </a:lnTo>
                  <a:lnTo>
                    <a:pt x="183311" y="112140"/>
                  </a:lnTo>
                  <a:lnTo>
                    <a:pt x="190753" y="112140"/>
                  </a:lnTo>
                  <a:lnTo>
                    <a:pt x="184849" y="23177"/>
                  </a:lnTo>
                  <a:close/>
                </a:path>
                <a:path w="212725" h="329564">
                  <a:moveTo>
                    <a:pt x="171729" y="15722"/>
                  </a:moveTo>
                  <a:lnTo>
                    <a:pt x="0" y="15722"/>
                  </a:lnTo>
                  <a:lnTo>
                    <a:pt x="0" y="19443"/>
                  </a:lnTo>
                  <a:lnTo>
                    <a:pt x="180416" y="19443"/>
                  </a:lnTo>
                  <a:lnTo>
                    <a:pt x="177520" y="16548"/>
                  </a:lnTo>
                  <a:lnTo>
                    <a:pt x="171729" y="157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28195" y="2502283"/>
              <a:ext cx="226695" cy="305435"/>
            </a:xfrm>
            <a:custGeom>
              <a:avLst/>
              <a:gdLst/>
              <a:ahLst/>
              <a:cxnLst/>
              <a:rect l="l" t="t" r="r" b="b"/>
              <a:pathLst>
                <a:path w="226695" h="305435">
                  <a:moveTo>
                    <a:pt x="79955" y="30619"/>
                  </a:moveTo>
                  <a:lnTo>
                    <a:pt x="41795" y="30619"/>
                  </a:lnTo>
                  <a:lnTo>
                    <a:pt x="41795" y="31026"/>
                  </a:lnTo>
                  <a:lnTo>
                    <a:pt x="45859" y="39115"/>
                  </a:lnTo>
                  <a:lnTo>
                    <a:pt x="178346" y="279717"/>
                  </a:lnTo>
                  <a:lnTo>
                    <a:pt x="182422" y="287340"/>
                  </a:lnTo>
                  <a:lnTo>
                    <a:pt x="186151" y="294725"/>
                  </a:lnTo>
                  <a:lnTo>
                    <a:pt x="188874" y="301020"/>
                  </a:lnTo>
                  <a:lnTo>
                    <a:pt x="189928" y="305371"/>
                  </a:lnTo>
                  <a:lnTo>
                    <a:pt x="193243" y="305371"/>
                  </a:lnTo>
                  <a:lnTo>
                    <a:pt x="193243" y="223862"/>
                  </a:lnTo>
                  <a:lnTo>
                    <a:pt x="184137" y="223862"/>
                  </a:lnTo>
                  <a:lnTo>
                    <a:pt x="184137" y="222211"/>
                  </a:lnTo>
                  <a:lnTo>
                    <a:pt x="181241" y="216407"/>
                  </a:lnTo>
                  <a:lnTo>
                    <a:pt x="176682" y="208546"/>
                  </a:lnTo>
                  <a:lnTo>
                    <a:pt x="79955" y="30619"/>
                  </a:lnTo>
                  <a:close/>
                </a:path>
                <a:path w="226695" h="305435">
                  <a:moveTo>
                    <a:pt x="73240" y="293789"/>
                  </a:moveTo>
                  <a:lnTo>
                    <a:pt x="0" y="293789"/>
                  </a:lnTo>
                  <a:lnTo>
                    <a:pt x="0" y="297510"/>
                  </a:lnTo>
                  <a:lnTo>
                    <a:pt x="73240" y="297510"/>
                  </a:lnTo>
                  <a:lnTo>
                    <a:pt x="73240" y="293789"/>
                  </a:lnTo>
                  <a:close/>
                </a:path>
                <a:path w="226695" h="305435">
                  <a:moveTo>
                    <a:pt x="63309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10756" y="3721"/>
                  </a:lnTo>
                  <a:lnTo>
                    <a:pt x="22627" y="4354"/>
                  </a:lnTo>
                  <a:lnTo>
                    <a:pt x="29375" y="7238"/>
                  </a:lnTo>
                  <a:lnTo>
                    <a:pt x="32398" y="13847"/>
                  </a:lnTo>
                  <a:lnTo>
                    <a:pt x="33096" y="25653"/>
                  </a:lnTo>
                  <a:lnTo>
                    <a:pt x="33096" y="271856"/>
                  </a:lnTo>
                  <a:lnTo>
                    <a:pt x="32398" y="283662"/>
                  </a:lnTo>
                  <a:lnTo>
                    <a:pt x="29375" y="290271"/>
                  </a:lnTo>
                  <a:lnTo>
                    <a:pt x="22627" y="293155"/>
                  </a:lnTo>
                  <a:lnTo>
                    <a:pt x="10756" y="293789"/>
                  </a:lnTo>
                  <a:lnTo>
                    <a:pt x="62484" y="293789"/>
                  </a:lnTo>
                  <a:lnTo>
                    <a:pt x="50606" y="293155"/>
                  </a:lnTo>
                  <a:lnTo>
                    <a:pt x="43854" y="290271"/>
                  </a:lnTo>
                  <a:lnTo>
                    <a:pt x="40829" y="283662"/>
                  </a:lnTo>
                  <a:lnTo>
                    <a:pt x="40132" y="271856"/>
                  </a:lnTo>
                  <a:lnTo>
                    <a:pt x="40132" y="35166"/>
                  </a:lnTo>
                  <a:lnTo>
                    <a:pt x="39725" y="30619"/>
                  </a:lnTo>
                  <a:lnTo>
                    <a:pt x="79955" y="30619"/>
                  </a:lnTo>
                  <a:lnTo>
                    <a:pt x="63309" y="0"/>
                  </a:lnTo>
                  <a:close/>
                </a:path>
                <a:path w="226695" h="305435">
                  <a:moveTo>
                    <a:pt x="219722" y="3721"/>
                  </a:moveTo>
                  <a:lnTo>
                    <a:pt x="159715" y="3721"/>
                  </a:lnTo>
                  <a:lnTo>
                    <a:pt x="172239" y="5001"/>
                  </a:lnTo>
                  <a:lnTo>
                    <a:pt x="180414" y="9309"/>
                  </a:lnTo>
                  <a:lnTo>
                    <a:pt x="184862" y="17340"/>
                  </a:lnTo>
                  <a:lnTo>
                    <a:pt x="186207" y="29794"/>
                  </a:lnTo>
                  <a:lnTo>
                    <a:pt x="186207" y="219303"/>
                  </a:lnTo>
                  <a:lnTo>
                    <a:pt x="186626" y="223862"/>
                  </a:lnTo>
                  <a:lnTo>
                    <a:pt x="193243" y="223862"/>
                  </a:lnTo>
                  <a:lnTo>
                    <a:pt x="193243" y="29794"/>
                  </a:lnTo>
                  <a:lnTo>
                    <a:pt x="194587" y="17340"/>
                  </a:lnTo>
                  <a:lnTo>
                    <a:pt x="199034" y="9309"/>
                  </a:lnTo>
                  <a:lnTo>
                    <a:pt x="207205" y="5001"/>
                  </a:lnTo>
                  <a:lnTo>
                    <a:pt x="219722" y="3721"/>
                  </a:lnTo>
                  <a:close/>
                </a:path>
                <a:path w="226695" h="305435">
                  <a:moveTo>
                    <a:pt x="226352" y="0"/>
                  </a:moveTo>
                  <a:lnTo>
                    <a:pt x="141109" y="0"/>
                  </a:lnTo>
                  <a:lnTo>
                    <a:pt x="141109" y="3721"/>
                  </a:lnTo>
                  <a:lnTo>
                    <a:pt x="226352" y="3721"/>
                  </a:lnTo>
                  <a:lnTo>
                    <a:pt x="226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72333" y="2490701"/>
              <a:ext cx="245110" cy="312420"/>
            </a:xfrm>
            <a:custGeom>
              <a:avLst/>
              <a:gdLst/>
              <a:ahLst/>
              <a:cxnLst/>
              <a:rect l="l" t="t" r="r" b="b"/>
              <a:pathLst>
                <a:path w="245110" h="312419">
                  <a:moveTo>
                    <a:pt x="144411" y="8267"/>
                  </a:moveTo>
                  <a:lnTo>
                    <a:pt x="96123" y="15275"/>
                  </a:lnTo>
                  <a:lnTo>
                    <a:pt x="56150" y="35332"/>
                  </a:lnTo>
                  <a:lnTo>
                    <a:pt x="25880" y="66988"/>
                  </a:lnTo>
                  <a:lnTo>
                    <a:pt x="6701" y="108793"/>
                  </a:lnTo>
                  <a:lnTo>
                    <a:pt x="0" y="159296"/>
                  </a:lnTo>
                  <a:lnTo>
                    <a:pt x="6719" y="210498"/>
                  </a:lnTo>
                  <a:lnTo>
                    <a:pt x="25951" y="252879"/>
                  </a:lnTo>
                  <a:lnTo>
                    <a:pt x="56306" y="284971"/>
                  </a:lnTo>
                  <a:lnTo>
                    <a:pt x="96396" y="305303"/>
                  </a:lnTo>
                  <a:lnTo>
                    <a:pt x="144830" y="312407"/>
                  </a:lnTo>
                  <a:lnTo>
                    <a:pt x="176467" y="308641"/>
                  </a:lnTo>
                  <a:lnTo>
                    <a:pt x="185690" y="304952"/>
                  </a:lnTo>
                  <a:lnTo>
                    <a:pt x="145656" y="304952"/>
                  </a:lnTo>
                  <a:lnTo>
                    <a:pt x="107173" y="298618"/>
                  </a:lnTo>
                  <a:lnTo>
                    <a:pt x="76785" y="279859"/>
                  </a:lnTo>
                  <a:lnTo>
                    <a:pt x="54755" y="249040"/>
                  </a:lnTo>
                  <a:lnTo>
                    <a:pt x="41345" y="206525"/>
                  </a:lnTo>
                  <a:lnTo>
                    <a:pt x="36817" y="152679"/>
                  </a:lnTo>
                  <a:lnTo>
                    <a:pt x="43584" y="93543"/>
                  </a:lnTo>
                  <a:lnTo>
                    <a:pt x="63557" y="50506"/>
                  </a:lnTo>
                  <a:lnTo>
                    <a:pt x="96246" y="24211"/>
                  </a:lnTo>
                  <a:lnTo>
                    <a:pt x="141160" y="15303"/>
                  </a:lnTo>
                  <a:lnTo>
                    <a:pt x="186013" y="15303"/>
                  </a:lnTo>
                  <a:lnTo>
                    <a:pt x="184800" y="14763"/>
                  </a:lnTo>
                  <a:lnTo>
                    <a:pt x="164988" y="9876"/>
                  </a:lnTo>
                  <a:lnTo>
                    <a:pt x="144411" y="8267"/>
                  </a:lnTo>
                  <a:close/>
                </a:path>
                <a:path w="245110" h="312419">
                  <a:moveTo>
                    <a:pt x="237616" y="248450"/>
                  </a:moveTo>
                  <a:lnTo>
                    <a:pt x="222721" y="271975"/>
                  </a:lnTo>
                  <a:lnTo>
                    <a:pt x="200994" y="289764"/>
                  </a:lnTo>
                  <a:lnTo>
                    <a:pt x="174589" y="301022"/>
                  </a:lnTo>
                  <a:lnTo>
                    <a:pt x="145656" y="304952"/>
                  </a:lnTo>
                  <a:lnTo>
                    <a:pt x="185690" y="304952"/>
                  </a:lnTo>
                  <a:lnTo>
                    <a:pt x="204920" y="297260"/>
                  </a:lnTo>
                  <a:lnTo>
                    <a:pt x="228259" y="278144"/>
                  </a:lnTo>
                  <a:lnTo>
                    <a:pt x="244551" y="251167"/>
                  </a:lnTo>
                  <a:lnTo>
                    <a:pt x="237616" y="248450"/>
                  </a:lnTo>
                  <a:close/>
                </a:path>
                <a:path w="245110" h="312419">
                  <a:moveTo>
                    <a:pt x="186013" y="15303"/>
                  </a:moveTo>
                  <a:lnTo>
                    <a:pt x="141160" y="15303"/>
                  </a:lnTo>
                  <a:lnTo>
                    <a:pt x="171128" y="20411"/>
                  </a:lnTo>
                  <a:lnTo>
                    <a:pt x="197294" y="34442"/>
                  </a:lnTo>
                  <a:lnTo>
                    <a:pt x="216173" y="55454"/>
                  </a:lnTo>
                  <a:lnTo>
                    <a:pt x="224281" y="81508"/>
                  </a:lnTo>
                  <a:lnTo>
                    <a:pt x="225513" y="119811"/>
                  </a:lnTo>
                  <a:lnTo>
                    <a:pt x="232956" y="119570"/>
                  </a:lnTo>
                  <a:lnTo>
                    <a:pt x="230582" y="43027"/>
                  </a:lnTo>
                  <a:lnTo>
                    <a:pt x="224688" y="43027"/>
                  </a:lnTo>
                  <a:lnTo>
                    <a:pt x="223862" y="40132"/>
                  </a:lnTo>
                  <a:lnTo>
                    <a:pt x="222199" y="36817"/>
                  </a:lnTo>
                  <a:lnTo>
                    <a:pt x="220141" y="34747"/>
                  </a:lnTo>
                  <a:lnTo>
                    <a:pt x="203351" y="23023"/>
                  </a:lnTo>
                  <a:lnTo>
                    <a:pt x="186013" y="15303"/>
                  </a:lnTo>
                  <a:close/>
                </a:path>
                <a:path w="245110" h="312419">
                  <a:moveTo>
                    <a:pt x="229247" y="0"/>
                  </a:moveTo>
                  <a:lnTo>
                    <a:pt x="225513" y="101"/>
                  </a:lnTo>
                  <a:lnTo>
                    <a:pt x="226453" y="34340"/>
                  </a:lnTo>
                  <a:lnTo>
                    <a:pt x="226758" y="38887"/>
                  </a:lnTo>
                  <a:lnTo>
                    <a:pt x="227583" y="42202"/>
                  </a:lnTo>
                  <a:lnTo>
                    <a:pt x="224688" y="43027"/>
                  </a:lnTo>
                  <a:lnTo>
                    <a:pt x="230582" y="43027"/>
                  </a:lnTo>
                  <a:lnTo>
                    <a:pt x="2292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35081" y="2486554"/>
              <a:ext cx="212725" cy="329565"/>
            </a:xfrm>
            <a:custGeom>
              <a:avLst/>
              <a:gdLst/>
              <a:ahLst/>
              <a:cxnLst/>
              <a:rect l="l" t="t" r="r" b="b"/>
              <a:pathLst>
                <a:path w="212725" h="329564">
                  <a:moveTo>
                    <a:pt x="183311" y="0"/>
                  </a:moveTo>
                  <a:lnTo>
                    <a:pt x="179590" y="253"/>
                  </a:lnTo>
                  <a:lnTo>
                    <a:pt x="180835" y="19443"/>
                  </a:lnTo>
                  <a:lnTo>
                    <a:pt x="14490" y="19443"/>
                  </a:lnTo>
                  <a:lnTo>
                    <a:pt x="26291" y="20079"/>
                  </a:lnTo>
                  <a:lnTo>
                    <a:pt x="32900" y="22967"/>
                  </a:lnTo>
                  <a:lnTo>
                    <a:pt x="35788" y="29580"/>
                  </a:lnTo>
                  <a:lnTo>
                    <a:pt x="36423" y="41389"/>
                  </a:lnTo>
                  <a:lnTo>
                    <a:pt x="36423" y="287591"/>
                  </a:lnTo>
                  <a:lnTo>
                    <a:pt x="35788" y="299398"/>
                  </a:lnTo>
                  <a:lnTo>
                    <a:pt x="32900" y="306006"/>
                  </a:lnTo>
                  <a:lnTo>
                    <a:pt x="26291" y="308890"/>
                  </a:lnTo>
                  <a:lnTo>
                    <a:pt x="14490" y="309524"/>
                  </a:lnTo>
                  <a:lnTo>
                    <a:pt x="203174" y="309524"/>
                  </a:lnTo>
                  <a:lnTo>
                    <a:pt x="201942" y="328739"/>
                  </a:lnTo>
                  <a:lnTo>
                    <a:pt x="205651" y="328968"/>
                  </a:lnTo>
                  <a:lnTo>
                    <a:pt x="207105" y="305790"/>
                  </a:lnTo>
                  <a:lnTo>
                    <a:pt x="59588" y="305790"/>
                  </a:lnTo>
                  <a:lnTo>
                    <a:pt x="59588" y="305384"/>
                  </a:lnTo>
                  <a:lnTo>
                    <a:pt x="64554" y="300418"/>
                  </a:lnTo>
                  <a:lnTo>
                    <a:pt x="68694" y="292963"/>
                  </a:lnTo>
                  <a:lnTo>
                    <a:pt x="68694" y="160959"/>
                  </a:lnTo>
                  <a:lnTo>
                    <a:pt x="133654" y="160959"/>
                  </a:lnTo>
                  <a:lnTo>
                    <a:pt x="133654" y="153517"/>
                  </a:lnTo>
                  <a:lnTo>
                    <a:pt x="68694" y="153517"/>
                  </a:lnTo>
                  <a:lnTo>
                    <a:pt x="68694" y="36004"/>
                  </a:lnTo>
                  <a:lnTo>
                    <a:pt x="64554" y="28549"/>
                  </a:lnTo>
                  <a:lnTo>
                    <a:pt x="59588" y="23583"/>
                  </a:lnTo>
                  <a:lnTo>
                    <a:pt x="59588" y="23177"/>
                  </a:lnTo>
                  <a:lnTo>
                    <a:pt x="184849" y="23177"/>
                  </a:lnTo>
                  <a:lnTo>
                    <a:pt x="183311" y="0"/>
                  </a:lnTo>
                  <a:close/>
                </a:path>
                <a:path w="212725" h="329564">
                  <a:moveTo>
                    <a:pt x="202755" y="309524"/>
                  </a:moveTo>
                  <a:lnTo>
                    <a:pt x="0" y="309524"/>
                  </a:lnTo>
                  <a:lnTo>
                    <a:pt x="0" y="313245"/>
                  </a:lnTo>
                  <a:lnTo>
                    <a:pt x="194081" y="313245"/>
                  </a:lnTo>
                  <a:lnTo>
                    <a:pt x="199859" y="312419"/>
                  </a:lnTo>
                  <a:lnTo>
                    <a:pt x="202755" y="309524"/>
                  </a:lnTo>
                  <a:close/>
                </a:path>
                <a:path w="212725" h="329564">
                  <a:moveTo>
                    <a:pt x="212686" y="216827"/>
                  </a:moveTo>
                  <a:lnTo>
                    <a:pt x="206070" y="216827"/>
                  </a:lnTo>
                  <a:lnTo>
                    <a:pt x="203593" y="249935"/>
                  </a:lnTo>
                  <a:lnTo>
                    <a:pt x="198319" y="275422"/>
                  </a:lnTo>
                  <a:lnTo>
                    <a:pt x="186570" y="292760"/>
                  </a:lnTo>
                  <a:lnTo>
                    <a:pt x="167919" y="302649"/>
                  </a:lnTo>
                  <a:lnTo>
                    <a:pt x="141935" y="305790"/>
                  </a:lnTo>
                  <a:lnTo>
                    <a:pt x="207105" y="305790"/>
                  </a:lnTo>
                  <a:lnTo>
                    <a:pt x="212686" y="216827"/>
                  </a:lnTo>
                  <a:close/>
                </a:path>
                <a:path w="212725" h="329564">
                  <a:moveTo>
                    <a:pt x="133654" y="160959"/>
                  </a:moveTo>
                  <a:lnTo>
                    <a:pt x="85242" y="160959"/>
                  </a:lnTo>
                  <a:lnTo>
                    <a:pt x="102003" y="162292"/>
                  </a:lnTo>
                  <a:lnTo>
                    <a:pt x="116279" y="168205"/>
                  </a:lnTo>
                  <a:lnTo>
                    <a:pt x="126210" y="181565"/>
                  </a:lnTo>
                  <a:lnTo>
                    <a:pt x="129933" y="205244"/>
                  </a:lnTo>
                  <a:lnTo>
                    <a:pt x="129933" y="228003"/>
                  </a:lnTo>
                  <a:lnTo>
                    <a:pt x="133654" y="228003"/>
                  </a:lnTo>
                  <a:lnTo>
                    <a:pt x="133654" y="160959"/>
                  </a:lnTo>
                  <a:close/>
                </a:path>
                <a:path w="212725" h="329564">
                  <a:moveTo>
                    <a:pt x="133654" y="95173"/>
                  </a:moveTo>
                  <a:lnTo>
                    <a:pt x="129933" y="95173"/>
                  </a:lnTo>
                  <a:lnTo>
                    <a:pt x="129933" y="109651"/>
                  </a:lnTo>
                  <a:lnTo>
                    <a:pt x="126210" y="133265"/>
                  </a:lnTo>
                  <a:lnTo>
                    <a:pt x="116279" y="146481"/>
                  </a:lnTo>
                  <a:lnTo>
                    <a:pt x="102003" y="152249"/>
                  </a:lnTo>
                  <a:lnTo>
                    <a:pt x="85242" y="153517"/>
                  </a:lnTo>
                  <a:lnTo>
                    <a:pt x="133654" y="153517"/>
                  </a:lnTo>
                  <a:lnTo>
                    <a:pt x="133654" y="95173"/>
                  </a:lnTo>
                  <a:close/>
                </a:path>
                <a:path w="212725" h="329564">
                  <a:moveTo>
                    <a:pt x="184849" y="23177"/>
                  </a:moveTo>
                  <a:lnTo>
                    <a:pt x="117932" y="23177"/>
                  </a:lnTo>
                  <a:lnTo>
                    <a:pt x="144298" y="26266"/>
                  </a:lnTo>
                  <a:lnTo>
                    <a:pt x="163760" y="36415"/>
                  </a:lnTo>
                  <a:lnTo>
                    <a:pt x="176239" y="54943"/>
                  </a:lnTo>
                  <a:lnTo>
                    <a:pt x="181660" y="83172"/>
                  </a:lnTo>
                  <a:lnTo>
                    <a:pt x="183311" y="112140"/>
                  </a:lnTo>
                  <a:lnTo>
                    <a:pt x="190753" y="112140"/>
                  </a:lnTo>
                  <a:lnTo>
                    <a:pt x="184849" y="23177"/>
                  </a:lnTo>
                  <a:close/>
                </a:path>
                <a:path w="212725" h="329564">
                  <a:moveTo>
                    <a:pt x="171729" y="15722"/>
                  </a:moveTo>
                  <a:lnTo>
                    <a:pt x="0" y="15722"/>
                  </a:lnTo>
                  <a:lnTo>
                    <a:pt x="0" y="19443"/>
                  </a:lnTo>
                  <a:lnTo>
                    <a:pt x="180416" y="19443"/>
                  </a:lnTo>
                  <a:lnTo>
                    <a:pt x="177520" y="16548"/>
                  </a:lnTo>
                  <a:lnTo>
                    <a:pt x="171729" y="157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54114" y="2252023"/>
              <a:ext cx="69976" cy="151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83241" y="2252029"/>
              <a:ext cx="62865" cy="151765"/>
            </a:xfrm>
            <a:custGeom>
              <a:avLst/>
              <a:gdLst/>
              <a:ahLst/>
              <a:cxnLst/>
              <a:rect l="l" t="t" r="r" b="b"/>
              <a:pathLst>
                <a:path w="62864" h="151764">
                  <a:moveTo>
                    <a:pt x="62395" y="0"/>
                  </a:moveTo>
                  <a:lnTo>
                    <a:pt x="0" y="0"/>
                  </a:lnTo>
                  <a:lnTo>
                    <a:pt x="0" y="151650"/>
                  </a:lnTo>
                  <a:lnTo>
                    <a:pt x="62395" y="151650"/>
                  </a:lnTo>
                  <a:lnTo>
                    <a:pt x="62395" y="136271"/>
                  </a:lnTo>
                  <a:lnTo>
                    <a:pt x="16891" y="136271"/>
                  </a:lnTo>
                  <a:lnTo>
                    <a:pt x="16891" y="82321"/>
                  </a:lnTo>
                  <a:lnTo>
                    <a:pt x="53936" y="82321"/>
                  </a:lnTo>
                  <a:lnTo>
                    <a:pt x="53936" y="67157"/>
                  </a:lnTo>
                  <a:lnTo>
                    <a:pt x="16891" y="67157"/>
                  </a:lnTo>
                  <a:lnTo>
                    <a:pt x="16891" y="15379"/>
                  </a:lnTo>
                  <a:lnTo>
                    <a:pt x="62395" y="15379"/>
                  </a:lnTo>
                  <a:lnTo>
                    <a:pt x="623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40006" y="2331681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688759" y="0"/>
                  </a:lnTo>
                </a:path>
              </a:pathLst>
            </a:custGeom>
            <a:ln w="166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1682" y="2331681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688759" y="0"/>
                  </a:lnTo>
                </a:path>
              </a:pathLst>
            </a:custGeom>
            <a:ln w="166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6706" y="1612978"/>
              <a:ext cx="55244" cy="13970"/>
            </a:xfrm>
            <a:custGeom>
              <a:avLst/>
              <a:gdLst/>
              <a:ahLst/>
              <a:cxnLst/>
              <a:rect l="l" t="t" r="r" b="b"/>
              <a:pathLst>
                <a:path w="55245" h="13969">
                  <a:moveTo>
                    <a:pt x="0" y="13970"/>
                  </a:moveTo>
                  <a:lnTo>
                    <a:pt x="55219" y="13970"/>
                  </a:lnTo>
                  <a:lnTo>
                    <a:pt x="55219" y="0"/>
                  </a:lnTo>
                  <a:lnTo>
                    <a:pt x="0" y="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4453" y="1488518"/>
              <a:ext cx="0" cy="124460"/>
            </a:xfrm>
            <a:custGeom>
              <a:avLst/>
              <a:gdLst/>
              <a:ahLst/>
              <a:cxnLst/>
              <a:rect l="l" t="t" r="r" b="b"/>
              <a:pathLst>
                <a:path h="124459">
                  <a:moveTo>
                    <a:pt x="0" y="0"/>
                  </a:moveTo>
                  <a:lnTo>
                    <a:pt x="0" y="124459"/>
                  </a:lnTo>
                </a:path>
              </a:pathLst>
            </a:custGeom>
            <a:ln w="154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2976" y="1487893"/>
              <a:ext cx="57785" cy="139065"/>
            </a:xfrm>
            <a:custGeom>
              <a:avLst/>
              <a:gdLst/>
              <a:ahLst/>
              <a:cxnLst/>
              <a:rect l="l" t="t" r="r" b="b"/>
              <a:pathLst>
                <a:path w="57785" h="139064">
                  <a:moveTo>
                    <a:pt x="57226" y="0"/>
                  </a:moveTo>
                  <a:lnTo>
                    <a:pt x="0" y="0"/>
                  </a:lnTo>
                  <a:lnTo>
                    <a:pt x="0" y="139052"/>
                  </a:lnTo>
                  <a:lnTo>
                    <a:pt x="57226" y="139052"/>
                  </a:lnTo>
                  <a:lnTo>
                    <a:pt x="57226" y="124955"/>
                  </a:lnTo>
                  <a:lnTo>
                    <a:pt x="15506" y="124955"/>
                  </a:lnTo>
                  <a:lnTo>
                    <a:pt x="15506" y="75488"/>
                  </a:lnTo>
                  <a:lnTo>
                    <a:pt x="49466" y="75488"/>
                  </a:lnTo>
                  <a:lnTo>
                    <a:pt x="49466" y="61582"/>
                  </a:lnTo>
                  <a:lnTo>
                    <a:pt x="15506" y="61582"/>
                  </a:lnTo>
                  <a:lnTo>
                    <a:pt x="15506" y="14096"/>
                  </a:lnTo>
                  <a:lnTo>
                    <a:pt x="57226" y="14096"/>
                  </a:lnTo>
                  <a:lnTo>
                    <a:pt x="57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61628" y="1486504"/>
              <a:ext cx="62865" cy="142240"/>
            </a:xfrm>
            <a:custGeom>
              <a:avLst/>
              <a:gdLst/>
              <a:ahLst/>
              <a:cxnLst/>
              <a:rect l="l" t="t" r="r" b="b"/>
              <a:pathLst>
                <a:path w="62864" h="142239">
                  <a:moveTo>
                    <a:pt x="14503" y="99123"/>
                  </a:moveTo>
                  <a:lnTo>
                    <a:pt x="0" y="99123"/>
                  </a:lnTo>
                  <a:lnTo>
                    <a:pt x="0" y="107073"/>
                  </a:lnTo>
                  <a:lnTo>
                    <a:pt x="23677" y="141243"/>
                  </a:lnTo>
                  <a:lnTo>
                    <a:pt x="31191" y="141833"/>
                  </a:lnTo>
                  <a:lnTo>
                    <a:pt x="38709" y="141243"/>
                  </a:lnTo>
                  <a:lnTo>
                    <a:pt x="45169" y="139472"/>
                  </a:lnTo>
                  <a:lnTo>
                    <a:pt x="50573" y="136524"/>
                  </a:lnTo>
                  <a:lnTo>
                    <a:pt x="54927" y="132397"/>
                  </a:lnTo>
                  <a:lnTo>
                    <a:pt x="57972" y="127736"/>
                  </a:lnTo>
                  <a:lnTo>
                    <a:pt x="25234" y="127736"/>
                  </a:lnTo>
                  <a:lnTo>
                    <a:pt x="21120" y="126009"/>
                  </a:lnTo>
                  <a:lnTo>
                    <a:pt x="15824" y="119126"/>
                  </a:lnTo>
                  <a:lnTo>
                    <a:pt x="14608" y="114614"/>
                  </a:lnTo>
                  <a:lnTo>
                    <a:pt x="14503" y="99123"/>
                  </a:lnTo>
                  <a:close/>
                </a:path>
                <a:path w="62864" h="142239">
                  <a:moveTo>
                    <a:pt x="41973" y="0"/>
                  </a:moveTo>
                  <a:lnTo>
                    <a:pt x="20929" y="0"/>
                  </a:lnTo>
                  <a:lnTo>
                    <a:pt x="13182" y="3111"/>
                  </a:lnTo>
                  <a:lnTo>
                    <a:pt x="596" y="34759"/>
                  </a:lnTo>
                  <a:lnTo>
                    <a:pt x="596" y="41249"/>
                  </a:lnTo>
                  <a:lnTo>
                    <a:pt x="27812" y="77508"/>
                  </a:lnTo>
                  <a:lnTo>
                    <a:pt x="31521" y="80683"/>
                  </a:lnTo>
                  <a:lnTo>
                    <a:pt x="38404" y="87172"/>
                  </a:lnTo>
                  <a:lnTo>
                    <a:pt x="41287" y="90690"/>
                  </a:lnTo>
                  <a:lnTo>
                    <a:pt x="45923" y="98234"/>
                  </a:lnTo>
                  <a:lnTo>
                    <a:pt x="47091" y="102692"/>
                  </a:lnTo>
                  <a:lnTo>
                    <a:pt x="46985" y="114614"/>
                  </a:lnTo>
                  <a:lnTo>
                    <a:pt x="45758" y="119126"/>
                  </a:lnTo>
                  <a:lnTo>
                    <a:pt x="40462" y="126009"/>
                  </a:lnTo>
                  <a:lnTo>
                    <a:pt x="36360" y="127736"/>
                  </a:lnTo>
                  <a:lnTo>
                    <a:pt x="57972" y="127736"/>
                  </a:lnTo>
                  <a:lnTo>
                    <a:pt x="58272" y="127278"/>
                  </a:lnTo>
                  <a:lnTo>
                    <a:pt x="60666" y="121350"/>
                  </a:lnTo>
                  <a:lnTo>
                    <a:pt x="62105" y="114614"/>
                  </a:lnTo>
                  <a:lnTo>
                    <a:pt x="62585" y="107073"/>
                  </a:lnTo>
                  <a:lnTo>
                    <a:pt x="62585" y="100584"/>
                  </a:lnTo>
                  <a:lnTo>
                    <a:pt x="35191" y="64325"/>
                  </a:lnTo>
                  <a:lnTo>
                    <a:pt x="31457" y="61150"/>
                  </a:lnTo>
                  <a:lnTo>
                    <a:pt x="24561" y="54660"/>
                  </a:lnTo>
                  <a:lnTo>
                    <a:pt x="21691" y="51117"/>
                  </a:lnTo>
                  <a:lnTo>
                    <a:pt x="17056" y="43434"/>
                  </a:lnTo>
                  <a:lnTo>
                    <a:pt x="15900" y="38938"/>
                  </a:lnTo>
                  <a:lnTo>
                    <a:pt x="16007" y="27134"/>
                  </a:lnTo>
                  <a:lnTo>
                    <a:pt x="17157" y="22707"/>
                  </a:lnTo>
                  <a:lnTo>
                    <a:pt x="22186" y="15824"/>
                  </a:lnTo>
                  <a:lnTo>
                    <a:pt x="26225" y="14097"/>
                  </a:lnTo>
                  <a:lnTo>
                    <a:pt x="57843" y="14097"/>
                  </a:lnTo>
                  <a:lnTo>
                    <a:pt x="54838" y="9436"/>
                  </a:lnTo>
                  <a:lnTo>
                    <a:pt x="49796" y="3149"/>
                  </a:lnTo>
                  <a:lnTo>
                    <a:pt x="41973" y="0"/>
                  </a:lnTo>
                  <a:close/>
                </a:path>
                <a:path w="62864" h="142239">
                  <a:moveTo>
                    <a:pt x="57843" y="14097"/>
                  </a:moveTo>
                  <a:lnTo>
                    <a:pt x="37350" y="14097"/>
                  </a:lnTo>
                  <a:lnTo>
                    <a:pt x="41389" y="15824"/>
                  </a:lnTo>
                  <a:lnTo>
                    <a:pt x="46418" y="22707"/>
                  </a:lnTo>
                  <a:lnTo>
                    <a:pt x="47554" y="27134"/>
                  </a:lnTo>
                  <a:lnTo>
                    <a:pt x="47675" y="38531"/>
                  </a:lnTo>
                  <a:lnTo>
                    <a:pt x="62382" y="38531"/>
                  </a:lnTo>
                  <a:lnTo>
                    <a:pt x="62382" y="34759"/>
                  </a:lnTo>
                  <a:lnTo>
                    <a:pt x="61893" y="27134"/>
                  </a:lnTo>
                  <a:lnTo>
                    <a:pt x="60496" y="20483"/>
                  </a:lnTo>
                  <a:lnTo>
                    <a:pt x="58139" y="14555"/>
                  </a:lnTo>
                  <a:lnTo>
                    <a:pt x="57843" y="14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50900" y="6464554"/>
            <a:ext cx="9144000" cy="95154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en-US" sz="1900" b="1" spc="10" dirty="0" smtClean="0">
                <a:latin typeface="Gotham Pro"/>
                <a:cs typeface="Gotham Pro"/>
              </a:rPr>
              <a:t>NATURAL COSMETIC SOAP ENRICHED BY UNIQUE NATURAL OILS and PRODUCED IN ADHERENCE TO ANCIENT RECIPES OF PROVENCE REGION </a:t>
            </a: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lang="en-US" sz="1900" spc="10" dirty="0" smtClean="0">
                <a:latin typeface="Gotham Pro"/>
                <a:cs typeface="Gotham Pro"/>
              </a:rPr>
              <a:t>Net weight</a:t>
            </a:r>
            <a:r>
              <a:rPr sz="1900" spc="10" dirty="0" smtClean="0">
                <a:latin typeface="Gotham Pro"/>
                <a:cs typeface="Gotham Pro"/>
              </a:rPr>
              <a:t> </a:t>
            </a:r>
            <a:r>
              <a:rPr sz="1900" dirty="0">
                <a:latin typeface="Gotham Pro"/>
                <a:cs typeface="Gotham Pro"/>
              </a:rPr>
              <a:t>- </a:t>
            </a:r>
            <a:r>
              <a:rPr sz="1900" spc="10" dirty="0">
                <a:latin typeface="Gotham Pro"/>
                <a:cs typeface="Gotham Pro"/>
              </a:rPr>
              <a:t>90</a:t>
            </a:r>
            <a:r>
              <a:rPr sz="1900" spc="-30" dirty="0">
                <a:latin typeface="Gotham Pro"/>
                <a:cs typeface="Gotham Pro"/>
              </a:rPr>
              <a:t> </a:t>
            </a:r>
            <a:r>
              <a:rPr lang="en-US" sz="1900" dirty="0">
                <a:latin typeface="Gotham Pro"/>
                <a:cs typeface="Gotham Pro"/>
              </a:rPr>
              <a:t>g</a:t>
            </a:r>
            <a:endParaRPr sz="1900" dirty="0">
              <a:latin typeface="Gotham Pro"/>
              <a:cs typeface="Gotham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60" y="1587901"/>
            <a:ext cx="10692002" cy="4696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8282" y="576011"/>
            <a:ext cx="1375435" cy="61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94007"/>
            <a:ext cx="3582035" cy="0"/>
          </a:xfrm>
          <a:custGeom>
            <a:avLst/>
            <a:gdLst/>
            <a:ahLst/>
            <a:cxnLst/>
            <a:rect l="l" t="t" r="r" b="b"/>
            <a:pathLst>
              <a:path w="3582035">
                <a:moveTo>
                  <a:pt x="0" y="0"/>
                </a:moveTo>
                <a:lnTo>
                  <a:pt x="3582005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63004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1999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7001" y="1694007"/>
            <a:ext cx="3645535" cy="0"/>
          </a:xfrm>
          <a:custGeom>
            <a:avLst/>
            <a:gdLst/>
            <a:ahLst/>
            <a:cxnLst/>
            <a:rect l="l" t="t" r="r" b="b"/>
            <a:pathLst>
              <a:path w="3645534">
                <a:moveTo>
                  <a:pt x="0" y="0"/>
                </a:moveTo>
                <a:lnTo>
                  <a:pt x="3645001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002" y="2814010"/>
            <a:ext cx="1374165" cy="1374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Групувати 32"/>
          <p:cNvGrpSpPr/>
          <p:nvPr/>
        </p:nvGrpSpPr>
        <p:grpSpPr>
          <a:xfrm>
            <a:off x="3277973" y="2814010"/>
            <a:ext cx="1374775" cy="1374775"/>
            <a:chOff x="3277973" y="2814010"/>
            <a:chExt cx="1374775" cy="1374775"/>
          </a:xfrm>
        </p:grpSpPr>
        <p:sp>
          <p:nvSpPr>
            <p:cNvPr id="8" name="object 8"/>
            <p:cNvSpPr/>
            <p:nvPr/>
          </p:nvSpPr>
          <p:spPr>
            <a:xfrm>
              <a:off x="3277973" y="2814010"/>
              <a:ext cx="1374775" cy="1374775"/>
            </a:xfrm>
            <a:custGeom>
              <a:avLst/>
              <a:gdLst/>
              <a:ahLst/>
              <a:cxnLst/>
              <a:rect l="l" t="t" r="r" b="b"/>
              <a:pathLst>
                <a:path w="1374775" h="1374775">
                  <a:moveTo>
                    <a:pt x="687082" y="0"/>
                  </a:moveTo>
                  <a:lnTo>
                    <a:pt x="638087" y="1728"/>
                  </a:lnTo>
                  <a:lnTo>
                    <a:pt x="590009" y="6835"/>
                  </a:lnTo>
                  <a:lnTo>
                    <a:pt x="542967" y="15204"/>
                  </a:lnTo>
                  <a:lnTo>
                    <a:pt x="497078" y="26717"/>
                  </a:lnTo>
                  <a:lnTo>
                    <a:pt x="452458" y="41257"/>
                  </a:lnTo>
                  <a:lnTo>
                    <a:pt x="409225" y="58707"/>
                  </a:lnTo>
                  <a:lnTo>
                    <a:pt x="367496" y="78950"/>
                  </a:lnTo>
                  <a:lnTo>
                    <a:pt x="327388" y="101869"/>
                  </a:lnTo>
                  <a:lnTo>
                    <a:pt x="289019" y="127347"/>
                  </a:lnTo>
                  <a:lnTo>
                    <a:pt x="252506" y="155266"/>
                  </a:lnTo>
                  <a:lnTo>
                    <a:pt x="217965" y="185509"/>
                  </a:lnTo>
                  <a:lnTo>
                    <a:pt x="185514" y="217960"/>
                  </a:lnTo>
                  <a:lnTo>
                    <a:pt x="155270" y="252500"/>
                  </a:lnTo>
                  <a:lnTo>
                    <a:pt x="127350" y="289014"/>
                  </a:lnTo>
                  <a:lnTo>
                    <a:pt x="101872" y="327383"/>
                  </a:lnTo>
                  <a:lnTo>
                    <a:pt x="78953" y="367490"/>
                  </a:lnTo>
                  <a:lnTo>
                    <a:pt x="58709" y="409219"/>
                  </a:lnTo>
                  <a:lnTo>
                    <a:pt x="41258" y="452453"/>
                  </a:lnTo>
                  <a:lnTo>
                    <a:pt x="26718" y="497073"/>
                  </a:lnTo>
                  <a:lnTo>
                    <a:pt x="15204" y="542963"/>
                  </a:lnTo>
                  <a:lnTo>
                    <a:pt x="6835" y="590006"/>
                  </a:lnTo>
                  <a:lnTo>
                    <a:pt x="1728" y="638085"/>
                  </a:lnTo>
                  <a:lnTo>
                    <a:pt x="0" y="687082"/>
                  </a:lnTo>
                  <a:lnTo>
                    <a:pt x="1728" y="736079"/>
                  </a:lnTo>
                  <a:lnTo>
                    <a:pt x="6835" y="784158"/>
                  </a:lnTo>
                  <a:lnTo>
                    <a:pt x="15204" y="831201"/>
                  </a:lnTo>
                  <a:lnTo>
                    <a:pt x="26718" y="877091"/>
                  </a:lnTo>
                  <a:lnTo>
                    <a:pt x="41258" y="921712"/>
                  </a:lnTo>
                  <a:lnTo>
                    <a:pt x="58709" y="964945"/>
                  </a:lnTo>
                  <a:lnTo>
                    <a:pt x="78953" y="1006674"/>
                  </a:lnTo>
                  <a:lnTo>
                    <a:pt x="101872" y="1046782"/>
                  </a:lnTo>
                  <a:lnTo>
                    <a:pt x="127350" y="1085151"/>
                  </a:lnTo>
                  <a:lnTo>
                    <a:pt x="155270" y="1121664"/>
                  </a:lnTo>
                  <a:lnTo>
                    <a:pt x="185514" y="1156205"/>
                  </a:lnTo>
                  <a:lnTo>
                    <a:pt x="217965" y="1188655"/>
                  </a:lnTo>
                  <a:lnTo>
                    <a:pt x="252506" y="1218899"/>
                  </a:lnTo>
                  <a:lnTo>
                    <a:pt x="289019" y="1246818"/>
                  </a:lnTo>
                  <a:lnTo>
                    <a:pt x="327388" y="1272295"/>
                  </a:lnTo>
                  <a:lnTo>
                    <a:pt x="367496" y="1295214"/>
                  </a:lnTo>
                  <a:lnTo>
                    <a:pt x="409225" y="1315457"/>
                  </a:lnTo>
                  <a:lnTo>
                    <a:pt x="452458" y="1332908"/>
                  </a:lnTo>
                  <a:lnTo>
                    <a:pt x="497078" y="1347448"/>
                  </a:lnTo>
                  <a:lnTo>
                    <a:pt x="542967" y="1358961"/>
                  </a:lnTo>
                  <a:lnTo>
                    <a:pt x="590009" y="1367329"/>
                  </a:lnTo>
                  <a:lnTo>
                    <a:pt x="638087" y="1372437"/>
                  </a:lnTo>
                  <a:lnTo>
                    <a:pt x="687082" y="1374165"/>
                  </a:lnTo>
                  <a:lnTo>
                    <a:pt x="736078" y="1372437"/>
                  </a:lnTo>
                  <a:lnTo>
                    <a:pt x="784155" y="1367329"/>
                  </a:lnTo>
                  <a:lnTo>
                    <a:pt x="831197" y="1358961"/>
                  </a:lnTo>
                  <a:lnTo>
                    <a:pt x="877087" y="1347448"/>
                  </a:lnTo>
                  <a:lnTo>
                    <a:pt x="921707" y="1332908"/>
                  </a:lnTo>
                  <a:lnTo>
                    <a:pt x="964940" y="1315457"/>
                  </a:lnTo>
                  <a:lnTo>
                    <a:pt x="1006668" y="1295214"/>
                  </a:lnTo>
                  <a:lnTo>
                    <a:pt x="1046776" y="1272295"/>
                  </a:lnTo>
                  <a:lnTo>
                    <a:pt x="1085145" y="1246818"/>
                  </a:lnTo>
                  <a:lnTo>
                    <a:pt x="1121659" y="1218899"/>
                  </a:lnTo>
                  <a:lnTo>
                    <a:pt x="1156200" y="1188655"/>
                  </a:lnTo>
                  <a:lnTo>
                    <a:pt x="1188651" y="1156205"/>
                  </a:lnTo>
                  <a:lnTo>
                    <a:pt x="1218894" y="1121664"/>
                  </a:lnTo>
                  <a:lnTo>
                    <a:pt x="1246814" y="1085151"/>
                  </a:lnTo>
                  <a:lnTo>
                    <a:pt x="1272292" y="1046782"/>
                  </a:lnTo>
                  <a:lnTo>
                    <a:pt x="1295212" y="1006674"/>
                  </a:lnTo>
                  <a:lnTo>
                    <a:pt x="1315455" y="964945"/>
                  </a:lnTo>
                  <a:lnTo>
                    <a:pt x="1332906" y="921712"/>
                  </a:lnTo>
                  <a:lnTo>
                    <a:pt x="1347447" y="877091"/>
                  </a:lnTo>
                  <a:lnTo>
                    <a:pt x="1358960" y="831201"/>
                  </a:lnTo>
                  <a:lnTo>
                    <a:pt x="1367329" y="784158"/>
                  </a:lnTo>
                  <a:lnTo>
                    <a:pt x="1372436" y="736079"/>
                  </a:lnTo>
                  <a:lnTo>
                    <a:pt x="1374165" y="687082"/>
                  </a:lnTo>
                  <a:lnTo>
                    <a:pt x="1372436" y="638085"/>
                  </a:lnTo>
                  <a:lnTo>
                    <a:pt x="1367329" y="590006"/>
                  </a:lnTo>
                  <a:lnTo>
                    <a:pt x="1358960" y="542963"/>
                  </a:lnTo>
                  <a:lnTo>
                    <a:pt x="1347447" y="497073"/>
                  </a:lnTo>
                  <a:lnTo>
                    <a:pt x="1332906" y="452453"/>
                  </a:lnTo>
                  <a:lnTo>
                    <a:pt x="1315455" y="409219"/>
                  </a:lnTo>
                  <a:lnTo>
                    <a:pt x="1295212" y="367490"/>
                  </a:lnTo>
                  <a:lnTo>
                    <a:pt x="1272292" y="327383"/>
                  </a:lnTo>
                  <a:lnTo>
                    <a:pt x="1246814" y="289014"/>
                  </a:lnTo>
                  <a:lnTo>
                    <a:pt x="1218894" y="252500"/>
                  </a:lnTo>
                  <a:lnTo>
                    <a:pt x="1188651" y="217960"/>
                  </a:lnTo>
                  <a:lnTo>
                    <a:pt x="1156200" y="185509"/>
                  </a:lnTo>
                  <a:lnTo>
                    <a:pt x="1121659" y="155266"/>
                  </a:lnTo>
                  <a:lnTo>
                    <a:pt x="1085145" y="127347"/>
                  </a:lnTo>
                  <a:lnTo>
                    <a:pt x="1046776" y="101869"/>
                  </a:lnTo>
                  <a:lnTo>
                    <a:pt x="1006668" y="78950"/>
                  </a:lnTo>
                  <a:lnTo>
                    <a:pt x="964940" y="58707"/>
                  </a:lnTo>
                  <a:lnTo>
                    <a:pt x="921707" y="41257"/>
                  </a:lnTo>
                  <a:lnTo>
                    <a:pt x="877087" y="26717"/>
                  </a:lnTo>
                  <a:lnTo>
                    <a:pt x="831197" y="15204"/>
                  </a:lnTo>
                  <a:lnTo>
                    <a:pt x="784155" y="6835"/>
                  </a:lnTo>
                  <a:lnTo>
                    <a:pt x="736078" y="1728"/>
                  </a:lnTo>
                  <a:lnTo>
                    <a:pt x="687082" y="0"/>
                  </a:lnTo>
                  <a:close/>
                </a:path>
              </a:pathLst>
            </a:custGeom>
            <a:solidFill>
              <a:srgbClr val="FFFA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546" y="3177094"/>
              <a:ext cx="467995" cy="651510"/>
            </a:xfrm>
            <a:custGeom>
              <a:avLst/>
              <a:gdLst/>
              <a:ahLst/>
              <a:cxnLst/>
              <a:rect l="l" t="t" r="r" b="b"/>
              <a:pathLst>
                <a:path w="467995" h="651510">
                  <a:moveTo>
                    <a:pt x="237413" y="0"/>
                  </a:moveTo>
                  <a:lnTo>
                    <a:pt x="230581" y="0"/>
                  </a:lnTo>
                  <a:lnTo>
                    <a:pt x="227355" y="1562"/>
                  </a:lnTo>
                  <a:lnTo>
                    <a:pt x="198279" y="39623"/>
                  </a:lnTo>
                  <a:lnTo>
                    <a:pt x="172528" y="74864"/>
                  </a:lnTo>
                  <a:lnTo>
                    <a:pt x="141979" y="118490"/>
                  </a:lnTo>
                  <a:lnTo>
                    <a:pt x="109169" y="168017"/>
                  </a:lnTo>
                  <a:lnTo>
                    <a:pt x="76634" y="220959"/>
                  </a:lnTo>
                  <a:lnTo>
                    <a:pt x="46912" y="274829"/>
                  </a:lnTo>
                  <a:lnTo>
                    <a:pt x="22541" y="327142"/>
                  </a:lnTo>
                  <a:lnTo>
                    <a:pt x="6058" y="375413"/>
                  </a:lnTo>
                  <a:lnTo>
                    <a:pt x="0" y="417156"/>
                  </a:lnTo>
                  <a:lnTo>
                    <a:pt x="42" y="422744"/>
                  </a:lnTo>
                  <a:lnTo>
                    <a:pt x="6617" y="472880"/>
                  </a:lnTo>
                  <a:lnTo>
                    <a:pt x="21290" y="515173"/>
                  </a:lnTo>
                  <a:lnTo>
                    <a:pt x="43350" y="553247"/>
                  </a:lnTo>
                  <a:lnTo>
                    <a:pt x="71928" y="586270"/>
                  </a:lnTo>
                  <a:lnTo>
                    <a:pt x="106151" y="613405"/>
                  </a:lnTo>
                  <a:lnTo>
                    <a:pt x="145151" y="633821"/>
                  </a:lnTo>
                  <a:lnTo>
                    <a:pt x="188057" y="646682"/>
                  </a:lnTo>
                  <a:lnTo>
                    <a:pt x="233997" y="651154"/>
                  </a:lnTo>
                  <a:lnTo>
                    <a:pt x="279336" y="646779"/>
                  </a:lnTo>
                  <a:lnTo>
                    <a:pt x="322386" y="633928"/>
                  </a:lnTo>
                  <a:lnTo>
                    <a:pt x="332057" y="628840"/>
                  </a:lnTo>
                  <a:lnTo>
                    <a:pt x="233997" y="628840"/>
                  </a:lnTo>
                  <a:lnTo>
                    <a:pt x="186704" y="623580"/>
                  </a:lnTo>
                  <a:lnTo>
                    <a:pt x="143145" y="608551"/>
                  </a:lnTo>
                  <a:lnTo>
                    <a:pt x="104494" y="584878"/>
                  </a:lnTo>
                  <a:lnTo>
                    <a:pt x="71928" y="553687"/>
                  </a:lnTo>
                  <a:lnTo>
                    <a:pt x="46622" y="516103"/>
                  </a:lnTo>
                  <a:lnTo>
                    <a:pt x="29751" y="473253"/>
                  </a:lnTo>
                  <a:lnTo>
                    <a:pt x="22491" y="426262"/>
                  </a:lnTo>
                  <a:lnTo>
                    <a:pt x="22301" y="417156"/>
                  </a:lnTo>
                  <a:lnTo>
                    <a:pt x="28211" y="378182"/>
                  </a:lnTo>
                  <a:lnTo>
                    <a:pt x="44295" y="332384"/>
                  </a:lnTo>
                  <a:lnTo>
                    <a:pt x="68078" y="282247"/>
                  </a:lnTo>
                  <a:lnTo>
                    <a:pt x="97088" y="230254"/>
                  </a:lnTo>
                  <a:lnTo>
                    <a:pt x="128852" y="178889"/>
                  </a:lnTo>
                  <a:lnTo>
                    <a:pt x="160898" y="130638"/>
                  </a:lnTo>
                  <a:lnTo>
                    <a:pt x="190753" y="87983"/>
                  </a:lnTo>
                  <a:lnTo>
                    <a:pt x="215943" y="53409"/>
                  </a:lnTo>
                  <a:lnTo>
                    <a:pt x="233997" y="29400"/>
                  </a:lnTo>
                  <a:lnTo>
                    <a:pt x="261990" y="29400"/>
                  </a:lnTo>
                  <a:lnTo>
                    <a:pt x="251301" y="15254"/>
                  </a:lnTo>
                  <a:lnTo>
                    <a:pt x="242760" y="4241"/>
                  </a:lnTo>
                  <a:lnTo>
                    <a:pt x="240639" y="1562"/>
                  </a:lnTo>
                  <a:lnTo>
                    <a:pt x="237413" y="0"/>
                  </a:lnTo>
                  <a:close/>
                </a:path>
                <a:path w="467995" h="651510">
                  <a:moveTo>
                    <a:pt x="261990" y="29400"/>
                  </a:moveTo>
                  <a:lnTo>
                    <a:pt x="233997" y="29400"/>
                  </a:lnTo>
                  <a:lnTo>
                    <a:pt x="251570" y="52727"/>
                  </a:lnTo>
                  <a:lnTo>
                    <a:pt x="275991" y="86172"/>
                  </a:lnTo>
                  <a:lnTo>
                    <a:pt x="304929" y="127394"/>
                  </a:lnTo>
                  <a:lnTo>
                    <a:pt x="336054" y="174053"/>
                  </a:lnTo>
                  <a:lnTo>
                    <a:pt x="375001" y="237286"/>
                  </a:lnTo>
                  <a:lnTo>
                    <a:pt x="405634" y="293648"/>
                  </a:lnTo>
                  <a:lnTo>
                    <a:pt x="427758" y="342705"/>
                  </a:lnTo>
                  <a:lnTo>
                    <a:pt x="441177" y="384020"/>
                  </a:lnTo>
                  <a:lnTo>
                    <a:pt x="445693" y="417156"/>
                  </a:lnTo>
                  <a:lnTo>
                    <a:pt x="445630" y="422224"/>
                  </a:lnTo>
                  <a:lnTo>
                    <a:pt x="440725" y="463018"/>
                  </a:lnTo>
                  <a:lnTo>
                    <a:pt x="428229" y="501592"/>
                  </a:lnTo>
                  <a:lnTo>
                    <a:pt x="408531" y="537052"/>
                  </a:lnTo>
                  <a:lnTo>
                    <a:pt x="382016" y="568502"/>
                  </a:lnTo>
                  <a:lnTo>
                    <a:pt x="349929" y="594346"/>
                  </a:lnTo>
                  <a:lnTo>
                    <a:pt x="313959" y="613263"/>
                  </a:lnTo>
                  <a:lnTo>
                    <a:pt x="275013" y="624884"/>
                  </a:lnTo>
                  <a:lnTo>
                    <a:pt x="233997" y="628840"/>
                  </a:lnTo>
                  <a:lnTo>
                    <a:pt x="332057" y="628840"/>
                  </a:lnTo>
                  <a:lnTo>
                    <a:pt x="397611" y="584441"/>
                  </a:lnTo>
                  <a:lnTo>
                    <a:pt x="426919" y="549680"/>
                  </a:lnTo>
                  <a:lnTo>
                    <a:pt x="448697" y="510484"/>
                  </a:lnTo>
                  <a:lnTo>
                    <a:pt x="462512" y="467842"/>
                  </a:lnTo>
                  <a:lnTo>
                    <a:pt x="467871" y="423240"/>
                  </a:lnTo>
                  <a:lnTo>
                    <a:pt x="467995" y="417156"/>
                  </a:lnTo>
                  <a:lnTo>
                    <a:pt x="461936" y="375413"/>
                  </a:lnTo>
                  <a:lnTo>
                    <a:pt x="445453" y="327142"/>
                  </a:lnTo>
                  <a:lnTo>
                    <a:pt x="421082" y="274829"/>
                  </a:lnTo>
                  <a:lnTo>
                    <a:pt x="391360" y="220959"/>
                  </a:lnTo>
                  <a:lnTo>
                    <a:pt x="358825" y="168017"/>
                  </a:lnTo>
                  <a:lnTo>
                    <a:pt x="326015" y="118490"/>
                  </a:lnTo>
                  <a:lnTo>
                    <a:pt x="295466" y="74864"/>
                  </a:lnTo>
                  <a:lnTo>
                    <a:pt x="269715" y="39623"/>
                  </a:lnTo>
                  <a:lnTo>
                    <a:pt x="261990" y="29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4969" y="3310277"/>
              <a:ext cx="172085" cy="297180"/>
            </a:xfrm>
            <a:custGeom>
              <a:avLst/>
              <a:gdLst/>
              <a:ahLst/>
              <a:cxnLst/>
              <a:rect l="l" t="t" r="r" b="b"/>
              <a:pathLst>
                <a:path w="172085" h="297179">
                  <a:moveTo>
                    <a:pt x="10515" y="0"/>
                  </a:moveTo>
                  <a:lnTo>
                    <a:pt x="838" y="7632"/>
                  </a:lnTo>
                  <a:lnTo>
                    <a:pt x="0" y="14643"/>
                  </a:lnTo>
                  <a:lnTo>
                    <a:pt x="3810" y="19494"/>
                  </a:lnTo>
                  <a:lnTo>
                    <a:pt x="10346" y="27964"/>
                  </a:lnTo>
                  <a:lnTo>
                    <a:pt x="50576" y="83204"/>
                  </a:lnTo>
                  <a:lnTo>
                    <a:pt x="77330" y="122999"/>
                  </a:lnTo>
                  <a:lnTo>
                    <a:pt x="108520" y="174291"/>
                  </a:lnTo>
                  <a:lnTo>
                    <a:pt x="131113" y="218317"/>
                  </a:lnTo>
                  <a:lnTo>
                    <a:pt x="144854" y="254521"/>
                  </a:lnTo>
                  <a:lnTo>
                    <a:pt x="149491" y="282346"/>
                  </a:lnTo>
                  <a:lnTo>
                    <a:pt x="149458" y="284886"/>
                  </a:lnTo>
                  <a:lnTo>
                    <a:pt x="149301" y="291782"/>
                  </a:lnTo>
                  <a:lnTo>
                    <a:pt x="154178" y="296887"/>
                  </a:lnTo>
                  <a:lnTo>
                    <a:pt x="160604" y="297040"/>
                  </a:lnTo>
                  <a:lnTo>
                    <a:pt x="166636" y="297040"/>
                  </a:lnTo>
                  <a:lnTo>
                    <a:pt x="171602" y="292214"/>
                  </a:lnTo>
                  <a:lnTo>
                    <a:pt x="171780" y="284886"/>
                  </a:lnTo>
                  <a:lnTo>
                    <a:pt x="171792" y="282346"/>
                  </a:lnTo>
                  <a:lnTo>
                    <a:pt x="161074" y="232995"/>
                  </a:lnTo>
                  <a:lnTo>
                    <a:pt x="134151" y="174721"/>
                  </a:lnTo>
                  <a:lnTo>
                    <a:pt x="98869" y="115190"/>
                  </a:lnTo>
                  <a:lnTo>
                    <a:pt x="63075" y="62065"/>
                  </a:lnTo>
                  <a:lnTo>
                    <a:pt x="34615" y="23010"/>
                  </a:lnTo>
                  <a:lnTo>
                    <a:pt x="17526" y="838"/>
                  </a:lnTo>
                  <a:lnTo>
                    <a:pt x="10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8323" y="3581469"/>
              <a:ext cx="170370" cy="1703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3978" y="3008670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5" h="984885">
                  <a:moveTo>
                    <a:pt x="492429" y="0"/>
                  </a:moveTo>
                  <a:lnTo>
                    <a:pt x="445073" y="2258"/>
                  </a:lnTo>
                  <a:lnTo>
                    <a:pt x="398976" y="8894"/>
                  </a:lnTo>
                  <a:lnTo>
                    <a:pt x="354345" y="19701"/>
                  </a:lnTo>
                  <a:lnTo>
                    <a:pt x="311390" y="34469"/>
                  </a:lnTo>
                  <a:lnTo>
                    <a:pt x="270317" y="52992"/>
                  </a:lnTo>
                  <a:lnTo>
                    <a:pt x="231335" y="75062"/>
                  </a:lnTo>
                  <a:lnTo>
                    <a:pt x="194652" y="100469"/>
                  </a:lnTo>
                  <a:lnTo>
                    <a:pt x="160475" y="129008"/>
                  </a:lnTo>
                  <a:lnTo>
                    <a:pt x="129014" y="160469"/>
                  </a:lnTo>
                  <a:lnTo>
                    <a:pt x="100474" y="194644"/>
                  </a:lnTo>
                  <a:lnTo>
                    <a:pt x="75065" y="231326"/>
                  </a:lnTo>
                  <a:lnTo>
                    <a:pt x="52995" y="270307"/>
                  </a:lnTo>
                  <a:lnTo>
                    <a:pt x="34471" y="311379"/>
                  </a:lnTo>
                  <a:lnTo>
                    <a:pt x="19702" y="354334"/>
                  </a:lnTo>
                  <a:lnTo>
                    <a:pt x="8895" y="398964"/>
                  </a:lnTo>
                  <a:lnTo>
                    <a:pt x="2258" y="445061"/>
                  </a:lnTo>
                  <a:lnTo>
                    <a:pt x="0" y="492417"/>
                  </a:lnTo>
                  <a:lnTo>
                    <a:pt x="2258" y="539773"/>
                  </a:lnTo>
                  <a:lnTo>
                    <a:pt x="8895" y="585870"/>
                  </a:lnTo>
                  <a:lnTo>
                    <a:pt x="19702" y="630500"/>
                  </a:lnTo>
                  <a:lnTo>
                    <a:pt x="34471" y="673456"/>
                  </a:lnTo>
                  <a:lnTo>
                    <a:pt x="52995" y="714529"/>
                  </a:lnTo>
                  <a:lnTo>
                    <a:pt x="75065" y="753511"/>
                  </a:lnTo>
                  <a:lnTo>
                    <a:pt x="100474" y="790194"/>
                  </a:lnTo>
                  <a:lnTo>
                    <a:pt x="129014" y="824370"/>
                  </a:lnTo>
                  <a:lnTo>
                    <a:pt x="160475" y="855832"/>
                  </a:lnTo>
                  <a:lnTo>
                    <a:pt x="194652" y="884372"/>
                  </a:lnTo>
                  <a:lnTo>
                    <a:pt x="231335" y="909781"/>
                  </a:lnTo>
                  <a:lnTo>
                    <a:pt x="270317" y="931851"/>
                  </a:lnTo>
                  <a:lnTo>
                    <a:pt x="311390" y="950375"/>
                  </a:lnTo>
                  <a:lnTo>
                    <a:pt x="354345" y="965144"/>
                  </a:lnTo>
                  <a:lnTo>
                    <a:pt x="398976" y="975951"/>
                  </a:lnTo>
                  <a:lnTo>
                    <a:pt x="445073" y="982588"/>
                  </a:lnTo>
                  <a:lnTo>
                    <a:pt x="492429" y="984846"/>
                  </a:lnTo>
                  <a:lnTo>
                    <a:pt x="539786" y="982588"/>
                  </a:lnTo>
                  <a:lnTo>
                    <a:pt x="585883" y="975951"/>
                  </a:lnTo>
                  <a:lnTo>
                    <a:pt x="630513" y="965144"/>
                  </a:lnTo>
                  <a:lnTo>
                    <a:pt x="631682" y="964742"/>
                  </a:lnTo>
                  <a:lnTo>
                    <a:pt x="492429" y="964742"/>
                  </a:lnTo>
                  <a:lnTo>
                    <a:pt x="444206" y="962299"/>
                  </a:lnTo>
                  <a:lnTo>
                    <a:pt x="397360" y="955130"/>
                  </a:lnTo>
                  <a:lnTo>
                    <a:pt x="352130" y="943473"/>
                  </a:lnTo>
                  <a:lnTo>
                    <a:pt x="308756" y="927567"/>
                  </a:lnTo>
                  <a:lnTo>
                    <a:pt x="267477" y="907653"/>
                  </a:lnTo>
                  <a:lnTo>
                    <a:pt x="228532" y="883969"/>
                  </a:lnTo>
                  <a:lnTo>
                    <a:pt x="192160" y="856755"/>
                  </a:lnTo>
                  <a:lnTo>
                    <a:pt x="158602" y="826249"/>
                  </a:lnTo>
                  <a:lnTo>
                    <a:pt x="128095" y="792691"/>
                  </a:lnTo>
                  <a:lnTo>
                    <a:pt x="100880" y="756320"/>
                  </a:lnTo>
                  <a:lnTo>
                    <a:pt x="77195" y="717375"/>
                  </a:lnTo>
                  <a:lnTo>
                    <a:pt x="57280" y="676096"/>
                  </a:lnTo>
                  <a:lnTo>
                    <a:pt x="41374" y="632721"/>
                  </a:lnTo>
                  <a:lnTo>
                    <a:pt x="29717" y="587490"/>
                  </a:lnTo>
                  <a:lnTo>
                    <a:pt x="22547" y="540642"/>
                  </a:lnTo>
                  <a:lnTo>
                    <a:pt x="20104" y="492417"/>
                  </a:lnTo>
                  <a:lnTo>
                    <a:pt x="22547" y="444193"/>
                  </a:lnTo>
                  <a:lnTo>
                    <a:pt x="29717" y="397347"/>
                  </a:lnTo>
                  <a:lnTo>
                    <a:pt x="41374" y="352117"/>
                  </a:lnTo>
                  <a:lnTo>
                    <a:pt x="57280" y="308743"/>
                  </a:lnTo>
                  <a:lnTo>
                    <a:pt x="77195" y="267464"/>
                  </a:lnTo>
                  <a:lnTo>
                    <a:pt x="100880" y="228519"/>
                  </a:lnTo>
                  <a:lnTo>
                    <a:pt x="128095" y="192148"/>
                  </a:lnTo>
                  <a:lnTo>
                    <a:pt x="158602" y="158589"/>
                  </a:lnTo>
                  <a:lnTo>
                    <a:pt x="192160" y="128083"/>
                  </a:lnTo>
                  <a:lnTo>
                    <a:pt x="228532" y="100867"/>
                  </a:lnTo>
                  <a:lnTo>
                    <a:pt x="267477" y="77183"/>
                  </a:lnTo>
                  <a:lnTo>
                    <a:pt x="308756" y="57268"/>
                  </a:lnTo>
                  <a:lnTo>
                    <a:pt x="352130" y="41362"/>
                  </a:lnTo>
                  <a:lnTo>
                    <a:pt x="397360" y="29704"/>
                  </a:lnTo>
                  <a:lnTo>
                    <a:pt x="444206" y="22534"/>
                  </a:lnTo>
                  <a:lnTo>
                    <a:pt x="492429" y="20091"/>
                  </a:lnTo>
                  <a:lnTo>
                    <a:pt x="631648" y="20091"/>
                  </a:lnTo>
                  <a:lnTo>
                    <a:pt x="630513" y="19701"/>
                  </a:lnTo>
                  <a:lnTo>
                    <a:pt x="585883" y="8894"/>
                  </a:lnTo>
                  <a:lnTo>
                    <a:pt x="539786" y="2258"/>
                  </a:lnTo>
                  <a:lnTo>
                    <a:pt x="492429" y="0"/>
                  </a:lnTo>
                  <a:close/>
                </a:path>
                <a:path w="984885" h="984885">
                  <a:moveTo>
                    <a:pt x="631648" y="20091"/>
                  </a:moveTo>
                  <a:lnTo>
                    <a:pt x="492429" y="20091"/>
                  </a:lnTo>
                  <a:lnTo>
                    <a:pt x="540653" y="22534"/>
                  </a:lnTo>
                  <a:lnTo>
                    <a:pt x="587499" y="29704"/>
                  </a:lnTo>
                  <a:lnTo>
                    <a:pt x="632729" y="41362"/>
                  </a:lnTo>
                  <a:lnTo>
                    <a:pt x="676103" y="57268"/>
                  </a:lnTo>
                  <a:lnTo>
                    <a:pt x="717382" y="77183"/>
                  </a:lnTo>
                  <a:lnTo>
                    <a:pt x="756327" y="100867"/>
                  </a:lnTo>
                  <a:lnTo>
                    <a:pt x="792698" y="128083"/>
                  </a:lnTo>
                  <a:lnTo>
                    <a:pt x="826257" y="158589"/>
                  </a:lnTo>
                  <a:lnTo>
                    <a:pt x="856763" y="192148"/>
                  </a:lnTo>
                  <a:lnTo>
                    <a:pt x="883979" y="228519"/>
                  </a:lnTo>
                  <a:lnTo>
                    <a:pt x="907663" y="267464"/>
                  </a:lnTo>
                  <a:lnTo>
                    <a:pt x="927578" y="308743"/>
                  </a:lnTo>
                  <a:lnTo>
                    <a:pt x="943484" y="352117"/>
                  </a:lnTo>
                  <a:lnTo>
                    <a:pt x="955142" y="397347"/>
                  </a:lnTo>
                  <a:lnTo>
                    <a:pt x="962312" y="444193"/>
                  </a:lnTo>
                  <a:lnTo>
                    <a:pt x="964755" y="492417"/>
                  </a:lnTo>
                  <a:lnTo>
                    <a:pt x="962312" y="540642"/>
                  </a:lnTo>
                  <a:lnTo>
                    <a:pt x="955142" y="587490"/>
                  </a:lnTo>
                  <a:lnTo>
                    <a:pt x="943484" y="632721"/>
                  </a:lnTo>
                  <a:lnTo>
                    <a:pt x="927578" y="676096"/>
                  </a:lnTo>
                  <a:lnTo>
                    <a:pt x="907663" y="717375"/>
                  </a:lnTo>
                  <a:lnTo>
                    <a:pt x="883979" y="756320"/>
                  </a:lnTo>
                  <a:lnTo>
                    <a:pt x="856763" y="792691"/>
                  </a:lnTo>
                  <a:lnTo>
                    <a:pt x="826257" y="826249"/>
                  </a:lnTo>
                  <a:lnTo>
                    <a:pt x="792698" y="856755"/>
                  </a:lnTo>
                  <a:lnTo>
                    <a:pt x="756327" y="883969"/>
                  </a:lnTo>
                  <a:lnTo>
                    <a:pt x="717382" y="907653"/>
                  </a:lnTo>
                  <a:lnTo>
                    <a:pt x="676103" y="927567"/>
                  </a:lnTo>
                  <a:lnTo>
                    <a:pt x="632729" y="943473"/>
                  </a:lnTo>
                  <a:lnTo>
                    <a:pt x="587499" y="955130"/>
                  </a:lnTo>
                  <a:lnTo>
                    <a:pt x="540653" y="962299"/>
                  </a:lnTo>
                  <a:lnTo>
                    <a:pt x="492429" y="964742"/>
                  </a:lnTo>
                  <a:lnTo>
                    <a:pt x="631682" y="964742"/>
                  </a:lnTo>
                  <a:lnTo>
                    <a:pt x="673469" y="950375"/>
                  </a:lnTo>
                  <a:lnTo>
                    <a:pt x="714541" y="931851"/>
                  </a:lnTo>
                  <a:lnTo>
                    <a:pt x="753523" y="909781"/>
                  </a:lnTo>
                  <a:lnTo>
                    <a:pt x="790207" y="884372"/>
                  </a:lnTo>
                  <a:lnTo>
                    <a:pt x="824383" y="855832"/>
                  </a:lnTo>
                  <a:lnTo>
                    <a:pt x="855845" y="824370"/>
                  </a:lnTo>
                  <a:lnTo>
                    <a:pt x="884384" y="790194"/>
                  </a:lnTo>
                  <a:lnTo>
                    <a:pt x="909793" y="753511"/>
                  </a:lnTo>
                  <a:lnTo>
                    <a:pt x="931864" y="714529"/>
                  </a:lnTo>
                  <a:lnTo>
                    <a:pt x="950387" y="673456"/>
                  </a:lnTo>
                  <a:lnTo>
                    <a:pt x="965157" y="630500"/>
                  </a:lnTo>
                  <a:lnTo>
                    <a:pt x="975964" y="585870"/>
                  </a:lnTo>
                  <a:lnTo>
                    <a:pt x="982601" y="539773"/>
                  </a:lnTo>
                  <a:lnTo>
                    <a:pt x="984859" y="492417"/>
                  </a:lnTo>
                  <a:lnTo>
                    <a:pt x="982601" y="445061"/>
                  </a:lnTo>
                  <a:lnTo>
                    <a:pt x="975964" y="398964"/>
                  </a:lnTo>
                  <a:lnTo>
                    <a:pt x="965157" y="354334"/>
                  </a:lnTo>
                  <a:lnTo>
                    <a:pt x="950387" y="311379"/>
                  </a:lnTo>
                  <a:lnTo>
                    <a:pt x="931864" y="270307"/>
                  </a:lnTo>
                  <a:lnTo>
                    <a:pt x="909793" y="231326"/>
                  </a:lnTo>
                  <a:lnTo>
                    <a:pt x="884384" y="194644"/>
                  </a:lnTo>
                  <a:lnTo>
                    <a:pt x="855845" y="160469"/>
                  </a:lnTo>
                  <a:lnTo>
                    <a:pt x="824383" y="129008"/>
                  </a:lnTo>
                  <a:lnTo>
                    <a:pt x="790207" y="100469"/>
                  </a:lnTo>
                  <a:lnTo>
                    <a:pt x="753523" y="75062"/>
                  </a:lnTo>
                  <a:lnTo>
                    <a:pt x="714541" y="52992"/>
                  </a:lnTo>
                  <a:lnTo>
                    <a:pt x="673469" y="34469"/>
                  </a:lnTo>
                  <a:lnTo>
                    <a:pt x="631648" y="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Групувати 31"/>
          <p:cNvGrpSpPr/>
          <p:nvPr/>
        </p:nvGrpSpPr>
        <p:grpSpPr>
          <a:xfrm>
            <a:off x="5835945" y="2814010"/>
            <a:ext cx="1374775" cy="1374775"/>
            <a:chOff x="5835945" y="2814010"/>
            <a:chExt cx="1374775" cy="1374775"/>
          </a:xfrm>
        </p:grpSpPr>
        <p:sp>
          <p:nvSpPr>
            <p:cNvPr id="13" name="object 13"/>
            <p:cNvSpPr/>
            <p:nvPr/>
          </p:nvSpPr>
          <p:spPr>
            <a:xfrm>
              <a:off x="5835945" y="2814010"/>
              <a:ext cx="1374775" cy="1374775"/>
            </a:xfrm>
            <a:custGeom>
              <a:avLst/>
              <a:gdLst/>
              <a:ahLst/>
              <a:cxnLst/>
              <a:rect l="l" t="t" r="r" b="b"/>
              <a:pathLst>
                <a:path w="1374775" h="1374775">
                  <a:moveTo>
                    <a:pt x="687082" y="0"/>
                  </a:moveTo>
                  <a:lnTo>
                    <a:pt x="638087" y="1728"/>
                  </a:lnTo>
                  <a:lnTo>
                    <a:pt x="590009" y="6835"/>
                  </a:lnTo>
                  <a:lnTo>
                    <a:pt x="542967" y="15204"/>
                  </a:lnTo>
                  <a:lnTo>
                    <a:pt x="497078" y="26717"/>
                  </a:lnTo>
                  <a:lnTo>
                    <a:pt x="452458" y="41257"/>
                  </a:lnTo>
                  <a:lnTo>
                    <a:pt x="409225" y="58707"/>
                  </a:lnTo>
                  <a:lnTo>
                    <a:pt x="367496" y="78950"/>
                  </a:lnTo>
                  <a:lnTo>
                    <a:pt x="327388" y="101869"/>
                  </a:lnTo>
                  <a:lnTo>
                    <a:pt x="289019" y="127347"/>
                  </a:lnTo>
                  <a:lnTo>
                    <a:pt x="252506" y="155266"/>
                  </a:lnTo>
                  <a:lnTo>
                    <a:pt x="217965" y="185509"/>
                  </a:lnTo>
                  <a:lnTo>
                    <a:pt x="185514" y="217960"/>
                  </a:lnTo>
                  <a:lnTo>
                    <a:pt x="155270" y="252500"/>
                  </a:lnTo>
                  <a:lnTo>
                    <a:pt x="127350" y="289014"/>
                  </a:lnTo>
                  <a:lnTo>
                    <a:pt x="101872" y="327383"/>
                  </a:lnTo>
                  <a:lnTo>
                    <a:pt x="78953" y="367490"/>
                  </a:lnTo>
                  <a:lnTo>
                    <a:pt x="58709" y="409219"/>
                  </a:lnTo>
                  <a:lnTo>
                    <a:pt x="41258" y="452453"/>
                  </a:lnTo>
                  <a:lnTo>
                    <a:pt x="26718" y="497073"/>
                  </a:lnTo>
                  <a:lnTo>
                    <a:pt x="15204" y="542963"/>
                  </a:lnTo>
                  <a:lnTo>
                    <a:pt x="6835" y="590006"/>
                  </a:lnTo>
                  <a:lnTo>
                    <a:pt x="1728" y="638085"/>
                  </a:lnTo>
                  <a:lnTo>
                    <a:pt x="0" y="687082"/>
                  </a:lnTo>
                  <a:lnTo>
                    <a:pt x="1728" y="736079"/>
                  </a:lnTo>
                  <a:lnTo>
                    <a:pt x="6835" y="784158"/>
                  </a:lnTo>
                  <a:lnTo>
                    <a:pt x="15204" y="831201"/>
                  </a:lnTo>
                  <a:lnTo>
                    <a:pt x="26718" y="877091"/>
                  </a:lnTo>
                  <a:lnTo>
                    <a:pt x="41258" y="921712"/>
                  </a:lnTo>
                  <a:lnTo>
                    <a:pt x="58709" y="964945"/>
                  </a:lnTo>
                  <a:lnTo>
                    <a:pt x="78953" y="1006674"/>
                  </a:lnTo>
                  <a:lnTo>
                    <a:pt x="101872" y="1046782"/>
                  </a:lnTo>
                  <a:lnTo>
                    <a:pt x="127350" y="1085151"/>
                  </a:lnTo>
                  <a:lnTo>
                    <a:pt x="155270" y="1121664"/>
                  </a:lnTo>
                  <a:lnTo>
                    <a:pt x="185514" y="1156205"/>
                  </a:lnTo>
                  <a:lnTo>
                    <a:pt x="217965" y="1188655"/>
                  </a:lnTo>
                  <a:lnTo>
                    <a:pt x="252506" y="1218899"/>
                  </a:lnTo>
                  <a:lnTo>
                    <a:pt x="289019" y="1246818"/>
                  </a:lnTo>
                  <a:lnTo>
                    <a:pt x="327388" y="1272295"/>
                  </a:lnTo>
                  <a:lnTo>
                    <a:pt x="367496" y="1295214"/>
                  </a:lnTo>
                  <a:lnTo>
                    <a:pt x="409225" y="1315457"/>
                  </a:lnTo>
                  <a:lnTo>
                    <a:pt x="452458" y="1332908"/>
                  </a:lnTo>
                  <a:lnTo>
                    <a:pt x="497078" y="1347448"/>
                  </a:lnTo>
                  <a:lnTo>
                    <a:pt x="542967" y="1358961"/>
                  </a:lnTo>
                  <a:lnTo>
                    <a:pt x="590009" y="1367329"/>
                  </a:lnTo>
                  <a:lnTo>
                    <a:pt x="638087" y="1372437"/>
                  </a:lnTo>
                  <a:lnTo>
                    <a:pt x="687082" y="1374165"/>
                  </a:lnTo>
                  <a:lnTo>
                    <a:pt x="736078" y="1372437"/>
                  </a:lnTo>
                  <a:lnTo>
                    <a:pt x="784155" y="1367329"/>
                  </a:lnTo>
                  <a:lnTo>
                    <a:pt x="831197" y="1358961"/>
                  </a:lnTo>
                  <a:lnTo>
                    <a:pt x="877087" y="1347448"/>
                  </a:lnTo>
                  <a:lnTo>
                    <a:pt x="921707" y="1332908"/>
                  </a:lnTo>
                  <a:lnTo>
                    <a:pt x="964940" y="1315457"/>
                  </a:lnTo>
                  <a:lnTo>
                    <a:pt x="1006668" y="1295214"/>
                  </a:lnTo>
                  <a:lnTo>
                    <a:pt x="1046776" y="1272295"/>
                  </a:lnTo>
                  <a:lnTo>
                    <a:pt x="1085145" y="1246818"/>
                  </a:lnTo>
                  <a:lnTo>
                    <a:pt x="1121659" y="1218899"/>
                  </a:lnTo>
                  <a:lnTo>
                    <a:pt x="1156200" y="1188655"/>
                  </a:lnTo>
                  <a:lnTo>
                    <a:pt x="1188651" y="1156205"/>
                  </a:lnTo>
                  <a:lnTo>
                    <a:pt x="1218894" y="1121664"/>
                  </a:lnTo>
                  <a:lnTo>
                    <a:pt x="1246814" y="1085151"/>
                  </a:lnTo>
                  <a:lnTo>
                    <a:pt x="1272292" y="1046782"/>
                  </a:lnTo>
                  <a:lnTo>
                    <a:pt x="1295212" y="1006674"/>
                  </a:lnTo>
                  <a:lnTo>
                    <a:pt x="1315455" y="964945"/>
                  </a:lnTo>
                  <a:lnTo>
                    <a:pt x="1332906" y="921712"/>
                  </a:lnTo>
                  <a:lnTo>
                    <a:pt x="1347447" y="877091"/>
                  </a:lnTo>
                  <a:lnTo>
                    <a:pt x="1358960" y="831201"/>
                  </a:lnTo>
                  <a:lnTo>
                    <a:pt x="1367329" y="784158"/>
                  </a:lnTo>
                  <a:lnTo>
                    <a:pt x="1372436" y="736079"/>
                  </a:lnTo>
                  <a:lnTo>
                    <a:pt x="1374165" y="687082"/>
                  </a:lnTo>
                  <a:lnTo>
                    <a:pt x="1372436" y="638085"/>
                  </a:lnTo>
                  <a:lnTo>
                    <a:pt x="1367329" y="590006"/>
                  </a:lnTo>
                  <a:lnTo>
                    <a:pt x="1358960" y="542963"/>
                  </a:lnTo>
                  <a:lnTo>
                    <a:pt x="1347447" y="497073"/>
                  </a:lnTo>
                  <a:lnTo>
                    <a:pt x="1332906" y="452453"/>
                  </a:lnTo>
                  <a:lnTo>
                    <a:pt x="1315455" y="409219"/>
                  </a:lnTo>
                  <a:lnTo>
                    <a:pt x="1295212" y="367490"/>
                  </a:lnTo>
                  <a:lnTo>
                    <a:pt x="1272292" y="327383"/>
                  </a:lnTo>
                  <a:lnTo>
                    <a:pt x="1246814" y="289014"/>
                  </a:lnTo>
                  <a:lnTo>
                    <a:pt x="1218894" y="252500"/>
                  </a:lnTo>
                  <a:lnTo>
                    <a:pt x="1188651" y="217960"/>
                  </a:lnTo>
                  <a:lnTo>
                    <a:pt x="1156200" y="185509"/>
                  </a:lnTo>
                  <a:lnTo>
                    <a:pt x="1121659" y="155266"/>
                  </a:lnTo>
                  <a:lnTo>
                    <a:pt x="1085145" y="127347"/>
                  </a:lnTo>
                  <a:lnTo>
                    <a:pt x="1046776" y="101869"/>
                  </a:lnTo>
                  <a:lnTo>
                    <a:pt x="1006668" y="78950"/>
                  </a:lnTo>
                  <a:lnTo>
                    <a:pt x="964940" y="58707"/>
                  </a:lnTo>
                  <a:lnTo>
                    <a:pt x="921707" y="41257"/>
                  </a:lnTo>
                  <a:lnTo>
                    <a:pt x="877087" y="26717"/>
                  </a:lnTo>
                  <a:lnTo>
                    <a:pt x="831197" y="15204"/>
                  </a:lnTo>
                  <a:lnTo>
                    <a:pt x="784155" y="6835"/>
                  </a:lnTo>
                  <a:lnTo>
                    <a:pt x="736078" y="1728"/>
                  </a:lnTo>
                  <a:lnTo>
                    <a:pt x="687082" y="0"/>
                  </a:lnTo>
                  <a:close/>
                </a:path>
              </a:pathLst>
            </a:custGeom>
            <a:solidFill>
              <a:srgbClr val="E2E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33302" y="3008670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4" h="984885">
                  <a:moveTo>
                    <a:pt x="492429" y="0"/>
                  </a:moveTo>
                  <a:lnTo>
                    <a:pt x="445073" y="2258"/>
                  </a:lnTo>
                  <a:lnTo>
                    <a:pt x="398976" y="8894"/>
                  </a:lnTo>
                  <a:lnTo>
                    <a:pt x="354345" y="19701"/>
                  </a:lnTo>
                  <a:lnTo>
                    <a:pt x="311390" y="34469"/>
                  </a:lnTo>
                  <a:lnTo>
                    <a:pt x="270317" y="52992"/>
                  </a:lnTo>
                  <a:lnTo>
                    <a:pt x="231335" y="75062"/>
                  </a:lnTo>
                  <a:lnTo>
                    <a:pt x="194652" y="100469"/>
                  </a:lnTo>
                  <a:lnTo>
                    <a:pt x="160475" y="129008"/>
                  </a:lnTo>
                  <a:lnTo>
                    <a:pt x="129014" y="160469"/>
                  </a:lnTo>
                  <a:lnTo>
                    <a:pt x="100474" y="194644"/>
                  </a:lnTo>
                  <a:lnTo>
                    <a:pt x="75065" y="231326"/>
                  </a:lnTo>
                  <a:lnTo>
                    <a:pt x="52995" y="270307"/>
                  </a:lnTo>
                  <a:lnTo>
                    <a:pt x="34471" y="311379"/>
                  </a:lnTo>
                  <a:lnTo>
                    <a:pt x="19702" y="354334"/>
                  </a:lnTo>
                  <a:lnTo>
                    <a:pt x="8895" y="398964"/>
                  </a:lnTo>
                  <a:lnTo>
                    <a:pt x="2258" y="445061"/>
                  </a:lnTo>
                  <a:lnTo>
                    <a:pt x="0" y="492417"/>
                  </a:lnTo>
                  <a:lnTo>
                    <a:pt x="2258" y="539773"/>
                  </a:lnTo>
                  <a:lnTo>
                    <a:pt x="8895" y="585870"/>
                  </a:lnTo>
                  <a:lnTo>
                    <a:pt x="19702" y="630500"/>
                  </a:lnTo>
                  <a:lnTo>
                    <a:pt x="34471" y="673456"/>
                  </a:lnTo>
                  <a:lnTo>
                    <a:pt x="52995" y="714529"/>
                  </a:lnTo>
                  <a:lnTo>
                    <a:pt x="75065" y="753511"/>
                  </a:lnTo>
                  <a:lnTo>
                    <a:pt x="100474" y="790194"/>
                  </a:lnTo>
                  <a:lnTo>
                    <a:pt x="129014" y="824370"/>
                  </a:lnTo>
                  <a:lnTo>
                    <a:pt x="160475" y="855832"/>
                  </a:lnTo>
                  <a:lnTo>
                    <a:pt x="194652" y="884372"/>
                  </a:lnTo>
                  <a:lnTo>
                    <a:pt x="231335" y="909781"/>
                  </a:lnTo>
                  <a:lnTo>
                    <a:pt x="270317" y="931851"/>
                  </a:lnTo>
                  <a:lnTo>
                    <a:pt x="311390" y="950375"/>
                  </a:lnTo>
                  <a:lnTo>
                    <a:pt x="354345" y="965144"/>
                  </a:lnTo>
                  <a:lnTo>
                    <a:pt x="398976" y="975951"/>
                  </a:lnTo>
                  <a:lnTo>
                    <a:pt x="445073" y="982588"/>
                  </a:lnTo>
                  <a:lnTo>
                    <a:pt x="492429" y="984846"/>
                  </a:lnTo>
                  <a:lnTo>
                    <a:pt x="539786" y="982588"/>
                  </a:lnTo>
                  <a:lnTo>
                    <a:pt x="585883" y="975951"/>
                  </a:lnTo>
                  <a:lnTo>
                    <a:pt x="630513" y="965144"/>
                  </a:lnTo>
                  <a:lnTo>
                    <a:pt x="631682" y="964742"/>
                  </a:lnTo>
                  <a:lnTo>
                    <a:pt x="492429" y="964742"/>
                  </a:lnTo>
                  <a:lnTo>
                    <a:pt x="444206" y="962299"/>
                  </a:lnTo>
                  <a:lnTo>
                    <a:pt x="397360" y="955130"/>
                  </a:lnTo>
                  <a:lnTo>
                    <a:pt x="352130" y="943473"/>
                  </a:lnTo>
                  <a:lnTo>
                    <a:pt x="308756" y="927567"/>
                  </a:lnTo>
                  <a:lnTo>
                    <a:pt x="267477" y="907653"/>
                  </a:lnTo>
                  <a:lnTo>
                    <a:pt x="228532" y="883969"/>
                  </a:lnTo>
                  <a:lnTo>
                    <a:pt x="192160" y="856755"/>
                  </a:lnTo>
                  <a:lnTo>
                    <a:pt x="158602" y="826249"/>
                  </a:lnTo>
                  <a:lnTo>
                    <a:pt x="128095" y="792691"/>
                  </a:lnTo>
                  <a:lnTo>
                    <a:pt x="100880" y="756320"/>
                  </a:lnTo>
                  <a:lnTo>
                    <a:pt x="77195" y="717375"/>
                  </a:lnTo>
                  <a:lnTo>
                    <a:pt x="57280" y="676096"/>
                  </a:lnTo>
                  <a:lnTo>
                    <a:pt x="41374" y="632721"/>
                  </a:lnTo>
                  <a:lnTo>
                    <a:pt x="29717" y="587490"/>
                  </a:lnTo>
                  <a:lnTo>
                    <a:pt x="22547" y="540642"/>
                  </a:lnTo>
                  <a:lnTo>
                    <a:pt x="20104" y="492417"/>
                  </a:lnTo>
                  <a:lnTo>
                    <a:pt x="22547" y="444193"/>
                  </a:lnTo>
                  <a:lnTo>
                    <a:pt x="29717" y="397347"/>
                  </a:lnTo>
                  <a:lnTo>
                    <a:pt x="41374" y="352117"/>
                  </a:lnTo>
                  <a:lnTo>
                    <a:pt x="57280" y="308743"/>
                  </a:lnTo>
                  <a:lnTo>
                    <a:pt x="77195" y="267464"/>
                  </a:lnTo>
                  <a:lnTo>
                    <a:pt x="100880" y="228519"/>
                  </a:lnTo>
                  <a:lnTo>
                    <a:pt x="128095" y="192148"/>
                  </a:lnTo>
                  <a:lnTo>
                    <a:pt x="158602" y="158589"/>
                  </a:lnTo>
                  <a:lnTo>
                    <a:pt x="192160" y="128083"/>
                  </a:lnTo>
                  <a:lnTo>
                    <a:pt x="228532" y="100867"/>
                  </a:lnTo>
                  <a:lnTo>
                    <a:pt x="267477" y="77183"/>
                  </a:lnTo>
                  <a:lnTo>
                    <a:pt x="308756" y="57268"/>
                  </a:lnTo>
                  <a:lnTo>
                    <a:pt x="352130" y="41362"/>
                  </a:lnTo>
                  <a:lnTo>
                    <a:pt x="397360" y="29704"/>
                  </a:lnTo>
                  <a:lnTo>
                    <a:pt x="444206" y="22534"/>
                  </a:lnTo>
                  <a:lnTo>
                    <a:pt x="492429" y="20091"/>
                  </a:lnTo>
                  <a:lnTo>
                    <a:pt x="631648" y="20091"/>
                  </a:lnTo>
                  <a:lnTo>
                    <a:pt x="630513" y="19701"/>
                  </a:lnTo>
                  <a:lnTo>
                    <a:pt x="585883" y="8894"/>
                  </a:lnTo>
                  <a:lnTo>
                    <a:pt x="539786" y="2258"/>
                  </a:lnTo>
                  <a:lnTo>
                    <a:pt x="492429" y="0"/>
                  </a:lnTo>
                  <a:close/>
                </a:path>
                <a:path w="984884" h="984885">
                  <a:moveTo>
                    <a:pt x="631648" y="20091"/>
                  </a:moveTo>
                  <a:lnTo>
                    <a:pt x="492429" y="20091"/>
                  </a:lnTo>
                  <a:lnTo>
                    <a:pt x="540653" y="22534"/>
                  </a:lnTo>
                  <a:lnTo>
                    <a:pt x="587499" y="29704"/>
                  </a:lnTo>
                  <a:lnTo>
                    <a:pt x="632729" y="41362"/>
                  </a:lnTo>
                  <a:lnTo>
                    <a:pt x="676103" y="57268"/>
                  </a:lnTo>
                  <a:lnTo>
                    <a:pt x="717382" y="77183"/>
                  </a:lnTo>
                  <a:lnTo>
                    <a:pt x="756327" y="100867"/>
                  </a:lnTo>
                  <a:lnTo>
                    <a:pt x="792698" y="128083"/>
                  </a:lnTo>
                  <a:lnTo>
                    <a:pt x="826257" y="158589"/>
                  </a:lnTo>
                  <a:lnTo>
                    <a:pt x="856763" y="192148"/>
                  </a:lnTo>
                  <a:lnTo>
                    <a:pt x="883979" y="228519"/>
                  </a:lnTo>
                  <a:lnTo>
                    <a:pt x="907663" y="267464"/>
                  </a:lnTo>
                  <a:lnTo>
                    <a:pt x="927578" y="308743"/>
                  </a:lnTo>
                  <a:lnTo>
                    <a:pt x="943484" y="352117"/>
                  </a:lnTo>
                  <a:lnTo>
                    <a:pt x="955142" y="397347"/>
                  </a:lnTo>
                  <a:lnTo>
                    <a:pt x="962312" y="444193"/>
                  </a:lnTo>
                  <a:lnTo>
                    <a:pt x="964755" y="492417"/>
                  </a:lnTo>
                  <a:lnTo>
                    <a:pt x="962312" y="540642"/>
                  </a:lnTo>
                  <a:lnTo>
                    <a:pt x="955142" y="587490"/>
                  </a:lnTo>
                  <a:lnTo>
                    <a:pt x="943484" y="632721"/>
                  </a:lnTo>
                  <a:lnTo>
                    <a:pt x="927578" y="676096"/>
                  </a:lnTo>
                  <a:lnTo>
                    <a:pt x="907663" y="717375"/>
                  </a:lnTo>
                  <a:lnTo>
                    <a:pt x="883979" y="756320"/>
                  </a:lnTo>
                  <a:lnTo>
                    <a:pt x="856763" y="792691"/>
                  </a:lnTo>
                  <a:lnTo>
                    <a:pt x="826257" y="826249"/>
                  </a:lnTo>
                  <a:lnTo>
                    <a:pt x="792698" y="856755"/>
                  </a:lnTo>
                  <a:lnTo>
                    <a:pt x="756327" y="883969"/>
                  </a:lnTo>
                  <a:lnTo>
                    <a:pt x="717382" y="907653"/>
                  </a:lnTo>
                  <a:lnTo>
                    <a:pt x="676103" y="927567"/>
                  </a:lnTo>
                  <a:lnTo>
                    <a:pt x="632729" y="943473"/>
                  </a:lnTo>
                  <a:lnTo>
                    <a:pt x="587499" y="955130"/>
                  </a:lnTo>
                  <a:lnTo>
                    <a:pt x="540653" y="962299"/>
                  </a:lnTo>
                  <a:lnTo>
                    <a:pt x="492429" y="964742"/>
                  </a:lnTo>
                  <a:lnTo>
                    <a:pt x="631682" y="964742"/>
                  </a:lnTo>
                  <a:lnTo>
                    <a:pt x="673469" y="950375"/>
                  </a:lnTo>
                  <a:lnTo>
                    <a:pt x="714541" y="931851"/>
                  </a:lnTo>
                  <a:lnTo>
                    <a:pt x="753523" y="909781"/>
                  </a:lnTo>
                  <a:lnTo>
                    <a:pt x="790207" y="884372"/>
                  </a:lnTo>
                  <a:lnTo>
                    <a:pt x="824383" y="855832"/>
                  </a:lnTo>
                  <a:lnTo>
                    <a:pt x="855845" y="824370"/>
                  </a:lnTo>
                  <a:lnTo>
                    <a:pt x="884384" y="790194"/>
                  </a:lnTo>
                  <a:lnTo>
                    <a:pt x="909793" y="753511"/>
                  </a:lnTo>
                  <a:lnTo>
                    <a:pt x="931864" y="714529"/>
                  </a:lnTo>
                  <a:lnTo>
                    <a:pt x="950387" y="673456"/>
                  </a:lnTo>
                  <a:lnTo>
                    <a:pt x="965157" y="630500"/>
                  </a:lnTo>
                  <a:lnTo>
                    <a:pt x="975964" y="585870"/>
                  </a:lnTo>
                  <a:lnTo>
                    <a:pt x="982601" y="539773"/>
                  </a:lnTo>
                  <a:lnTo>
                    <a:pt x="984859" y="492417"/>
                  </a:lnTo>
                  <a:lnTo>
                    <a:pt x="982601" y="445061"/>
                  </a:lnTo>
                  <a:lnTo>
                    <a:pt x="975964" y="398964"/>
                  </a:lnTo>
                  <a:lnTo>
                    <a:pt x="965157" y="354334"/>
                  </a:lnTo>
                  <a:lnTo>
                    <a:pt x="950387" y="311379"/>
                  </a:lnTo>
                  <a:lnTo>
                    <a:pt x="931864" y="270307"/>
                  </a:lnTo>
                  <a:lnTo>
                    <a:pt x="909793" y="231326"/>
                  </a:lnTo>
                  <a:lnTo>
                    <a:pt x="884384" y="194644"/>
                  </a:lnTo>
                  <a:lnTo>
                    <a:pt x="855845" y="160469"/>
                  </a:lnTo>
                  <a:lnTo>
                    <a:pt x="824383" y="129008"/>
                  </a:lnTo>
                  <a:lnTo>
                    <a:pt x="790207" y="100469"/>
                  </a:lnTo>
                  <a:lnTo>
                    <a:pt x="753523" y="75062"/>
                  </a:lnTo>
                  <a:lnTo>
                    <a:pt x="714541" y="52992"/>
                  </a:lnTo>
                  <a:lnTo>
                    <a:pt x="673469" y="34469"/>
                  </a:lnTo>
                  <a:lnTo>
                    <a:pt x="631648" y="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1629" y="3308988"/>
              <a:ext cx="364490" cy="461009"/>
            </a:xfrm>
            <a:custGeom>
              <a:avLst/>
              <a:gdLst/>
              <a:ahLst/>
              <a:cxnLst/>
              <a:rect l="l" t="t" r="r" b="b"/>
              <a:pathLst>
                <a:path w="364490" h="461010">
                  <a:moveTo>
                    <a:pt x="12421" y="188709"/>
                  </a:moveTo>
                  <a:lnTo>
                    <a:pt x="6464" y="192328"/>
                  </a:lnTo>
                  <a:lnTo>
                    <a:pt x="5004" y="198259"/>
                  </a:lnTo>
                  <a:lnTo>
                    <a:pt x="0" y="247453"/>
                  </a:lnTo>
                  <a:lnTo>
                    <a:pt x="7408" y="294801"/>
                  </a:lnTo>
                  <a:lnTo>
                    <a:pt x="24437" y="338488"/>
                  </a:lnTo>
                  <a:lnTo>
                    <a:pt x="48295" y="376698"/>
                  </a:lnTo>
                  <a:lnTo>
                    <a:pt x="76191" y="407615"/>
                  </a:lnTo>
                  <a:lnTo>
                    <a:pt x="125792" y="440466"/>
                  </a:lnTo>
                  <a:lnTo>
                    <a:pt x="173991" y="457778"/>
                  </a:lnTo>
                  <a:lnTo>
                    <a:pt x="200800" y="460590"/>
                  </a:lnTo>
                  <a:lnTo>
                    <a:pt x="204000" y="460565"/>
                  </a:lnTo>
                  <a:lnTo>
                    <a:pt x="205613" y="460502"/>
                  </a:lnTo>
                  <a:lnTo>
                    <a:pt x="238222" y="454289"/>
                  </a:lnTo>
                  <a:lnTo>
                    <a:pt x="268191" y="438416"/>
                  </a:lnTo>
                  <a:lnTo>
                    <a:pt x="204724" y="438416"/>
                  </a:lnTo>
                  <a:lnTo>
                    <a:pt x="180416" y="436469"/>
                  </a:lnTo>
                  <a:lnTo>
                    <a:pt x="135628" y="420669"/>
                  </a:lnTo>
                  <a:lnTo>
                    <a:pt x="88269" y="388460"/>
                  </a:lnTo>
                  <a:lnTo>
                    <a:pt x="59395" y="354396"/>
                  </a:lnTo>
                  <a:lnTo>
                    <a:pt x="35582" y="310568"/>
                  </a:lnTo>
                  <a:lnTo>
                    <a:pt x="22662" y="259450"/>
                  </a:lnTo>
                  <a:lnTo>
                    <a:pt x="26467" y="203517"/>
                  </a:lnTo>
                  <a:lnTo>
                    <a:pt x="27915" y="197599"/>
                  </a:lnTo>
                  <a:lnTo>
                    <a:pt x="24295" y="191604"/>
                  </a:lnTo>
                  <a:lnTo>
                    <a:pt x="12421" y="188709"/>
                  </a:lnTo>
                  <a:close/>
                </a:path>
                <a:path w="364490" h="461010">
                  <a:moveTo>
                    <a:pt x="359295" y="27965"/>
                  </a:moveTo>
                  <a:lnTo>
                    <a:pt x="337109" y="27965"/>
                  </a:lnTo>
                  <a:lnTo>
                    <a:pt x="339413" y="59253"/>
                  </a:lnTo>
                  <a:lnTo>
                    <a:pt x="341337" y="103102"/>
                  </a:lnTo>
                  <a:lnTo>
                    <a:pt x="341607" y="155403"/>
                  </a:lnTo>
                  <a:lnTo>
                    <a:pt x="338948" y="212049"/>
                  </a:lnTo>
                  <a:lnTo>
                    <a:pt x="332085" y="268930"/>
                  </a:lnTo>
                  <a:lnTo>
                    <a:pt x="319743" y="321939"/>
                  </a:lnTo>
                  <a:lnTo>
                    <a:pt x="300647" y="366966"/>
                  </a:lnTo>
                  <a:lnTo>
                    <a:pt x="256720" y="419593"/>
                  </a:lnTo>
                  <a:lnTo>
                    <a:pt x="204724" y="438416"/>
                  </a:lnTo>
                  <a:lnTo>
                    <a:pt x="268191" y="438416"/>
                  </a:lnTo>
                  <a:lnTo>
                    <a:pt x="319773" y="378015"/>
                  </a:lnTo>
                  <a:lnTo>
                    <a:pt x="340444" y="329730"/>
                  </a:lnTo>
                  <a:lnTo>
                    <a:pt x="353761" y="273649"/>
                  </a:lnTo>
                  <a:lnTo>
                    <a:pt x="361125" y="214000"/>
                  </a:lnTo>
                  <a:lnTo>
                    <a:pt x="363933" y="155013"/>
                  </a:lnTo>
                  <a:lnTo>
                    <a:pt x="363584" y="100915"/>
                  </a:lnTo>
                  <a:lnTo>
                    <a:pt x="361477" y="55935"/>
                  </a:lnTo>
                  <a:lnTo>
                    <a:pt x="359295" y="27965"/>
                  </a:lnTo>
                  <a:close/>
                </a:path>
                <a:path w="364490" h="461010">
                  <a:moveTo>
                    <a:pt x="345427" y="0"/>
                  </a:moveTo>
                  <a:lnTo>
                    <a:pt x="277084" y="33010"/>
                  </a:lnTo>
                  <a:lnTo>
                    <a:pt x="214234" y="68126"/>
                  </a:lnTo>
                  <a:lnTo>
                    <a:pt x="146647" y="112636"/>
                  </a:lnTo>
                  <a:lnTo>
                    <a:pt x="140653" y="123151"/>
                  </a:lnTo>
                  <a:lnTo>
                    <a:pt x="147854" y="133007"/>
                  </a:lnTo>
                  <a:lnTo>
                    <a:pt x="154775" y="134073"/>
                  </a:lnTo>
                  <a:lnTo>
                    <a:pt x="159690" y="130479"/>
                  </a:lnTo>
                  <a:lnTo>
                    <a:pt x="211481" y="95684"/>
                  </a:lnTo>
                  <a:lnTo>
                    <a:pt x="261968" y="66173"/>
                  </a:lnTo>
                  <a:lnTo>
                    <a:pt x="305671" y="43186"/>
                  </a:lnTo>
                  <a:lnTo>
                    <a:pt x="337109" y="27965"/>
                  </a:lnTo>
                  <a:lnTo>
                    <a:pt x="359295" y="27965"/>
                  </a:lnTo>
                  <a:lnTo>
                    <a:pt x="359010" y="24304"/>
                  </a:lnTo>
                  <a:lnTo>
                    <a:pt x="357539" y="9891"/>
                  </a:lnTo>
                  <a:lnTo>
                    <a:pt x="357175" y="6781"/>
                  </a:lnTo>
                  <a:lnTo>
                    <a:pt x="355156" y="3695"/>
                  </a:lnTo>
                  <a:lnTo>
                    <a:pt x="349098" y="203"/>
                  </a:lnTo>
                  <a:lnTo>
                    <a:pt x="3454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5749" y="3225356"/>
              <a:ext cx="415925" cy="551180"/>
            </a:xfrm>
            <a:custGeom>
              <a:avLst/>
              <a:gdLst/>
              <a:ahLst/>
              <a:cxnLst/>
              <a:rect l="l" t="t" r="r" b="b"/>
              <a:pathLst>
                <a:path w="415925" h="551179">
                  <a:moveTo>
                    <a:pt x="20012" y="0"/>
                  </a:moveTo>
                  <a:lnTo>
                    <a:pt x="3870" y="54731"/>
                  </a:lnTo>
                  <a:lnTo>
                    <a:pt x="1303" y="99826"/>
                  </a:lnTo>
                  <a:lnTo>
                    <a:pt x="0" y="154461"/>
                  </a:lnTo>
                  <a:lnTo>
                    <a:pt x="1102" y="215524"/>
                  </a:lnTo>
                  <a:lnTo>
                    <a:pt x="5790" y="279438"/>
                  </a:lnTo>
                  <a:lnTo>
                    <a:pt x="15244" y="342625"/>
                  </a:lnTo>
                  <a:lnTo>
                    <a:pt x="30645" y="401509"/>
                  </a:lnTo>
                  <a:lnTo>
                    <a:pt x="53172" y="452513"/>
                  </a:lnTo>
                  <a:lnTo>
                    <a:pt x="83300" y="495466"/>
                  </a:lnTo>
                  <a:lnTo>
                    <a:pt x="117005" y="526254"/>
                  </a:lnTo>
                  <a:lnTo>
                    <a:pt x="154163" y="544791"/>
                  </a:lnTo>
                  <a:lnTo>
                    <a:pt x="194650" y="550989"/>
                  </a:lnTo>
                  <a:lnTo>
                    <a:pt x="226767" y="547604"/>
                  </a:lnTo>
                  <a:lnTo>
                    <a:pt x="256886" y="538856"/>
                  </a:lnTo>
                  <a:lnTo>
                    <a:pt x="279738" y="528891"/>
                  </a:lnTo>
                  <a:lnTo>
                    <a:pt x="194650" y="528891"/>
                  </a:lnTo>
                  <a:lnTo>
                    <a:pt x="159907" y="523505"/>
                  </a:lnTo>
                  <a:lnTo>
                    <a:pt x="98947" y="479947"/>
                  </a:lnTo>
                  <a:lnTo>
                    <a:pt x="72298" y="441464"/>
                  </a:lnTo>
                  <a:lnTo>
                    <a:pt x="53258" y="399279"/>
                  </a:lnTo>
                  <a:lnTo>
                    <a:pt x="39536" y="350423"/>
                  </a:lnTo>
                  <a:lnTo>
                    <a:pt x="30370" y="297354"/>
                  </a:lnTo>
                  <a:lnTo>
                    <a:pt x="24995" y="242525"/>
                  </a:lnTo>
                  <a:lnTo>
                    <a:pt x="22650" y="188393"/>
                  </a:lnTo>
                  <a:lnTo>
                    <a:pt x="22728" y="132368"/>
                  </a:lnTo>
                  <a:lnTo>
                    <a:pt x="23993" y="92040"/>
                  </a:lnTo>
                  <a:lnTo>
                    <a:pt x="26155" y="54731"/>
                  </a:lnTo>
                  <a:lnTo>
                    <a:pt x="28292" y="27939"/>
                  </a:lnTo>
                  <a:lnTo>
                    <a:pt x="79124" y="27939"/>
                  </a:lnTo>
                  <a:lnTo>
                    <a:pt x="64142" y="20385"/>
                  </a:lnTo>
                  <a:lnTo>
                    <a:pt x="35964" y="7087"/>
                  </a:lnTo>
                  <a:lnTo>
                    <a:pt x="23212" y="1384"/>
                  </a:lnTo>
                  <a:lnTo>
                    <a:pt x="20012" y="0"/>
                  </a:lnTo>
                  <a:close/>
                </a:path>
                <a:path w="415925" h="551179">
                  <a:moveTo>
                    <a:pt x="79124" y="27939"/>
                  </a:moveTo>
                  <a:lnTo>
                    <a:pt x="28292" y="27939"/>
                  </a:lnTo>
                  <a:lnTo>
                    <a:pt x="52565" y="39481"/>
                  </a:lnTo>
                  <a:lnTo>
                    <a:pt x="85960" y="56261"/>
                  </a:lnTo>
                  <a:lnTo>
                    <a:pt x="125967" y="77714"/>
                  </a:lnTo>
                  <a:lnTo>
                    <a:pt x="170079" y="103271"/>
                  </a:lnTo>
                  <a:lnTo>
                    <a:pt x="215788" y="132368"/>
                  </a:lnTo>
                  <a:lnTo>
                    <a:pt x="260585" y="164436"/>
                  </a:lnTo>
                  <a:lnTo>
                    <a:pt x="301962" y="198910"/>
                  </a:lnTo>
                  <a:lnTo>
                    <a:pt x="337411" y="235223"/>
                  </a:lnTo>
                  <a:lnTo>
                    <a:pt x="364423" y="272808"/>
                  </a:lnTo>
                  <a:lnTo>
                    <a:pt x="388620" y="328802"/>
                  </a:lnTo>
                  <a:lnTo>
                    <a:pt x="393491" y="375713"/>
                  </a:lnTo>
                  <a:lnTo>
                    <a:pt x="382935" y="414642"/>
                  </a:lnTo>
                  <a:lnTo>
                    <a:pt x="360853" y="446692"/>
                  </a:lnTo>
                  <a:lnTo>
                    <a:pt x="331145" y="472965"/>
                  </a:lnTo>
                  <a:lnTo>
                    <a:pt x="297710" y="494563"/>
                  </a:lnTo>
                  <a:lnTo>
                    <a:pt x="250290" y="517723"/>
                  </a:lnTo>
                  <a:lnTo>
                    <a:pt x="194650" y="528891"/>
                  </a:lnTo>
                  <a:lnTo>
                    <a:pt x="279738" y="528891"/>
                  </a:lnTo>
                  <a:lnTo>
                    <a:pt x="330506" y="500532"/>
                  </a:lnTo>
                  <a:lnTo>
                    <a:pt x="383806" y="453932"/>
                  </a:lnTo>
                  <a:lnTo>
                    <a:pt x="404925" y="419221"/>
                  </a:lnTo>
                  <a:lnTo>
                    <a:pt x="415400" y="376048"/>
                  </a:lnTo>
                  <a:lnTo>
                    <a:pt x="410014" y="323775"/>
                  </a:lnTo>
                  <a:lnTo>
                    <a:pt x="383549" y="261759"/>
                  </a:lnTo>
                  <a:lnTo>
                    <a:pt x="350643" y="216752"/>
                  </a:lnTo>
                  <a:lnTo>
                    <a:pt x="307350" y="173976"/>
                  </a:lnTo>
                  <a:lnTo>
                    <a:pt x="257357" y="134198"/>
                  </a:lnTo>
                  <a:lnTo>
                    <a:pt x="204352" y="98183"/>
                  </a:lnTo>
                  <a:lnTo>
                    <a:pt x="152023" y="66699"/>
                  </a:lnTo>
                  <a:lnTo>
                    <a:pt x="104057" y="40511"/>
                  </a:lnTo>
                  <a:lnTo>
                    <a:pt x="79124" y="27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64537" y="1515961"/>
            <a:ext cx="356292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25" dirty="0" smtClean="0"/>
              <a:t> OUR UNIQUE ADVANTAGES </a:t>
            </a:r>
            <a:r>
              <a:rPr sz="1900" spc="25" dirty="0" smtClean="0"/>
              <a:t>:</a:t>
            </a:r>
            <a:endParaRPr sz="1900" dirty="0"/>
          </a:p>
        </p:txBody>
      </p:sp>
      <p:sp>
        <p:nvSpPr>
          <p:cNvPr id="18" name="object 18"/>
          <p:cNvSpPr txBox="1"/>
          <p:nvPr/>
        </p:nvSpPr>
        <p:spPr>
          <a:xfrm>
            <a:off x="317500" y="6521080"/>
            <a:ext cx="10134600" cy="325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2954" marR="5080" indent="-3310890">
              <a:lnSpc>
                <a:spcPct val="113300"/>
              </a:lnSpc>
              <a:spcBef>
                <a:spcPts val="100"/>
              </a:spcBef>
            </a:pPr>
            <a:r>
              <a:rPr lang="en-US" b="1" spc="15" dirty="0" smtClean="0">
                <a:latin typeface="Gotham Pro"/>
                <a:cs typeface="Gotham Pro"/>
              </a:rPr>
              <a:t>WE CONSIDER THE MANUFACTURING PROCESS OF OUR PRODUCTS TO BE TRUE ART</a:t>
            </a:r>
            <a:r>
              <a:rPr lang="is-IS" b="1" spc="15" dirty="0" smtClean="0">
                <a:latin typeface="Gotham Pro"/>
                <a:cs typeface="Gotham Pro"/>
              </a:rPr>
              <a:t>…</a:t>
            </a:r>
            <a:endParaRPr dirty="0">
              <a:latin typeface="Gotham Pro"/>
              <a:cs typeface="Gotham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4304" y="4474722"/>
            <a:ext cx="1609725" cy="549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9300"/>
              </a:lnSpc>
              <a:spcBef>
                <a:spcPts val="100"/>
              </a:spcBef>
            </a:pPr>
            <a:r>
              <a:rPr lang="en-US" sz="1600" b="1" dirty="0" smtClean="0">
                <a:latin typeface="Gotham Pro"/>
                <a:cs typeface="Gotham Pro"/>
              </a:rPr>
              <a:t>Frontline German made equipment</a:t>
            </a:r>
            <a:endParaRPr sz="1600" b="1" dirty="0">
              <a:latin typeface="Gotham Pro"/>
              <a:cs typeface="Gotham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2319" y="4474316"/>
            <a:ext cx="1361440" cy="81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9300"/>
              </a:lnSpc>
              <a:spcBef>
                <a:spcPts val="100"/>
              </a:spcBef>
            </a:pPr>
            <a:r>
              <a:rPr lang="en-US" sz="1600" spc="-10" dirty="0" smtClean="0">
                <a:latin typeface="Gotham Pro"/>
                <a:cs typeface="Gotham Pro"/>
              </a:rPr>
              <a:t>T</a:t>
            </a:r>
            <a:r>
              <a:rPr lang="en-US" sz="1600" spc="-10" dirty="0" smtClean="0">
                <a:latin typeface="Gotham Pro"/>
                <a:cs typeface="Gotham Pro"/>
              </a:rPr>
              <a:t>otal Fatty Matter </a:t>
            </a:r>
          </a:p>
          <a:p>
            <a:pPr marL="12700" marR="5080" algn="ctr">
              <a:lnSpc>
                <a:spcPct val="109300"/>
              </a:lnSpc>
              <a:spcBef>
                <a:spcPts val="100"/>
              </a:spcBef>
            </a:pPr>
            <a:r>
              <a:rPr sz="1600" b="1" spc="-10" dirty="0" smtClean="0">
                <a:latin typeface="Gotham Pro"/>
                <a:cs typeface="Gotham Pro"/>
              </a:rPr>
              <a:t>(TFM</a:t>
            </a:r>
            <a:r>
              <a:rPr sz="1600" b="1" spc="-10" dirty="0">
                <a:latin typeface="Gotham Pro"/>
                <a:cs typeface="Gotham Pro"/>
              </a:rPr>
              <a:t>) </a:t>
            </a:r>
            <a:r>
              <a:rPr sz="1600" dirty="0">
                <a:latin typeface="Gotham Pro"/>
                <a:cs typeface="Gotham Pro"/>
              </a:rPr>
              <a:t>–</a:t>
            </a:r>
            <a:r>
              <a:rPr sz="1600" spc="-65" dirty="0">
                <a:latin typeface="Gotham Pro"/>
                <a:cs typeface="Gotham Pro"/>
              </a:rPr>
              <a:t> </a:t>
            </a:r>
            <a:r>
              <a:rPr sz="1600" b="1" spc="-10" dirty="0">
                <a:latin typeface="Gotham Pro"/>
                <a:cs typeface="Gotham Pro"/>
              </a:rPr>
              <a:t>79%</a:t>
            </a:r>
            <a:endParaRPr sz="1600" dirty="0">
              <a:latin typeface="Gotham Pro"/>
              <a:cs typeface="Gotham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3793" y="4473910"/>
            <a:ext cx="1770380" cy="549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9300"/>
              </a:lnSpc>
              <a:spcBef>
                <a:spcPts val="100"/>
              </a:spcBef>
            </a:pPr>
            <a:r>
              <a:rPr lang="en-US" sz="1600" spc="15" dirty="0" smtClean="0">
                <a:latin typeface="Gotham Pro"/>
                <a:cs typeface="Gotham Pro"/>
              </a:rPr>
              <a:t>Produced solely from </a:t>
            </a:r>
            <a:r>
              <a:rPr lang="en-US" sz="1600" b="1" spc="15" dirty="0" smtClean="0">
                <a:latin typeface="Gotham Pro"/>
                <a:cs typeface="Gotham Pro"/>
              </a:rPr>
              <a:t>vegetable oils</a:t>
            </a:r>
            <a:endParaRPr sz="1600" b="1" dirty="0">
              <a:latin typeface="Gotham Pro"/>
              <a:cs typeface="Gotham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89449" y="4473707"/>
            <a:ext cx="1184275" cy="81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9300"/>
              </a:lnSpc>
              <a:spcBef>
                <a:spcPts val="100"/>
              </a:spcBef>
            </a:pPr>
            <a:r>
              <a:rPr lang="en-US" sz="1600" dirty="0" smtClean="0">
                <a:latin typeface="Gotham Pro"/>
                <a:cs typeface="Gotham Pro"/>
              </a:rPr>
              <a:t>The </a:t>
            </a:r>
            <a:r>
              <a:rPr lang="en-US" sz="1600" b="1" dirty="0" smtClean="0">
                <a:latin typeface="Gotham Pro"/>
                <a:cs typeface="Gotham Pro"/>
              </a:rPr>
              <a:t>unique composition </a:t>
            </a:r>
            <a:r>
              <a:rPr lang="en-US" sz="1600" dirty="0" smtClean="0">
                <a:latin typeface="Gotham Pro"/>
                <a:cs typeface="Gotham Pro"/>
              </a:rPr>
              <a:t>of soap</a:t>
            </a:r>
            <a:endParaRPr sz="1600" dirty="0">
              <a:latin typeface="Gotham Pro"/>
              <a:cs typeface="Gotham Pro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>
            <a:off x="8393917" y="2814010"/>
            <a:ext cx="1374775" cy="1374775"/>
            <a:chOff x="8393917" y="2814010"/>
            <a:chExt cx="1374775" cy="1374775"/>
          </a:xfrm>
        </p:grpSpPr>
        <p:sp>
          <p:nvSpPr>
            <p:cNvPr id="23" name="object 23"/>
            <p:cNvSpPr/>
            <p:nvPr/>
          </p:nvSpPr>
          <p:spPr>
            <a:xfrm>
              <a:off x="8393917" y="2814010"/>
              <a:ext cx="1374775" cy="1374775"/>
            </a:xfrm>
            <a:custGeom>
              <a:avLst/>
              <a:gdLst/>
              <a:ahLst/>
              <a:cxnLst/>
              <a:rect l="l" t="t" r="r" b="b"/>
              <a:pathLst>
                <a:path w="1374775" h="1374775">
                  <a:moveTo>
                    <a:pt x="687082" y="0"/>
                  </a:moveTo>
                  <a:lnTo>
                    <a:pt x="638087" y="1728"/>
                  </a:lnTo>
                  <a:lnTo>
                    <a:pt x="590009" y="6835"/>
                  </a:lnTo>
                  <a:lnTo>
                    <a:pt x="542967" y="15204"/>
                  </a:lnTo>
                  <a:lnTo>
                    <a:pt x="497078" y="26717"/>
                  </a:lnTo>
                  <a:lnTo>
                    <a:pt x="452458" y="41257"/>
                  </a:lnTo>
                  <a:lnTo>
                    <a:pt x="409225" y="58707"/>
                  </a:lnTo>
                  <a:lnTo>
                    <a:pt x="367496" y="78950"/>
                  </a:lnTo>
                  <a:lnTo>
                    <a:pt x="327388" y="101869"/>
                  </a:lnTo>
                  <a:lnTo>
                    <a:pt x="289019" y="127347"/>
                  </a:lnTo>
                  <a:lnTo>
                    <a:pt x="252506" y="155266"/>
                  </a:lnTo>
                  <a:lnTo>
                    <a:pt x="217965" y="185509"/>
                  </a:lnTo>
                  <a:lnTo>
                    <a:pt x="185514" y="217960"/>
                  </a:lnTo>
                  <a:lnTo>
                    <a:pt x="155270" y="252500"/>
                  </a:lnTo>
                  <a:lnTo>
                    <a:pt x="127350" y="289014"/>
                  </a:lnTo>
                  <a:lnTo>
                    <a:pt x="101872" y="327383"/>
                  </a:lnTo>
                  <a:lnTo>
                    <a:pt x="78953" y="367490"/>
                  </a:lnTo>
                  <a:lnTo>
                    <a:pt x="58709" y="409219"/>
                  </a:lnTo>
                  <a:lnTo>
                    <a:pt x="41258" y="452453"/>
                  </a:lnTo>
                  <a:lnTo>
                    <a:pt x="26718" y="497073"/>
                  </a:lnTo>
                  <a:lnTo>
                    <a:pt x="15204" y="542963"/>
                  </a:lnTo>
                  <a:lnTo>
                    <a:pt x="6835" y="590006"/>
                  </a:lnTo>
                  <a:lnTo>
                    <a:pt x="1728" y="638085"/>
                  </a:lnTo>
                  <a:lnTo>
                    <a:pt x="0" y="687082"/>
                  </a:lnTo>
                  <a:lnTo>
                    <a:pt x="1728" y="736079"/>
                  </a:lnTo>
                  <a:lnTo>
                    <a:pt x="6835" y="784158"/>
                  </a:lnTo>
                  <a:lnTo>
                    <a:pt x="15204" y="831201"/>
                  </a:lnTo>
                  <a:lnTo>
                    <a:pt x="26718" y="877091"/>
                  </a:lnTo>
                  <a:lnTo>
                    <a:pt x="41258" y="921712"/>
                  </a:lnTo>
                  <a:lnTo>
                    <a:pt x="58709" y="964945"/>
                  </a:lnTo>
                  <a:lnTo>
                    <a:pt x="78953" y="1006674"/>
                  </a:lnTo>
                  <a:lnTo>
                    <a:pt x="101872" y="1046782"/>
                  </a:lnTo>
                  <a:lnTo>
                    <a:pt x="127350" y="1085151"/>
                  </a:lnTo>
                  <a:lnTo>
                    <a:pt x="155270" y="1121664"/>
                  </a:lnTo>
                  <a:lnTo>
                    <a:pt x="185514" y="1156205"/>
                  </a:lnTo>
                  <a:lnTo>
                    <a:pt x="217965" y="1188655"/>
                  </a:lnTo>
                  <a:lnTo>
                    <a:pt x="252506" y="1218899"/>
                  </a:lnTo>
                  <a:lnTo>
                    <a:pt x="289019" y="1246818"/>
                  </a:lnTo>
                  <a:lnTo>
                    <a:pt x="327388" y="1272295"/>
                  </a:lnTo>
                  <a:lnTo>
                    <a:pt x="367496" y="1295214"/>
                  </a:lnTo>
                  <a:lnTo>
                    <a:pt x="409225" y="1315457"/>
                  </a:lnTo>
                  <a:lnTo>
                    <a:pt x="452458" y="1332908"/>
                  </a:lnTo>
                  <a:lnTo>
                    <a:pt x="497078" y="1347448"/>
                  </a:lnTo>
                  <a:lnTo>
                    <a:pt x="542967" y="1358961"/>
                  </a:lnTo>
                  <a:lnTo>
                    <a:pt x="590009" y="1367329"/>
                  </a:lnTo>
                  <a:lnTo>
                    <a:pt x="638087" y="1372437"/>
                  </a:lnTo>
                  <a:lnTo>
                    <a:pt x="687082" y="1374165"/>
                  </a:lnTo>
                  <a:lnTo>
                    <a:pt x="736078" y="1372437"/>
                  </a:lnTo>
                  <a:lnTo>
                    <a:pt x="784155" y="1367329"/>
                  </a:lnTo>
                  <a:lnTo>
                    <a:pt x="831197" y="1358961"/>
                  </a:lnTo>
                  <a:lnTo>
                    <a:pt x="877087" y="1347448"/>
                  </a:lnTo>
                  <a:lnTo>
                    <a:pt x="921707" y="1332908"/>
                  </a:lnTo>
                  <a:lnTo>
                    <a:pt x="964940" y="1315457"/>
                  </a:lnTo>
                  <a:lnTo>
                    <a:pt x="1006668" y="1295214"/>
                  </a:lnTo>
                  <a:lnTo>
                    <a:pt x="1046776" y="1272295"/>
                  </a:lnTo>
                  <a:lnTo>
                    <a:pt x="1085145" y="1246818"/>
                  </a:lnTo>
                  <a:lnTo>
                    <a:pt x="1121659" y="1218899"/>
                  </a:lnTo>
                  <a:lnTo>
                    <a:pt x="1156200" y="1188655"/>
                  </a:lnTo>
                  <a:lnTo>
                    <a:pt x="1188651" y="1156205"/>
                  </a:lnTo>
                  <a:lnTo>
                    <a:pt x="1218894" y="1121664"/>
                  </a:lnTo>
                  <a:lnTo>
                    <a:pt x="1246814" y="1085151"/>
                  </a:lnTo>
                  <a:lnTo>
                    <a:pt x="1272292" y="1046782"/>
                  </a:lnTo>
                  <a:lnTo>
                    <a:pt x="1295212" y="1006674"/>
                  </a:lnTo>
                  <a:lnTo>
                    <a:pt x="1315455" y="964945"/>
                  </a:lnTo>
                  <a:lnTo>
                    <a:pt x="1332906" y="921712"/>
                  </a:lnTo>
                  <a:lnTo>
                    <a:pt x="1347447" y="877091"/>
                  </a:lnTo>
                  <a:lnTo>
                    <a:pt x="1358960" y="831201"/>
                  </a:lnTo>
                  <a:lnTo>
                    <a:pt x="1367329" y="784158"/>
                  </a:lnTo>
                  <a:lnTo>
                    <a:pt x="1372436" y="736079"/>
                  </a:lnTo>
                  <a:lnTo>
                    <a:pt x="1374165" y="687082"/>
                  </a:lnTo>
                  <a:lnTo>
                    <a:pt x="1372436" y="638085"/>
                  </a:lnTo>
                  <a:lnTo>
                    <a:pt x="1367329" y="590006"/>
                  </a:lnTo>
                  <a:lnTo>
                    <a:pt x="1358960" y="542963"/>
                  </a:lnTo>
                  <a:lnTo>
                    <a:pt x="1347447" y="497073"/>
                  </a:lnTo>
                  <a:lnTo>
                    <a:pt x="1332906" y="452453"/>
                  </a:lnTo>
                  <a:lnTo>
                    <a:pt x="1315455" y="409219"/>
                  </a:lnTo>
                  <a:lnTo>
                    <a:pt x="1295212" y="367490"/>
                  </a:lnTo>
                  <a:lnTo>
                    <a:pt x="1272292" y="327383"/>
                  </a:lnTo>
                  <a:lnTo>
                    <a:pt x="1246814" y="289014"/>
                  </a:lnTo>
                  <a:lnTo>
                    <a:pt x="1218894" y="252500"/>
                  </a:lnTo>
                  <a:lnTo>
                    <a:pt x="1188651" y="217960"/>
                  </a:lnTo>
                  <a:lnTo>
                    <a:pt x="1156200" y="185509"/>
                  </a:lnTo>
                  <a:lnTo>
                    <a:pt x="1121659" y="155266"/>
                  </a:lnTo>
                  <a:lnTo>
                    <a:pt x="1085145" y="127347"/>
                  </a:lnTo>
                  <a:lnTo>
                    <a:pt x="1046776" y="101869"/>
                  </a:lnTo>
                  <a:lnTo>
                    <a:pt x="1006668" y="78950"/>
                  </a:lnTo>
                  <a:lnTo>
                    <a:pt x="964940" y="58707"/>
                  </a:lnTo>
                  <a:lnTo>
                    <a:pt x="921707" y="41257"/>
                  </a:lnTo>
                  <a:lnTo>
                    <a:pt x="877087" y="26717"/>
                  </a:lnTo>
                  <a:lnTo>
                    <a:pt x="831197" y="15204"/>
                  </a:lnTo>
                  <a:lnTo>
                    <a:pt x="784155" y="6835"/>
                  </a:lnTo>
                  <a:lnTo>
                    <a:pt x="736078" y="1728"/>
                  </a:lnTo>
                  <a:lnTo>
                    <a:pt x="687082" y="0"/>
                  </a:lnTo>
                  <a:close/>
                </a:path>
              </a:pathLst>
            </a:custGeom>
            <a:solidFill>
              <a:srgbClr val="F9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569" y="3008669"/>
              <a:ext cx="984885" cy="984885"/>
            </a:xfrm>
            <a:custGeom>
              <a:avLst/>
              <a:gdLst/>
              <a:ahLst/>
              <a:cxnLst/>
              <a:rect l="l" t="t" r="r" b="b"/>
              <a:pathLst>
                <a:path w="984884" h="984885">
                  <a:moveTo>
                    <a:pt x="492429" y="0"/>
                  </a:moveTo>
                  <a:lnTo>
                    <a:pt x="445073" y="2258"/>
                  </a:lnTo>
                  <a:lnTo>
                    <a:pt x="398976" y="8894"/>
                  </a:lnTo>
                  <a:lnTo>
                    <a:pt x="354345" y="19701"/>
                  </a:lnTo>
                  <a:lnTo>
                    <a:pt x="311390" y="34469"/>
                  </a:lnTo>
                  <a:lnTo>
                    <a:pt x="270317" y="52992"/>
                  </a:lnTo>
                  <a:lnTo>
                    <a:pt x="231335" y="75062"/>
                  </a:lnTo>
                  <a:lnTo>
                    <a:pt x="194652" y="100469"/>
                  </a:lnTo>
                  <a:lnTo>
                    <a:pt x="160475" y="129008"/>
                  </a:lnTo>
                  <a:lnTo>
                    <a:pt x="129014" y="160469"/>
                  </a:lnTo>
                  <a:lnTo>
                    <a:pt x="100474" y="194644"/>
                  </a:lnTo>
                  <a:lnTo>
                    <a:pt x="75065" y="231326"/>
                  </a:lnTo>
                  <a:lnTo>
                    <a:pt x="52995" y="270307"/>
                  </a:lnTo>
                  <a:lnTo>
                    <a:pt x="34471" y="311379"/>
                  </a:lnTo>
                  <a:lnTo>
                    <a:pt x="19702" y="354334"/>
                  </a:lnTo>
                  <a:lnTo>
                    <a:pt x="8895" y="398964"/>
                  </a:lnTo>
                  <a:lnTo>
                    <a:pt x="2258" y="445061"/>
                  </a:lnTo>
                  <a:lnTo>
                    <a:pt x="0" y="492417"/>
                  </a:lnTo>
                  <a:lnTo>
                    <a:pt x="2258" y="539773"/>
                  </a:lnTo>
                  <a:lnTo>
                    <a:pt x="8895" y="585870"/>
                  </a:lnTo>
                  <a:lnTo>
                    <a:pt x="19702" y="630500"/>
                  </a:lnTo>
                  <a:lnTo>
                    <a:pt x="34471" y="673456"/>
                  </a:lnTo>
                  <a:lnTo>
                    <a:pt x="52995" y="714529"/>
                  </a:lnTo>
                  <a:lnTo>
                    <a:pt x="75065" y="753511"/>
                  </a:lnTo>
                  <a:lnTo>
                    <a:pt x="100474" y="790194"/>
                  </a:lnTo>
                  <a:lnTo>
                    <a:pt x="129014" y="824370"/>
                  </a:lnTo>
                  <a:lnTo>
                    <a:pt x="160475" y="855832"/>
                  </a:lnTo>
                  <a:lnTo>
                    <a:pt x="194652" y="884372"/>
                  </a:lnTo>
                  <a:lnTo>
                    <a:pt x="231335" y="909781"/>
                  </a:lnTo>
                  <a:lnTo>
                    <a:pt x="270317" y="931851"/>
                  </a:lnTo>
                  <a:lnTo>
                    <a:pt x="311390" y="950375"/>
                  </a:lnTo>
                  <a:lnTo>
                    <a:pt x="354345" y="965144"/>
                  </a:lnTo>
                  <a:lnTo>
                    <a:pt x="398976" y="975951"/>
                  </a:lnTo>
                  <a:lnTo>
                    <a:pt x="445073" y="982588"/>
                  </a:lnTo>
                  <a:lnTo>
                    <a:pt x="492429" y="984846"/>
                  </a:lnTo>
                  <a:lnTo>
                    <a:pt x="539786" y="982588"/>
                  </a:lnTo>
                  <a:lnTo>
                    <a:pt x="585883" y="975951"/>
                  </a:lnTo>
                  <a:lnTo>
                    <a:pt x="630513" y="965144"/>
                  </a:lnTo>
                  <a:lnTo>
                    <a:pt x="631682" y="964742"/>
                  </a:lnTo>
                  <a:lnTo>
                    <a:pt x="492429" y="964742"/>
                  </a:lnTo>
                  <a:lnTo>
                    <a:pt x="444206" y="962299"/>
                  </a:lnTo>
                  <a:lnTo>
                    <a:pt x="397360" y="955130"/>
                  </a:lnTo>
                  <a:lnTo>
                    <a:pt x="352130" y="943473"/>
                  </a:lnTo>
                  <a:lnTo>
                    <a:pt x="308756" y="927567"/>
                  </a:lnTo>
                  <a:lnTo>
                    <a:pt x="267477" y="907653"/>
                  </a:lnTo>
                  <a:lnTo>
                    <a:pt x="228532" y="883969"/>
                  </a:lnTo>
                  <a:lnTo>
                    <a:pt x="192160" y="856755"/>
                  </a:lnTo>
                  <a:lnTo>
                    <a:pt x="158602" y="826249"/>
                  </a:lnTo>
                  <a:lnTo>
                    <a:pt x="128095" y="792691"/>
                  </a:lnTo>
                  <a:lnTo>
                    <a:pt x="100880" y="756320"/>
                  </a:lnTo>
                  <a:lnTo>
                    <a:pt x="77195" y="717375"/>
                  </a:lnTo>
                  <a:lnTo>
                    <a:pt x="57280" y="676096"/>
                  </a:lnTo>
                  <a:lnTo>
                    <a:pt x="41374" y="632721"/>
                  </a:lnTo>
                  <a:lnTo>
                    <a:pt x="29717" y="587490"/>
                  </a:lnTo>
                  <a:lnTo>
                    <a:pt x="22547" y="540642"/>
                  </a:lnTo>
                  <a:lnTo>
                    <a:pt x="20104" y="492417"/>
                  </a:lnTo>
                  <a:lnTo>
                    <a:pt x="22547" y="444193"/>
                  </a:lnTo>
                  <a:lnTo>
                    <a:pt x="29717" y="397347"/>
                  </a:lnTo>
                  <a:lnTo>
                    <a:pt x="41374" y="352117"/>
                  </a:lnTo>
                  <a:lnTo>
                    <a:pt x="57280" y="308743"/>
                  </a:lnTo>
                  <a:lnTo>
                    <a:pt x="77195" y="267464"/>
                  </a:lnTo>
                  <a:lnTo>
                    <a:pt x="100880" y="228519"/>
                  </a:lnTo>
                  <a:lnTo>
                    <a:pt x="128095" y="192148"/>
                  </a:lnTo>
                  <a:lnTo>
                    <a:pt x="158602" y="158589"/>
                  </a:lnTo>
                  <a:lnTo>
                    <a:pt x="192160" y="128083"/>
                  </a:lnTo>
                  <a:lnTo>
                    <a:pt x="228532" y="100867"/>
                  </a:lnTo>
                  <a:lnTo>
                    <a:pt x="267477" y="77183"/>
                  </a:lnTo>
                  <a:lnTo>
                    <a:pt x="308756" y="57268"/>
                  </a:lnTo>
                  <a:lnTo>
                    <a:pt x="352130" y="41362"/>
                  </a:lnTo>
                  <a:lnTo>
                    <a:pt x="397360" y="29704"/>
                  </a:lnTo>
                  <a:lnTo>
                    <a:pt x="444206" y="22534"/>
                  </a:lnTo>
                  <a:lnTo>
                    <a:pt x="492429" y="20091"/>
                  </a:lnTo>
                  <a:lnTo>
                    <a:pt x="631648" y="20091"/>
                  </a:lnTo>
                  <a:lnTo>
                    <a:pt x="630513" y="19701"/>
                  </a:lnTo>
                  <a:lnTo>
                    <a:pt x="585883" y="8894"/>
                  </a:lnTo>
                  <a:lnTo>
                    <a:pt x="539786" y="2258"/>
                  </a:lnTo>
                  <a:lnTo>
                    <a:pt x="492429" y="0"/>
                  </a:lnTo>
                  <a:close/>
                </a:path>
                <a:path w="984884" h="984885">
                  <a:moveTo>
                    <a:pt x="631648" y="20091"/>
                  </a:moveTo>
                  <a:lnTo>
                    <a:pt x="492429" y="20091"/>
                  </a:lnTo>
                  <a:lnTo>
                    <a:pt x="540653" y="22534"/>
                  </a:lnTo>
                  <a:lnTo>
                    <a:pt x="587499" y="29704"/>
                  </a:lnTo>
                  <a:lnTo>
                    <a:pt x="632729" y="41362"/>
                  </a:lnTo>
                  <a:lnTo>
                    <a:pt x="676103" y="57268"/>
                  </a:lnTo>
                  <a:lnTo>
                    <a:pt x="717382" y="77183"/>
                  </a:lnTo>
                  <a:lnTo>
                    <a:pt x="756327" y="100867"/>
                  </a:lnTo>
                  <a:lnTo>
                    <a:pt x="792698" y="128083"/>
                  </a:lnTo>
                  <a:lnTo>
                    <a:pt x="826257" y="158589"/>
                  </a:lnTo>
                  <a:lnTo>
                    <a:pt x="856763" y="192148"/>
                  </a:lnTo>
                  <a:lnTo>
                    <a:pt x="883979" y="228519"/>
                  </a:lnTo>
                  <a:lnTo>
                    <a:pt x="907663" y="267464"/>
                  </a:lnTo>
                  <a:lnTo>
                    <a:pt x="927578" y="308743"/>
                  </a:lnTo>
                  <a:lnTo>
                    <a:pt x="943484" y="352117"/>
                  </a:lnTo>
                  <a:lnTo>
                    <a:pt x="955142" y="397347"/>
                  </a:lnTo>
                  <a:lnTo>
                    <a:pt x="962312" y="444193"/>
                  </a:lnTo>
                  <a:lnTo>
                    <a:pt x="964755" y="492417"/>
                  </a:lnTo>
                  <a:lnTo>
                    <a:pt x="962312" y="540642"/>
                  </a:lnTo>
                  <a:lnTo>
                    <a:pt x="955142" y="587490"/>
                  </a:lnTo>
                  <a:lnTo>
                    <a:pt x="943484" y="632721"/>
                  </a:lnTo>
                  <a:lnTo>
                    <a:pt x="927578" y="676096"/>
                  </a:lnTo>
                  <a:lnTo>
                    <a:pt x="907663" y="717375"/>
                  </a:lnTo>
                  <a:lnTo>
                    <a:pt x="883979" y="756320"/>
                  </a:lnTo>
                  <a:lnTo>
                    <a:pt x="856763" y="792691"/>
                  </a:lnTo>
                  <a:lnTo>
                    <a:pt x="826257" y="826249"/>
                  </a:lnTo>
                  <a:lnTo>
                    <a:pt x="792698" y="856755"/>
                  </a:lnTo>
                  <a:lnTo>
                    <a:pt x="756327" y="883969"/>
                  </a:lnTo>
                  <a:lnTo>
                    <a:pt x="717382" y="907653"/>
                  </a:lnTo>
                  <a:lnTo>
                    <a:pt x="676103" y="927567"/>
                  </a:lnTo>
                  <a:lnTo>
                    <a:pt x="632729" y="943473"/>
                  </a:lnTo>
                  <a:lnTo>
                    <a:pt x="587499" y="955130"/>
                  </a:lnTo>
                  <a:lnTo>
                    <a:pt x="540653" y="962299"/>
                  </a:lnTo>
                  <a:lnTo>
                    <a:pt x="492429" y="964742"/>
                  </a:lnTo>
                  <a:lnTo>
                    <a:pt x="631682" y="964742"/>
                  </a:lnTo>
                  <a:lnTo>
                    <a:pt x="673469" y="950375"/>
                  </a:lnTo>
                  <a:lnTo>
                    <a:pt x="714541" y="931851"/>
                  </a:lnTo>
                  <a:lnTo>
                    <a:pt x="753523" y="909781"/>
                  </a:lnTo>
                  <a:lnTo>
                    <a:pt x="790207" y="884372"/>
                  </a:lnTo>
                  <a:lnTo>
                    <a:pt x="824383" y="855832"/>
                  </a:lnTo>
                  <a:lnTo>
                    <a:pt x="855845" y="824370"/>
                  </a:lnTo>
                  <a:lnTo>
                    <a:pt x="884384" y="790194"/>
                  </a:lnTo>
                  <a:lnTo>
                    <a:pt x="909793" y="753511"/>
                  </a:lnTo>
                  <a:lnTo>
                    <a:pt x="931864" y="714529"/>
                  </a:lnTo>
                  <a:lnTo>
                    <a:pt x="950387" y="673456"/>
                  </a:lnTo>
                  <a:lnTo>
                    <a:pt x="965157" y="630500"/>
                  </a:lnTo>
                  <a:lnTo>
                    <a:pt x="975964" y="585870"/>
                  </a:lnTo>
                  <a:lnTo>
                    <a:pt x="982601" y="539773"/>
                  </a:lnTo>
                  <a:lnTo>
                    <a:pt x="984859" y="492417"/>
                  </a:lnTo>
                  <a:lnTo>
                    <a:pt x="982601" y="445061"/>
                  </a:lnTo>
                  <a:lnTo>
                    <a:pt x="975964" y="398964"/>
                  </a:lnTo>
                  <a:lnTo>
                    <a:pt x="965157" y="354334"/>
                  </a:lnTo>
                  <a:lnTo>
                    <a:pt x="950387" y="311379"/>
                  </a:lnTo>
                  <a:lnTo>
                    <a:pt x="931864" y="270307"/>
                  </a:lnTo>
                  <a:lnTo>
                    <a:pt x="909793" y="231326"/>
                  </a:lnTo>
                  <a:lnTo>
                    <a:pt x="884384" y="194644"/>
                  </a:lnTo>
                  <a:lnTo>
                    <a:pt x="855845" y="160469"/>
                  </a:lnTo>
                  <a:lnTo>
                    <a:pt x="824383" y="129008"/>
                  </a:lnTo>
                  <a:lnTo>
                    <a:pt x="790207" y="100469"/>
                  </a:lnTo>
                  <a:lnTo>
                    <a:pt x="753523" y="75062"/>
                  </a:lnTo>
                  <a:lnTo>
                    <a:pt x="714541" y="52992"/>
                  </a:lnTo>
                  <a:lnTo>
                    <a:pt x="673469" y="34469"/>
                  </a:lnTo>
                  <a:lnTo>
                    <a:pt x="631648" y="200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23611" y="3573286"/>
              <a:ext cx="165493" cy="1885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36349" y="3581210"/>
              <a:ext cx="343535" cy="92075"/>
            </a:xfrm>
            <a:custGeom>
              <a:avLst/>
              <a:gdLst/>
              <a:ahLst/>
              <a:cxnLst/>
              <a:rect l="l" t="t" r="r" b="b"/>
              <a:pathLst>
                <a:path w="343534" h="92075">
                  <a:moveTo>
                    <a:pt x="231203" y="51790"/>
                  </a:moveTo>
                  <a:lnTo>
                    <a:pt x="192745" y="62538"/>
                  </a:lnTo>
                  <a:lnTo>
                    <a:pt x="171767" y="75336"/>
                  </a:lnTo>
                  <a:lnTo>
                    <a:pt x="182409" y="83386"/>
                  </a:lnTo>
                  <a:lnTo>
                    <a:pt x="192039" y="88396"/>
                  </a:lnTo>
                  <a:lnTo>
                    <a:pt x="200474" y="91061"/>
                  </a:lnTo>
                  <a:lnTo>
                    <a:pt x="207530" y="92074"/>
                  </a:lnTo>
                  <a:lnTo>
                    <a:pt x="226139" y="89223"/>
                  </a:lnTo>
                  <a:lnTo>
                    <a:pt x="242933" y="80289"/>
                  </a:lnTo>
                  <a:lnTo>
                    <a:pt x="261310" y="68879"/>
                  </a:lnTo>
                  <a:lnTo>
                    <a:pt x="284670" y="58597"/>
                  </a:lnTo>
                  <a:lnTo>
                    <a:pt x="295364" y="55784"/>
                  </a:lnTo>
                  <a:lnTo>
                    <a:pt x="308663" y="53757"/>
                  </a:lnTo>
                  <a:lnTo>
                    <a:pt x="324596" y="53223"/>
                  </a:lnTo>
                  <a:lnTo>
                    <a:pt x="343192" y="54889"/>
                  </a:lnTo>
                  <a:lnTo>
                    <a:pt x="329500" y="43887"/>
                  </a:lnTo>
                  <a:lnTo>
                    <a:pt x="312029" y="32883"/>
                  </a:lnTo>
                  <a:lnTo>
                    <a:pt x="290982" y="23789"/>
                  </a:lnTo>
                  <a:lnTo>
                    <a:pt x="266560" y="18516"/>
                  </a:lnTo>
                  <a:lnTo>
                    <a:pt x="229260" y="19995"/>
                  </a:lnTo>
                  <a:lnTo>
                    <a:pt x="193003" y="28536"/>
                  </a:lnTo>
                  <a:lnTo>
                    <a:pt x="156862" y="38326"/>
                  </a:lnTo>
                  <a:lnTo>
                    <a:pt x="119913" y="43548"/>
                  </a:lnTo>
                  <a:lnTo>
                    <a:pt x="92431" y="40228"/>
                  </a:lnTo>
                  <a:lnTo>
                    <a:pt x="58599" y="30484"/>
                  </a:lnTo>
                  <a:lnTo>
                    <a:pt x="25446" y="163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43092" y="3472549"/>
              <a:ext cx="445134" cy="300990"/>
            </a:xfrm>
            <a:custGeom>
              <a:avLst/>
              <a:gdLst/>
              <a:ahLst/>
              <a:cxnLst/>
              <a:rect l="l" t="t" r="r" b="b"/>
              <a:pathLst>
                <a:path w="445134" h="300989">
                  <a:moveTo>
                    <a:pt x="0" y="0"/>
                  </a:moveTo>
                  <a:lnTo>
                    <a:pt x="420446" y="0"/>
                  </a:lnTo>
                  <a:lnTo>
                    <a:pt x="430253" y="2036"/>
                  </a:lnTo>
                  <a:lnTo>
                    <a:pt x="438165" y="7564"/>
                  </a:lnTo>
                  <a:lnTo>
                    <a:pt x="443377" y="15714"/>
                  </a:lnTo>
                  <a:lnTo>
                    <a:pt x="445084" y="25615"/>
                  </a:lnTo>
                  <a:lnTo>
                    <a:pt x="438215" y="81461"/>
                  </a:lnTo>
                  <a:lnTo>
                    <a:pt x="421741" y="133786"/>
                  </a:lnTo>
                  <a:lnTo>
                    <a:pt x="396685" y="181622"/>
                  </a:lnTo>
                  <a:lnTo>
                    <a:pt x="364070" y="224002"/>
                  </a:lnTo>
                  <a:lnTo>
                    <a:pt x="327980" y="254367"/>
                  </a:lnTo>
                  <a:lnTo>
                    <a:pt x="284115" y="277077"/>
                  </a:lnTo>
                  <a:lnTo>
                    <a:pt x="234999" y="292244"/>
                  </a:lnTo>
                  <a:lnTo>
                    <a:pt x="183155" y="299980"/>
                  </a:lnTo>
                  <a:lnTo>
                    <a:pt x="131106" y="300398"/>
                  </a:lnTo>
                  <a:lnTo>
                    <a:pt x="81376" y="293610"/>
                  </a:lnTo>
                  <a:lnTo>
                    <a:pt x="36487" y="27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56122" y="3223743"/>
              <a:ext cx="366395" cy="247015"/>
            </a:xfrm>
            <a:custGeom>
              <a:avLst/>
              <a:gdLst/>
              <a:ahLst/>
              <a:cxnLst/>
              <a:rect l="l" t="t" r="r" b="b"/>
              <a:pathLst>
                <a:path w="366395" h="247014">
                  <a:moveTo>
                    <a:pt x="0" y="246507"/>
                  </a:moveTo>
                  <a:lnTo>
                    <a:pt x="259969" y="53136"/>
                  </a:lnTo>
                  <a:lnTo>
                    <a:pt x="259498" y="46948"/>
                  </a:lnTo>
                  <a:lnTo>
                    <a:pt x="260175" y="34374"/>
                  </a:lnTo>
                  <a:lnTo>
                    <a:pt x="264448" y="19516"/>
                  </a:lnTo>
                  <a:lnTo>
                    <a:pt x="274764" y="6477"/>
                  </a:lnTo>
                  <a:lnTo>
                    <a:pt x="292201" y="0"/>
                  </a:lnTo>
                  <a:lnTo>
                    <a:pt x="311350" y="2476"/>
                  </a:lnTo>
                  <a:lnTo>
                    <a:pt x="344182" y="22402"/>
                  </a:lnTo>
                  <a:lnTo>
                    <a:pt x="365721" y="62825"/>
                  </a:lnTo>
                  <a:lnTo>
                    <a:pt x="366374" y="83747"/>
                  </a:lnTo>
                  <a:lnTo>
                    <a:pt x="357847" y="99809"/>
                  </a:lnTo>
                  <a:lnTo>
                    <a:pt x="345123" y="106088"/>
                  </a:lnTo>
                  <a:lnTo>
                    <a:pt x="331184" y="106949"/>
                  </a:lnTo>
                  <a:lnTo>
                    <a:pt x="319264" y="105092"/>
                  </a:lnTo>
                  <a:lnTo>
                    <a:pt x="312597" y="103212"/>
                  </a:lnTo>
                  <a:lnTo>
                    <a:pt x="280719" y="136489"/>
                  </a:lnTo>
                  <a:lnTo>
                    <a:pt x="234905" y="184537"/>
                  </a:lnTo>
                  <a:lnTo>
                    <a:pt x="193768" y="227746"/>
                  </a:lnTo>
                  <a:lnTo>
                    <a:pt x="175920" y="246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16091" y="3276880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0" y="0"/>
                  </a:moveTo>
                  <a:lnTo>
                    <a:pt x="30175" y="3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89466" y="3331469"/>
              <a:ext cx="271942" cy="2805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8282" y="576011"/>
            <a:ext cx="1375435" cy="612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Групувати 37"/>
          <p:cNvGrpSpPr/>
          <p:nvPr/>
        </p:nvGrpSpPr>
        <p:grpSpPr>
          <a:xfrm>
            <a:off x="606206" y="2244379"/>
            <a:ext cx="9534299" cy="3905137"/>
            <a:chOff x="606206" y="2244379"/>
            <a:chExt cx="9534299" cy="3905137"/>
          </a:xfrm>
        </p:grpSpPr>
        <p:sp>
          <p:nvSpPr>
            <p:cNvPr id="3" name="object 3"/>
            <p:cNvSpPr/>
            <p:nvPr/>
          </p:nvSpPr>
          <p:spPr>
            <a:xfrm>
              <a:off x="612170" y="2506860"/>
              <a:ext cx="547370" cy="403860"/>
            </a:xfrm>
            <a:custGeom>
              <a:avLst/>
              <a:gdLst/>
              <a:ahLst/>
              <a:cxnLst/>
              <a:rect l="l" t="t" r="r" b="b"/>
              <a:pathLst>
                <a:path w="547369" h="403860">
                  <a:moveTo>
                    <a:pt x="545579" y="0"/>
                  </a:moveTo>
                  <a:lnTo>
                    <a:pt x="494360" y="0"/>
                  </a:lnTo>
                  <a:lnTo>
                    <a:pt x="482460" y="14300"/>
                  </a:lnTo>
                  <a:lnTo>
                    <a:pt x="480072" y="16675"/>
                  </a:lnTo>
                  <a:lnTo>
                    <a:pt x="481266" y="17868"/>
                  </a:lnTo>
                  <a:lnTo>
                    <a:pt x="483641" y="19062"/>
                  </a:lnTo>
                  <a:lnTo>
                    <a:pt x="499122" y="26200"/>
                  </a:lnTo>
                  <a:lnTo>
                    <a:pt x="543204" y="5956"/>
                  </a:lnTo>
                  <a:lnTo>
                    <a:pt x="546773" y="4762"/>
                  </a:lnTo>
                  <a:lnTo>
                    <a:pt x="545579" y="0"/>
                  </a:lnTo>
                  <a:close/>
                </a:path>
                <a:path w="547369" h="403860">
                  <a:moveTo>
                    <a:pt x="445516" y="195364"/>
                  </a:moveTo>
                  <a:lnTo>
                    <a:pt x="432695" y="209363"/>
                  </a:lnTo>
                  <a:lnTo>
                    <a:pt x="414399" y="221575"/>
                  </a:lnTo>
                  <a:lnTo>
                    <a:pt x="391414" y="230213"/>
                  </a:lnTo>
                  <a:lnTo>
                    <a:pt x="364528" y="233489"/>
                  </a:lnTo>
                  <a:lnTo>
                    <a:pt x="306146" y="233489"/>
                  </a:lnTo>
                  <a:lnTo>
                    <a:pt x="296057" y="239538"/>
                  </a:lnTo>
                  <a:lnTo>
                    <a:pt x="287681" y="244054"/>
                  </a:lnTo>
                  <a:lnTo>
                    <a:pt x="278337" y="248389"/>
                  </a:lnTo>
                  <a:lnTo>
                    <a:pt x="265645" y="253733"/>
                  </a:lnTo>
                  <a:lnTo>
                    <a:pt x="264464" y="253733"/>
                  </a:lnTo>
                  <a:lnTo>
                    <a:pt x="263270" y="256120"/>
                  </a:lnTo>
                  <a:lnTo>
                    <a:pt x="264464" y="257314"/>
                  </a:lnTo>
                  <a:lnTo>
                    <a:pt x="316877" y="403834"/>
                  </a:lnTo>
                  <a:lnTo>
                    <a:pt x="346646" y="403834"/>
                  </a:lnTo>
                  <a:lnTo>
                    <a:pt x="298996" y="269214"/>
                  </a:lnTo>
                  <a:lnTo>
                    <a:pt x="329262" y="266889"/>
                  </a:lnTo>
                  <a:lnTo>
                    <a:pt x="368684" y="256859"/>
                  </a:lnTo>
                  <a:lnTo>
                    <a:pt x="409892" y="234544"/>
                  </a:lnTo>
                  <a:lnTo>
                    <a:pt x="445516" y="195364"/>
                  </a:lnTo>
                  <a:close/>
                </a:path>
                <a:path w="547369" h="403860">
                  <a:moveTo>
                    <a:pt x="359765" y="283514"/>
                  </a:moveTo>
                  <a:lnTo>
                    <a:pt x="353968" y="285116"/>
                  </a:lnTo>
                  <a:lnTo>
                    <a:pt x="347394" y="286492"/>
                  </a:lnTo>
                  <a:lnTo>
                    <a:pt x="340150" y="287868"/>
                  </a:lnTo>
                  <a:lnTo>
                    <a:pt x="332346" y="289471"/>
                  </a:lnTo>
                  <a:lnTo>
                    <a:pt x="372859" y="403834"/>
                  </a:lnTo>
                  <a:lnTo>
                    <a:pt x="402628" y="403834"/>
                  </a:lnTo>
                  <a:lnTo>
                    <a:pt x="359765" y="283514"/>
                  </a:lnTo>
                  <a:close/>
                </a:path>
                <a:path w="547369" h="403860">
                  <a:moveTo>
                    <a:pt x="298996" y="30962"/>
                  </a:moveTo>
                  <a:lnTo>
                    <a:pt x="183451" y="127469"/>
                  </a:lnTo>
                  <a:lnTo>
                    <a:pt x="148907" y="139382"/>
                  </a:lnTo>
                  <a:lnTo>
                    <a:pt x="0" y="139382"/>
                  </a:lnTo>
                  <a:lnTo>
                    <a:pt x="1193" y="142951"/>
                  </a:lnTo>
                  <a:lnTo>
                    <a:pt x="1193" y="145326"/>
                  </a:lnTo>
                  <a:lnTo>
                    <a:pt x="11911" y="167707"/>
                  </a:lnTo>
                  <a:lnTo>
                    <a:pt x="29778" y="186734"/>
                  </a:lnTo>
                  <a:lnTo>
                    <a:pt x="54793" y="199950"/>
                  </a:lnTo>
                  <a:lnTo>
                    <a:pt x="86956" y="204901"/>
                  </a:lnTo>
                  <a:lnTo>
                    <a:pt x="51231" y="240626"/>
                  </a:lnTo>
                  <a:lnTo>
                    <a:pt x="51231" y="244208"/>
                  </a:lnTo>
                  <a:lnTo>
                    <a:pt x="184632" y="244208"/>
                  </a:lnTo>
                  <a:lnTo>
                    <a:pt x="236346" y="239538"/>
                  </a:lnTo>
                  <a:lnTo>
                    <a:pt x="280396" y="226292"/>
                  </a:lnTo>
                  <a:lnTo>
                    <a:pt x="317411" y="205611"/>
                  </a:lnTo>
                  <a:lnTo>
                    <a:pt x="318217" y="204901"/>
                  </a:lnTo>
                  <a:lnTo>
                    <a:pt x="142951" y="204901"/>
                  </a:lnTo>
                  <a:lnTo>
                    <a:pt x="141744" y="202514"/>
                  </a:lnTo>
                  <a:lnTo>
                    <a:pt x="175534" y="157723"/>
                  </a:lnTo>
                  <a:lnTo>
                    <a:pt x="208345" y="119314"/>
                  </a:lnTo>
                  <a:lnTo>
                    <a:pt x="240469" y="85196"/>
                  </a:lnTo>
                  <a:lnTo>
                    <a:pt x="270991" y="55651"/>
                  </a:lnTo>
                  <a:lnTo>
                    <a:pt x="298996" y="30962"/>
                  </a:lnTo>
                  <a:close/>
                </a:path>
                <a:path w="547369" h="403860">
                  <a:moveTo>
                    <a:pt x="381190" y="129857"/>
                  </a:moveTo>
                  <a:lnTo>
                    <a:pt x="333863" y="170724"/>
                  </a:lnTo>
                  <a:lnTo>
                    <a:pt x="290810" y="192689"/>
                  </a:lnTo>
                  <a:lnTo>
                    <a:pt x="250663" y="202592"/>
                  </a:lnTo>
                  <a:lnTo>
                    <a:pt x="214426" y="204901"/>
                  </a:lnTo>
                  <a:lnTo>
                    <a:pt x="318217" y="204901"/>
                  </a:lnTo>
                  <a:lnTo>
                    <a:pt x="348022" y="178639"/>
                  </a:lnTo>
                  <a:lnTo>
                    <a:pt x="372859" y="146519"/>
                  </a:lnTo>
                  <a:lnTo>
                    <a:pt x="376427" y="141757"/>
                  </a:lnTo>
                  <a:lnTo>
                    <a:pt x="378815" y="136994"/>
                  </a:lnTo>
                  <a:lnTo>
                    <a:pt x="382397" y="131038"/>
                  </a:lnTo>
                  <a:lnTo>
                    <a:pt x="381190" y="129857"/>
                  </a:lnTo>
                  <a:close/>
                </a:path>
                <a:path w="547369" h="403860">
                  <a:moveTo>
                    <a:pt x="430780" y="3"/>
                  </a:moveTo>
                  <a:lnTo>
                    <a:pt x="421939" y="1786"/>
                  </a:lnTo>
                  <a:lnTo>
                    <a:pt x="414553" y="7137"/>
                  </a:lnTo>
                  <a:lnTo>
                    <a:pt x="409697" y="15032"/>
                  </a:lnTo>
                  <a:lnTo>
                    <a:pt x="407852" y="23818"/>
                  </a:lnTo>
                  <a:lnTo>
                    <a:pt x="409358" y="32604"/>
                  </a:lnTo>
                  <a:lnTo>
                    <a:pt x="414553" y="40500"/>
                  </a:lnTo>
                  <a:lnTo>
                    <a:pt x="422611" y="45858"/>
                  </a:lnTo>
                  <a:lnTo>
                    <a:pt x="431676" y="47644"/>
                  </a:lnTo>
                  <a:lnTo>
                    <a:pt x="440517" y="45858"/>
                  </a:lnTo>
                  <a:lnTo>
                    <a:pt x="447903" y="40500"/>
                  </a:lnTo>
                  <a:lnTo>
                    <a:pt x="452764" y="32604"/>
                  </a:lnTo>
                  <a:lnTo>
                    <a:pt x="453858" y="27393"/>
                  </a:lnTo>
                  <a:lnTo>
                    <a:pt x="435991" y="27393"/>
                  </a:lnTo>
                  <a:lnTo>
                    <a:pt x="432422" y="22631"/>
                  </a:lnTo>
                  <a:lnTo>
                    <a:pt x="427647" y="17868"/>
                  </a:lnTo>
                  <a:lnTo>
                    <a:pt x="427647" y="10731"/>
                  </a:lnTo>
                  <a:lnTo>
                    <a:pt x="432422" y="7137"/>
                  </a:lnTo>
                  <a:lnTo>
                    <a:pt x="437184" y="2374"/>
                  </a:lnTo>
                  <a:lnTo>
                    <a:pt x="440731" y="2374"/>
                  </a:lnTo>
                  <a:lnTo>
                    <a:pt x="439845" y="1786"/>
                  </a:lnTo>
                  <a:lnTo>
                    <a:pt x="430780" y="3"/>
                  </a:lnTo>
                  <a:close/>
                </a:path>
                <a:path w="547369" h="403860">
                  <a:moveTo>
                    <a:pt x="451472" y="12558"/>
                  </a:moveTo>
                  <a:lnTo>
                    <a:pt x="451472" y="17868"/>
                  </a:lnTo>
                  <a:lnTo>
                    <a:pt x="447903" y="22631"/>
                  </a:lnTo>
                  <a:lnTo>
                    <a:pt x="443141" y="27393"/>
                  </a:lnTo>
                  <a:lnTo>
                    <a:pt x="453858" y="27393"/>
                  </a:lnTo>
                  <a:lnTo>
                    <a:pt x="454609" y="23818"/>
                  </a:lnTo>
                  <a:lnTo>
                    <a:pt x="453100" y="15032"/>
                  </a:lnTo>
                  <a:lnTo>
                    <a:pt x="451472" y="12558"/>
                  </a:lnTo>
                  <a:close/>
                </a:path>
                <a:path w="547369" h="403860">
                  <a:moveTo>
                    <a:pt x="447903" y="7137"/>
                  </a:moveTo>
                  <a:lnTo>
                    <a:pt x="451472" y="12558"/>
                  </a:lnTo>
                  <a:lnTo>
                    <a:pt x="451472" y="11912"/>
                  </a:lnTo>
                  <a:lnTo>
                    <a:pt x="447903" y="7137"/>
                  </a:lnTo>
                  <a:close/>
                </a:path>
                <a:path w="547369" h="403860">
                  <a:moveTo>
                    <a:pt x="444334" y="2374"/>
                  </a:moveTo>
                  <a:lnTo>
                    <a:pt x="440731" y="2374"/>
                  </a:lnTo>
                  <a:lnTo>
                    <a:pt x="447903" y="7137"/>
                  </a:lnTo>
                  <a:lnTo>
                    <a:pt x="444334" y="2374"/>
                  </a:lnTo>
                  <a:close/>
                </a:path>
              </a:pathLst>
            </a:custGeom>
            <a:solidFill>
              <a:srgbClr val="0599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206" y="2371070"/>
              <a:ext cx="1781175" cy="547370"/>
            </a:xfrm>
            <a:custGeom>
              <a:avLst/>
              <a:gdLst/>
              <a:ahLst/>
              <a:cxnLst/>
              <a:rect l="l" t="t" r="r" b="b"/>
              <a:pathLst>
                <a:path w="1781175" h="547369">
                  <a:moveTo>
                    <a:pt x="1574825" y="212026"/>
                  </a:moveTo>
                  <a:lnTo>
                    <a:pt x="1468805" y="212026"/>
                  </a:lnTo>
                  <a:lnTo>
                    <a:pt x="1468805" y="539623"/>
                  </a:lnTo>
                  <a:lnTo>
                    <a:pt x="1574825" y="539623"/>
                  </a:lnTo>
                  <a:lnTo>
                    <a:pt x="1574825" y="415734"/>
                  </a:lnTo>
                  <a:lnTo>
                    <a:pt x="1780920" y="415734"/>
                  </a:lnTo>
                  <a:lnTo>
                    <a:pt x="1780920" y="332346"/>
                  </a:lnTo>
                  <a:lnTo>
                    <a:pt x="1574825" y="332346"/>
                  </a:lnTo>
                  <a:lnTo>
                    <a:pt x="1574825" y="212026"/>
                  </a:lnTo>
                  <a:close/>
                </a:path>
                <a:path w="1781175" h="547369">
                  <a:moveTo>
                    <a:pt x="1780920" y="415734"/>
                  </a:moveTo>
                  <a:lnTo>
                    <a:pt x="1674888" y="415734"/>
                  </a:lnTo>
                  <a:lnTo>
                    <a:pt x="1674888" y="539623"/>
                  </a:lnTo>
                  <a:lnTo>
                    <a:pt x="1780920" y="539623"/>
                  </a:lnTo>
                  <a:lnTo>
                    <a:pt x="1780920" y="415734"/>
                  </a:lnTo>
                  <a:close/>
                </a:path>
                <a:path w="1781175" h="547369">
                  <a:moveTo>
                    <a:pt x="1780920" y="212026"/>
                  </a:moveTo>
                  <a:lnTo>
                    <a:pt x="1674888" y="212026"/>
                  </a:lnTo>
                  <a:lnTo>
                    <a:pt x="1674888" y="332346"/>
                  </a:lnTo>
                  <a:lnTo>
                    <a:pt x="1780920" y="332346"/>
                  </a:lnTo>
                  <a:lnTo>
                    <a:pt x="1780920" y="212026"/>
                  </a:lnTo>
                  <a:close/>
                </a:path>
                <a:path w="1781175" h="547369">
                  <a:moveTo>
                    <a:pt x="173926" y="402628"/>
                  </a:moveTo>
                  <a:lnTo>
                    <a:pt x="47650" y="402628"/>
                  </a:lnTo>
                  <a:lnTo>
                    <a:pt x="36020" y="433916"/>
                  </a:lnTo>
                  <a:lnTo>
                    <a:pt x="24277" y="467106"/>
                  </a:lnTo>
                  <a:lnTo>
                    <a:pt x="12308" y="502304"/>
                  </a:lnTo>
                  <a:lnTo>
                    <a:pt x="0" y="539623"/>
                  </a:lnTo>
                  <a:lnTo>
                    <a:pt x="129857" y="539623"/>
                  </a:lnTo>
                  <a:lnTo>
                    <a:pt x="173926" y="402628"/>
                  </a:lnTo>
                  <a:close/>
                </a:path>
                <a:path w="1781175" h="547369">
                  <a:moveTo>
                    <a:pt x="482447" y="316865"/>
                  </a:moveTo>
                  <a:lnTo>
                    <a:pt x="466114" y="347631"/>
                  </a:lnTo>
                  <a:lnTo>
                    <a:pt x="447319" y="371808"/>
                  </a:lnTo>
                  <a:lnTo>
                    <a:pt x="423161" y="391742"/>
                  </a:lnTo>
                  <a:lnTo>
                    <a:pt x="390740" y="409778"/>
                  </a:lnTo>
                  <a:lnTo>
                    <a:pt x="436003" y="538429"/>
                  </a:lnTo>
                  <a:lnTo>
                    <a:pt x="564654" y="538429"/>
                  </a:lnTo>
                  <a:lnTo>
                    <a:pt x="548676" y="491259"/>
                  </a:lnTo>
                  <a:lnTo>
                    <a:pt x="532296" y="445519"/>
                  </a:lnTo>
                  <a:lnTo>
                    <a:pt x="515684" y="401207"/>
                  </a:lnTo>
                  <a:lnTo>
                    <a:pt x="499010" y="358322"/>
                  </a:lnTo>
                  <a:lnTo>
                    <a:pt x="482447" y="316865"/>
                  </a:lnTo>
                  <a:close/>
                </a:path>
                <a:path w="1781175" h="547369">
                  <a:moveTo>
                    <a:pt x="479463" y="265645"/>
                  </a:moveTo>
                  <a:lnTo>
                    <a:pt x="388353" y="265645"/>
                  </a:lnTo>
                  <a:lnTo>
                    <a:pt x="389547" y="266839"/>
                  </a:lnTo>
                  <a:lnTo>
                    <a:pt x="389547" y="269214"/>
                  </a:lnTo>
                  <a:lnTo>
                    <a:pt x="379621" y="290694"/>
                  </a:lnTo>
                  <a:lnTo>
                    <a:pt x="363777" y="316865"/>
                  </a:lnTo>
                  <a:lnTo>
                    <a:pt x="341458" y="343925"/>
                  </a:lnTo>
                  <a:lnTo>
                    <a:pt x="312102" y="368084"/>
                  </a:lnTo>
                  <a:lnTo>
                    <a:pt x="370484" y="368084"/>
                  </a:lnTo>
                  <a:lnTo>
                    <a:pt x="420665" y="356766"/>
                  </a:lnTo>
                  <a:lnTo>
                    <a:pt x="450291" y="331152"/>
                  </a:lnTo>
                  <a:lnTo>
                    <a:pt x="475945" y="277087"/>
                  </a:lnTo>
                  <a:lnTo>
                    <a:pt x="479463" y="265645"/>
                  </a:lnTo>
                  <a:close/>
                </a:path>
                <a:path w="1781175" h="547369">
                  <a:moveTo>
                    <a:pt x="428853" y="97675"/>
                  </a:moveTo>
                  <a:lnTo>
                    <a:pt x="381949" y="107721"/>
                  </a:lnTo>
                  <a:lnTo>
                    <a:pt x="340556" y="135197"/>
                  </a:lnTo>
                  <a:lnTo>
                    <a:pt x="304965" y="165569"/>
                  </a:lnTo>
                  <a:lnTo>
                    <a:pt x="246429" y="220312"/>
                  </a:lnTo>
                  <a:lnTo>
                    <a:pt x="214305" y="254256"/>
                  </a:lnTo>
                  <a:lnTo>
                    <a:pt x="181497" y="292430"/>
                  </a:lnTo>
                  <a:lnTo>
                    <a:pt x="148920" y="334721"/>
                  </a:lnTo>
                  <a:lnTo>
                    <a:pt x="147713" y="337121"/>
                  </a:lnTo>
                  <a:lnTo>
                    <a:pt x="148920" y="339496"/>
                  </a:lnTo>
                  <a:lnTo>
                    <a:pt x="220395" y="339496"/>
                  </a:lnTo>
                  <a:lnTo>
                    <a:pt x="256627" y="337187"/>
                  </a:lnTo>
                  <a:lnTo>
                    <a:pt x="296773" y="327285"/>
                  </a:lnTo>
                  <a:lnTo>
                    <a:pt x="339825" y="305324"/>
                  </a:lnTo>
                  <a:lnTo>
                    <a:pt x="384771" y="266839"/>
                  </a:lnTo>
                  <a:lnTo>
                    <a:pt x="385965" y="265645"/>
                  </a:lnTo>
                  <a:lnTo>
                    <a:pt x="479463" y="265645"/>
                  </a:lnTo>
                  <a:lnTo>
                    <a:pt x="492883" y="222011"/>
                  </a:lnTo>
                  <a:lnTo>
                    <a:pt x="501303" y="183445"/>
                  </a:lnTo>
                  <a:lnTo>
                    <a:pt x="436741" y="183445"/>
                  </a:lnTo>
                  <a:lnTo>
                    <a:pt x="427901" y="181659"/>
                  </a:lnTo>
                  <a:lnTo>
                    <a:pt x="420509" y="176301"/>
                  </a:lnTo>
                  <a:lnTo>
                    <a:pt x="415144" y="168405"/>
                  </a:lnTo>
                  <a:lnTo>
                    <a:pt x="413356" y="159619"/>
                  </a:lnTo>
                  <a:lnTo>
                    <a:pt x="415144" y="150833"/>
                  </a:lnTo>
                  <a:lnTo>
                    <a:pt x="420509" y="142938"/>
                  </a:lnTo>
                  <a:lnTo>
                    <a:pt x="428567" y="137580"/>
                  </a:lnTo>
                  <a:lnTo>
                    <a:pt x="437632" y="135794"/>
                  </a:lnTo>
                  <a:lnTo>
                    <a:pt x="500329" y="135788"/>
                  </a:lnTo>
                  <a:lnTo>
                    <a:pt x="491506" y="123805"/>
                  </a:lnTo>
                  <a:lnTo>
                    <a:pt x="476207" y="111374"/>
                  </a:lnTo>
                  <a:lnTo>
                    <a:pt x="455100" y="101621"/>
                  </a:lnTo>
                  <a:lnTo>
                    <a:pt x="428853" y="97675"/>
                  </a:lnTo>
                  <a:close/>
                </a:path>
                <a:path w="1781175" h="547369">
                  <a:moveTo>
                    <a:pt x="356184" y="0"/>
                  </a:moveTo>
                  <a:lnTo>
                    <a:pt x="210858" y="0"/>
                  </a:lnTo>
                  <a:lnTo>
                    <a:pt x="181658" y="62817"/>
                  </a:lnTo>
                  <a:lnTo>
                    <a:pt x="157522" y="115648"/>
                  </a:lnTo>
                  <a:lnTo>
                    <a:pt x="129233" y="179219"/>
                  </a:lnTo>
                  <a:lnTo>
                    <a:pt x="97688" y="252539"/>
                  </a:lnTo>
                  <a:lnTo>
                    <a:pt x="150101" y="252539"/>
                  </a:lnTo>
                  <a:lnTo>
                    <a:pt x="240626" y="191782"/>
                  </a:lnTo>
                  <a:lnTo>
                    <a:pt x="251351" y="163281"/>
                  </a:lnTo>
                  <a:lnTo>
                    <a:pt x="262132" y="135197"/>
                  </a:lnTo>
                  <a:lnTo>
                    <a:pt x="272796" y="108518"/>
                  </a:lnTo>
                  <a:lnTo>
                    <a:pt x="283514" y="83375"/>
                  </a:lnTo>
                  <a:lnTo>
                    <a:pt x="383695" y="83375"/>
                  </a:lnTo>
                  <a:lnTo>
                    <a:pt x="393115" y="79806"/>
                  </a:lnTo>
                  <a:lnTo>
                    <a:pt x="380644" y="52422"/>
                  </a:lnTo>
                  <a:lnTo>
                    <a:pt x="370182" y="29621"/>
                  </a:lnTo>
                  <a:lnTo>
                    <a:pt x="361954" y="11960"/>
                  </a:lnTo>
                  <a:lnTo>
                    <a:pt x="356184" y="0"/>
                  </a:lnTo>
                  <a:close/>
                </a:path>
                <a:path w="1781175" h="547369">
                  <a:moveTo>
                    <a:pt x="500323" y="135794"/>
                  </a:moveTo>
                  <a:lnTo>
                    <a:pt x="437632" y="135794"/>
                  </a:lnTo>
                  <a:lnTo>
                    <a:pt x="446473" y="137580"/>
                  </a:lnTo>
                  <a:lnTo>
                    <a:pt x="453859" y="142938"/>
                  </a:lnTo>
                  <a:lnTo>
                    <a:pt x="458726" y="150833"/>
                  </a:lnTo>
                  <a:lnTo>
                    <a:pt x="460570" y="159619"/>
                  </a:lnTo>
                  <a:lnTo>
                    <a:pt x="459058" y="168405"/>
                  </a:lnTo>
                  <a:lnTo>
                    <a:pt x="453859" y="176301"/>
                  </a:lnTo>
                  <a:lnTo>
                    <a:pt x="445803" y="181659"/>
                  </a:lnTo>
                  <a:lnTo>
                    <a:pt x="436741" y="183445"/>
                  </a:lnTo>
                  <a:lnTo>
                    <a:pt x="501303" y="183445"/>
                  </a:lnTo>
                  <a:lnTo>
                    <a:pt x="502226" y="179219"/>
                  </a:lnTo>
                  <a:lnTo>
                    <a:pt x="505091" y="162001"/>
                  </a:lnTo>
                  <a:lnTo>
                    <a:pt x="489610" y="154851"/>
                  </a:lnTo>
                  <a:lnTo>
                    <a:pt x="487222" y="153657"/>
                  </a:lnTo>
                  <a:lnTo>
                    <a:pt x="487222" y="152476"/>
                  </a:lnTo>
                  <a:lnTo>
                    <a:pt x="488416" y="150088"/>
                  </a:lnTo>
                  <a:lnTo>
                    <a:pt x="500323" y="135794"/>
                  </a:lnTo>
                  <a:close/>
                </a:path>
                <a:path w="1781175" h="547369">
                  <a:moveTo>
                    <a:pt x="383695" y="83375"/>
                  </a:moveTo>
                  <a:lnTo>
                    <a:pt x="283514" y="83375"/>
                  </a:lnTo>
                  <a:lnTo>
                    <a:pt x="288877" y="96092"/>
                  </a:lnTo>
                  <a:lnTo>
                    <a:pt x="294239" y="109139"/>
                  </a:lnTo>
                  <a:lnTo>
                    <a:pt x="299602" y="122407"/>
                  </a:lnTo>
                  <a:lnTo>
                    <a:pt x="304965" y="135788"/>
                  </a:lnTo>
                  <a:lnTo>
                    <a:pt x="329627" y="115648"/>
                  </a:lnTo>
                  <a:lnTo>
                    <a:pt x="351274" y="99753"/>
                  </a:lnTo>
                  <a:lnTo>
                    <a:pt x="371803" y="87880"/>
                  </a:lnTo>
                  <a:lnTo>
                    <a:pt x="383695" y="83375"/>
                  </a:lnTo>
                  <a:close/>
                </a:path>
                <a:path w="1781175" h="547369">
                  <a:moveTo>
                    <a:pt x="679018" y="212026"/>
                  </a:moveTo>
                  <a:lnTo>
                    <a:pt x="572985" y="212026"/>
                  </a:lnTo>
                  <a:lnTo>
                    <a:pt x="572985" y="428828"/>
                  </a:lnTo>
                  <a:lnTo>
                    <a:pt x="579502" y="480430"/>
                  </a:lnTo>
                  <a:lnTo>
                    <a:pt x="599198" y="517283"/>
                  </a:lnTo>
                  <a:lnTo>
                    <a:pt x="632296" y="539392"/>
                  </a:lnTo>
                  <a:lnTo>
                    <a:pt x="679018" y="546760"/>
                  </a:lnTo>
                  <a:lnTo>
                    <a:pt x="713841" y="543394"/>
                  </a:lnTo>
                  <a:lnTo>
                    <a:pt x="742300" y="534112"/>
                  </a:lnTo>
                  <a:lnTo>
                    <a:pt x="765623" y="520137"/>
                  </a:lnTo>
                  <a:lnTo>
                    <a:pt x="785037" y="502691"/>
                  </a:lnTo>
                  <a:lnTo>
                    <a:pt x="1070927" y="502691"/>
                  </a:lnTo>
                  <a:lnTo>
                    <a:pt x="1070927" y="462191"/>
                  </a:lnTo>
                  <a:lnTo>
                    <a:pt x="721893" y="462191"/>
                  </a:lnTo>
                  <a:lnTo>
                    <a:pt x="703637" y="459101"/>
                  </a:lnTo>
                  <a:lnTo>
                    <a:pt x="690183" y="449981"/>
                  </a:lnTo>
                  <a:lnTo>
                    <a:pt x="681865" y="435053"/>
                  </a:lnTo>
                  <a:lnTo>
                    <a:pt x="679018" y="414540"/>
                  </a:lnTo>
                  <a:lnTo>
                    <a:pt x="679018" y="212026"/>
                  </a:lnTo>
                  <a:close/>
                </a:path>
                <a:path w="1781175" h="547369">
                  <a:moveTo>
                    <a:pt x="978014" y="502691"/>
                  </a:moveTo>
                  <a:lnTo>
                    <a:pt x="785037" y="502691"/>
                  </a:lnTo>
                  <a:lnTo>
                    <a:pt x="800020" y="522146"/>
                  </a:lnTo>
                  <a:lnTo>
                    <a:pt x="820029" y="535898"/>
                  </a:lnTo>
                  <a:lnTo>
                    <a:pt x="845177" y="544064"/>
                  </a:lnTo>
                  <a:lnTo>
                    <a:pt x="875576" y="546760"/>
                  </a:lnTo>
                  <a:lnTo>
                    <a:pt x="910007" y="542896"/>
                  </a:lnTo>
                  <a:lnTo>
                    <a:pt x="937515" y="533669"/>
                  </a:lnTo>
                  <a:lnTo>
                    <a:pt x="959663" y="519971"/>
                  </a:lnTo>
                  <a:lnTo>
                    <a:pt x="978014" y="502691"/>
                  </a:lnTo>
                  <a:close/>
                </a:path>
                <a:path w="1781175" h="547369">
                  <a:moveTo>
                    <a:pt x="1070927" y="502691"/>
                  </a:moveTo>
                  <a:lnTo>
                    <a:pt x="978014" y="502691"/>
                  </a:lnTo>
                  <a:lnTo>
                    <a:pt x="985151" y="538429"/>
                  </a:lnTo>
                  <a:lnTo>
                    <a:pt x="1070927" y="538429"/>
                  </a:lnTo>
                  <a:lnTo>
                    <a:pt x="1070927" y="502691"/>
                  </a:lnTo>
                  <a:close/>
                </a:path>
                <a:path w="1781175" h="547369">
                  <a:moveTo>
                    <a:pt x="875576" y="212026"/>
                  </a:moveTo>
                  <a:lnTo>
                    <a:pt x="769543" y="212026"/>
                  </a:lnTo>
                  <a:lnTo>
                    <a:pt x="769543" y="439559"/>
                  </a:lnTo>
                  <a:lnTo>
                    <a:pt x="760592" y="447617"/>
                  </a:lnTo>
                  <a:lnTo>
                    <a:pt x="748847" y="454894"/>
                  </a:lnTo>
                  <a:lnTo>
                    <a:pt x="735537" y="460162"/>
                  </a:lnTo>
                  <a:lnTo>
                    <a:pt x="721893" y="462191"/>
                  </a:lnTo>
                  <a:lnTo>
                    <a:pt x="920838" y="462191"/>
                  </a:lnTo>
                  <a:lnTo>
                    <a:pt x="901202" y="459101"/>
                  </a:lnTo>
                  <a:lnTo>
                    <a:pt x="887039" y="449981"/>
                  </a:lnTo>
                  <a:lnTo>
                    <a:pt x="878460" y="435053"/>
                  </a:lnTo>
                  <a:lnTo>
                    <a:pt x="875576" y="414540"/>
                  </a:lnTo>
                  <a:lnTo>
                    <a:pt x="875576" y="212026"/>
                  </a:lnTo>
                  <a:close/>
                </a:path>
                <a:path w="1781175" h="547369">
                  <a:moveTo>
                    <a:pt x="1070927" y="212026"/>
                  </a:moveTo>
                  <a:lnTo>
                    <a:pt x="964920" y="212026"/>
                  </a:lnTo>
                  <a:lnTo>
                    <a:pt x="964920" y="439559"/>
                  </a:lnTo>
                  <a:lnTo>
                    <a:pt x="956352" y="447617"/>
                  </a:lnTo>
                  <a:lnTo>
                    <a:pt x="945551" y="454894"/>
                  </a:lnTo>
                  <a:lnTo>
                    <a:pt x="933414" y="460162"/>
                  </a:lnTo>
                  <a:lnTo>
                    <a:pt x="920838" y="462191"/>
                  </a:lnTo>
                  <a:lnTo>
                    <a:pt x="1070927" y="462191"/>
                  </a:lnTo>
                  <a:lnTo>
                    <a:pt x="1070927" y="212026"/>
                  </a:lnTo>
                  <a:close/>
                </a:path>
                <a:path w="1781175" h="547369">
                  <a:moveTo>
                    <a:pt x="1272247" y="204889"/>
                  </a:moveTo>
                  <a:lnTo>
                    <a:pt x="1223347" y="210205"/>
                  </a:lnTo>
                  <a:lnTo>
                    <a:pt x="1182818" y="225978"/>
                  </a:lnTo>
                  <a:lnTo>
                    <a:pt x="1150893" y="251942"/>
                  </a:lnTo>
                  <a:lnTo>
                    <a:pt x="1127802" y="287834"/>
                  </a:lnTo>
                  <a:lnTo>
                    <a:pt x="1113778" y="333388"/>
                  </a:lnTo>
                  <a:lnTo>
                    <a:pt x="1109052" y="388340"/>
                  </a:lnTo>
                  <a:lnTo>
                    <a:pt x="1113884" y="446775"/>
                  </a:lnTo>
                  <a:lnTo>
                    <a:pt x="1128264" y="491030"/>
                  </a:lnTo>
                  <a:lnTo>
                    <a:pt x="1152022" y="521792"/>
                  </a:lnTo>
                  <a:lnTo>
                    <a:pt x="1184986" y="539746"/>
                  </a:lnTo>
                  <a:lnTo>
                    <a:pt x="1226985" y="545579"/>
                  </a:lnTo>
                  <a:lnTo>
                    <a:pt x="1230566" y="545579"/>
                  </a:lnTo>
                  <a:lnTo>
                    <a:pt x="1263418" y="542564"/>
                  </a:lnTo>
                  <a:lnTo>
                    <a:pt x="1290572" y="533965"/>
                  </a:lnTo>
                  <a:lnTo>
                    <a:pt x="1312142" y="520451"/>
                  </a:lnTo>
                  <a:lnTo>
                    <a:pt x="1328242" y="502691"/>
                  </a:lnTo>
                  <a:lnTo>
                    <a:pt x="1421155" y="502691"/>
                  </a:lnTo>
                  <a:lnTo>
                    <a:pt x="1421155" y="461010"/>
                  </a:lnTo>
                  <a:lnTo>
                    <a:pt x="1263916" y="461010"/>
                  </a:lnTo>
                  <a:lnTo>
                    <a:pt x="1244968" y="456113"/>
                  </a:lnTo>
                  <a:lnTo>
                    <a:pt x="1231155" y="441501"/>
                  </a:lnTo>
                  <a:lnTo>
                    <a:pt x="1222702" y="417284"/>
                  </a:lnTo>
                  <a:lnTo>
                    <a:pt x="1219835" y="383578"/>
                  </a:lnTo>
                  <a:lnTo>
                    <a:pt x="1222980" y="342234"/>
                  </a:lnTo>
                  <a:lnTo>
                    <a:pt x="1232490" y="312845"/>
                  </a:lnTo>
                  <a:lnTo>
                    <a:pt x="1248477" y="295295"/>
                  </a:lnTo>
                  <a:lnTo>
                    <a:pt x="1271054" y="289471"/>
                  </a:lnTo>
                  <a:lnTo>
                    <a:pt x="1421155" y="289471"/>
                  </a:lnTo>
                  <a:lnTo>
                    <a:pt x="1421155" y="225132"/>
                  </a:lnTo>
                  <a:lnTo>
                    <a:pt x="1393700" y="217447"/>
                  </a:lnTo>
                  <a:lnTo>
                    <a:pt x="1361441" y="210991"/>
                  </a:lnTo>
                  <a:lnTo>
                    <a:pt x="1321812" y="206544"/>
                  </a:lnTo>
                  <a:lnTo>
                    <a:pt x="1272247" y="204889"/>
                  </a:lnTo>
                  <a:close/>
                </a:path>
                <a:path w="1781175" h="547369">
                  <a:moveTo>
                    <a:pt x="1421155" y="502691"/>
                  </a:moveTo>
                  <a:lnTo>
                    <a:pt x="1328242" y="502691"/>
                  </a:lnTo>
                  <a:lnTo>
                    <a:pt x="1334198" y="538429"/>
                  </a:lnTo>
                  <a:lnTo>
                    <a:pt x="1421155" y="538429"/>
                  </a:lnTo>
                  <a:lnTo>
                    <a:pt x="1421155" y="502691"/>
                  </a:lnTo>
                  <a:close/>
                </a:path>
                <a:path w="1781175" h="547369">
                  <a:moveTo>
                    <a:pt x="1421155" y="289471"/>
                  </a:moveTo>
                  <a:lnTo>
                    <a:pt x="1271054" y="289471"/>
                  </a:lnTo>
                  <a:lnTo>
                    <a:pt x="1284478" y="289711"/>
                  </a:lnTo>
                  <a:lnTo>
                    <a:pt x="1295333" y="290509"/>
                  </a:lnTo>
                  <a:lnTo>
                    <a:pt x="1305069" y="291978"/>
                  </a:lnTo>
                  <a:lnTo>
                    <a:pt x="1315135" y="294233"/>
                  </a:lnTo>
                  <a:lnTo>
                    <a:pt x="1315135" y="438365"/>
                  </a:lnTo>
                  <a:lnTo>
                    <a:pt x="1306798" y="446426"/>
                  </a:lnTo>
                  <a:lnTo>
                    <a:pt x="1295779" y="453707"/>
                  </a:lnTo>
                  <a:lnTo>
                    <a:pt x="1281633" y="458979"/>
                  </a:lnTo>
                  <a:lnTo>
                    <a:pt x="1263916" y="461010"/>
                  </a:lnTo>
                  <a:lnTo>
                    <a:pt x="1421155" y="461010"/>
                  </a:lnTo>
                  <a:lnTo>
                    <a:pt x="1421155" y="289471"/>
                  </a:lnTo>
                  <a:close/>
                </a:path>
              </a:pathLst>
            </a:custGeom>
            <a:solidFill>
              <a:srgbClr val="DC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4160" y="2510777"/>
              <a:ext cx="1737487" cy="382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8289" y="5428526"/>
              <a:ext cx="2065870" cy="457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0517" y="5420741"/>
              <a:ext cx="2131802" cy="4727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7453" y="5102405"/>
              <a:ext cx="1828317" cy="10471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14474" y="5439509"/>
              <a:ext cx="2104682" cy="4413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7171" y="2307068"/>
              <a:ext cx="1566851" cy="6420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8803" y="2375757"/>
              <a:ext cx="2059198" cy="5343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14378" y="2459894"/>
              <a:ext cx="814069" cy="405130"/>
            </a:xfrm>
            <a:custGeom>
              <a:avLst/>
              <a:gdLst/>
              <a:ahLst/>
              <a:cxnLst/>
              <a:rect l="l" t="t" r="r" b="b"/>
              <a:pathLst>
                <a:path w="814070" h="405130">
                  <a:moveTo>
                    <a:pt x="409092" y="0"/>
                  </a:moveTo>
                  <a:lnTo>
                    <a:pt x="0" y="404761"/>
                  </a:lnTo>
                  <a:lnTo>
                    <a:pt x="813854" y="404761"/>
                  </a:lnTo>
                  <a:lnTo>
                    <a:pt x="409092" y="0"/>
                  </a:lnTo>
                  <a:close/>
                </a:path>
              </a:pathLst>
            </a:custGeom>
            <a:solidFill>
              <a:srgbClr val="7B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07551" y="2728164"/>
              <a:ext cx="154940" cy="116839"/>
            </a:xfrm>
            <a:custGeom>
              <a:avLst/>
              <a:gdLst/>
              <a:ahLst/>
              <a:cxnLst/>
              <a:rect l="l" t="t" r="r" b="b"/>
              <a:pathLst>
                <a:path w="154940" h="116839">
                  <a:moveTo>
                    <a:pt x="23583" y="0"/>
                  </a:moveTo>
                  <a:lnTo>
                    <a:pt x="0" y="23012"/>
                  </a:lnTo>
                  <a:lnTo>
                    <a:pt x="91274" y="116586"/>
                  </a:lnTo>
                  <a:lnTo>
                    <a:pt x="137046" y="71932"/>
                  </a:lnTo>
                  <a:lnTo>
                    <a:pt x="93738" y="71932"/>
                  </a:lnTo>
                  <a:lnTo>
                    <a:pt x="23583" y="0"/>
                  </a:lnTo>
                  <a:close/>
                </a:path>
                <a:path w="154940" h="116839">
                  <a:moveTo>
                    <a:pt x="133565" y="33070"/>
                  </a:moveTo>
                  <a:lnTo>
                    <a:pt x="93738" y="71932"/>
                  </a:lnTo>
                  <a:lnTo>
                    <a:pt x="137046" y="71932"/>
                  </a:lnTo>
                  <a:lnTo>
                    <a:pt x="154686" y="54724"/>
                  </a:lnTo>
                  <a:lnTo>
                    <a:pt x="133565" y="3307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83875" y="2613324"/>
              <a:ext cx="157480" cy="155575"/>
            </a:xfrm>
            <a:custGeom>
              <a:avLst/>
              <a:gdLst/>
              <a:ahLst/>
              <a:cxnLst/>
              <a:rect l="l" t="t" r="r" b="b"/>
              <a:pathLst>
                <a:path w="157479" h="155575">
                  <a:moveTo>
                    <a:pt x="64769" y="0"/>
                  </a:moveTo>
                  <a:lnTo>
                    <a:pt x="0" y="63182"/>
                  </a:lnTo>
                  <a:lnTo>
                    <a:pt x="92278" y="155473"/>
                  </a:lnTo>
                  <a:lnTo>
                    <a:pt x="134726" y="114046"/>
                  </a:lnTo>
                  <a:lnTo>
                    <a:pt x="98158" y="114046"/>
                  </a:lnTo>
                  <a:lnTo>
                    <a:pt x="78333" y="93738"/>
                  </a:lnTo>
                  <a:lnTo>
                    <a:pt x="97962" y="74599"/>
                  </a:lnTo>
                  <a:lnTo>
                    <a:pt x="59677" y="74599"/>
                  </a:lnTo>
                  <a:lnTo>
                    <a:pt x="42697" y="57200"/>
                  </a:lnTo>
                  <a:lnTo>
                    <a:pt x="82588" y="18262"/>
                  </a:lnTo>
                  <a:lnTo>
                    <a:pt x="64769" y="0"/>
                  </a:lnTo>
                  <a:close/>
                </a:path>
                <a:path w="157479" h="155575">
                  <a:moveTo>
                    <a:pt x="139407" y="73799"/>
                  </a:moveTo>
                  <a:lnTo>
                    <a:pt x="98158" y="114046"/>
                  </a:lnTo>
                  <a:lnTo>
                    <a:pt x="134726" y="114046"/>
                  </a:lnTo>
                  <a:lnTo>
                    <a:pt x="157238" y="92075"/>
                  </a:lnTo>
                  <a:lnTo>
                    <a:pt x="139407" y="73799"/>
                  </a:lnTo>
                  <a:close/>
                </a:path>
                <a:path w="157479" h="155575">
                  <a:moveTo>
                    <a:pt x="92722" y="42367"/>
                  </a:moveTo>
                  <a:lnTo>
                    <a:pt x="59677" y="74599"/>
                  </a:lnTo>
                  <a:lnTo>
                    <a:pt x="97962" y="74599"/>
                  </a:lnTo>
                  <a:lnTo>
                    <a:pt x="111404" y="61493"/>
                  </a:lnTo>
                  <a:lnTo>
                    <a:pt x="92722" y="42367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74376" y="2449023"/>
              <a:ext cx="135255" cy="134620"/>
            </a:xfrm>
            <a:custGeom>
              <a:avLst/>
              <a:gdLst/>
              <a:ahLst/>
              <a:cxnLst/>
              <a:rect l="l" t="t" r="r" b="b"/>
              <a:pathLst>
                <a:path w="135254" h="134619">
                  <a:moveTo>
                    <a:pt x="66035" y="0"/>
                  </a:moveTo>
                  <a:lnTo>
                    <a:pt x="41044" y="4505"/>
                  </a:lnTo>
                  <a:lnTo>
                    <a:pt x="20880" y="16930"/>
                  </a:lnTo>
                  <a:lnTo>
                    <a:pt x="6959" y="36431"/>
                  </a:lnTo>
                  <a:lnTo>
                    <a:pt x="0" y="60882"/>
                  </a:lnTo>
                  <a:lnTo>
                    <a:pt x="2944" y="87271"/>
                  </a:lnTo>
                  <a:lnTo>
                    <a:pt x="18734" y="112587"/>
                  </a:lnTo>
                  <a:lnTo>
                    <a:pt x="45021" y="130402"/>
                  </a:lnTo>
                  <a:lnTo>
                    <a:pt x="71386" y="134053"/>
                  </a:lnTo>
                  <a:lnTo>
                    <a:pt x="95491" y="127174"/>
                  </a:lnTo>
                  <a:lnTo>
                    <a:pt x="115000" y="113399"/>
                  </a:lnTo>
                  <a:lnTo>
                    <a:pt x="121989" y="102866"/>
                  </a:lnTo>
                  <a:lnTo>
                    <a:pt x="71096" y="102866"/>
                  </a:lnTo>
                  <a:lnTo>
                    <a:pt x="57415" y="96933"/>
                  </a:lnTo>
                  <a:lnTo>
                    <a:pt x="42724" y="84558"/>
                  </a:lnTo>
                  <a:lnTo>
                    <a:pt x="33237" y="71546"/>
                  </a:lnTo>
                  <a:lnTo>
                    <a:pt x="29887" y="59028"/>
                  </a:lnTo>
                  <a:lnTo>
                    <a:pt x="32048" y="47514"/>
                  </a:lnTo>
                  <a:lnTo>
                    <a:pt x="39092" y="37517"/>
                  </a:lnTo>
                  <a:lnTo>
                    <a:pt x="47033" y="31891"/>
                  </a:lnTo>
                  <a:lnTo>
                    <a:pt x="57748" y="29179"/>
                  </a:lnTo>
                  <a:lnTo>
                    <a:pt x="121387" y="29179"/>
                  </a:lnTo>
                  <a:lnTo>
                    <a:pt x="114428" y="19216"/>
                  </a:lnTo>
                  <a:lnTo>
                    <a:pt x="91835" y="4530"/>
                  </a:lnTo>
                  <a:lnTo>
                    <a:pt x="66035" y="0"/>
                  </a:lnTo>
                  <a:close/>
                </a:path>
                <a:path w="135254" h="134619">
                  <a:moveTo>
                    <a:pt x="121387" y="29179"/>
                  </a:moveTo>
                  <a:lnTo>
                    <a:pt x="57748" y="29179"/>
                  </a:lnTo>
                  <a:lnTo>
                    <a:pt x="70721" y="31973"/>
                  </a:lnTo>
                  <a:lnTo>
                    <a:pt x="85434" y="42864"/>
                  </a:lnTo>
                  <a:lnTo>
                    <a:pt x="98884" y="59170"/>
                  </a:lnTo>
                  <a:lnTo>
                    <a:pt x="104528" y="72651"/>
                  </a:lnTo>
                  <a:lnTo>
                    <a:pt x="103058" y="84276"/>
                  </a:lnTo>
                  <a:lnTo>
                    <a:pt x="95162" y="95010"/>
                  </a:lnTo>
                  <a:lnTo>
                    <a:pt x="83700" y="102258"/>
                  </a:lnTo>
                  <a:lnTo>
                    <a:pt x="71096" y="102866"/>
                  </a:lnTo>
                  <a:lnTo>
                    <a:pt x="121989" y="102866"/>
                  </a:lnTo>
                  <a:lnTo>
                    <a:pt x="131534" y="88482"/>
                  </a:lnTo>
                  <a:lnTo>
                    <a:pt x="134831" y="62717"/>
                  </a:lnTo>
                  <a:lnTo>
                    <a:pt x="128069" y="38747"/>
                  </a:lnTo>
                  <a:lnTo>
                    <a:pt x="121387" y="29179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40822" y="2340399"/>
              <a:ext cx="145415" cy="150495"/>
            </a:xfrm>
            <a:custGeom>
              <a:avLst/>
              <a:gdLst/>
              <a:ahLst/>
              <a:cxnLst/>
              <a:rect l="l" t="t" r="r" b="b"/>
              <a:pathLst>
                <a:path w="145415" h="150494">
                  <a:moveTo>
                    <a:pt x="25908" y="59969"/>
                  </a:moveTo>
                  <a:lnTo>
                    <a:pt x="0" y="85255"/>
                  </a:lnTo>
                  <a:lnTo>
                    <a:pt x="82321" y="111683"/>
                  </a:lnTo>
                  <a:lnTo>
                    <a:pt x="121056" y="150152"/>
                  </a:lnTo>
                  <a:lnTo>
                    <a:pt x="145034" y="126758"/>
                  </a:lnTo>
                  <a:lnTo>
                    <a:pt x="108966" y="89801"/>
                  </a:lnTo>
                  <a:lnTo>
                    <a:pt x="106073" y="77762"/>
                  </a:lnTo>
                  <a:lnTo>
                    <a:pt x="74206" y="77762"/>
                  </a:lnTo>
                  <a:lnTo>
                    <a:pt x="25908" y="59969"/>
                  </a:lnTo>
                  <a:close/>
                </a:path>
                <a:path w="145415" h="150494">
                  <a:moveTo>
                    <a:pt x="87388" y="0"/>
                  </a:moveTo>
                  <a:lnTo>
                    <a:pt x="59905" y="26809"/>
                  </a:lnTo>
                  <a:lnTo>
                    <a:pt x="74206" y="77762"/>
                  </a:lnTo>
                  <a:lnTo>
                    <a:pt x="106073" y="77762"/>
                  </a:lnTo>
                  <a:lnTo>
                    <a:pt x="87388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62775" y="2536469"/>
              <a:ext cx="171450" cy="156210"/>
            </a:xfrm>
            <a:custGeom>
              <a:avLst/>
              <a:gdLst/>
              <a:ahLst/>
              <a:cxnLst/>
              <a:rect l="l" t="t" r="r" b="b"/>
              <a:pathLst>
                <a:path w="171450" h="156210">
                  <a:moveTo>
                    <a:pt x="70154" y="0"/>
                  </a:moveTo>
                  <a:lnTo>
                    <a:pt x="61053" y="4714"/>
                  </a:lnTo>
                  <a:lnTo>
                    <a:pt x="47752" y="16287"/>
                  </a:lnTo>
                  <a:lnTo>
                    <a:pt x="0" y="63353"/>
                  </a:lnTo>
                  <a:lnTo>
                    <a:pt x="92062" y="156076"/>
                  </a:lnTo>
                  <a:lnTo>
                    <a:pt x="116420" y="132314"/>
                  </a:lnTo>
                  <a:lnTo>
                    <a:pt x="66598" y="81260"/>
                  </a:lnTo>
                  <a:lnTo>
                    <a:pt x="168889" y="81260"/>
                  </a:lnTo>
                  <a:lnTo>
                    <a:pt x="169774" y="80397"/>
                  </a:lnTo>
                  <a:lnTo>
                    <a:pt x="65582" y="80397"/>
                  </a:lnTo>
                  <a:lnTo>
                    <a:pt x="43611" y="57880"/>
                  </a:lnTo>
                  <a:lnTo>
                    <a:pt x="45706" y="55262"/>
                  </a:lnTo>
                  <a:lnTo>
                    <a:pt x="51233" y="50076"/>
                  </a:lnTo>
                  <a:lnTo>
                    <a:pt x="61302" y="41014"/>
                  </a:lnTo>
                  <a:lnTo>
                    <a:pt x="62357" y="39973"/>
                  </a:lnTo>
                  <a:lnTo>
                    <a:pt x="72275" y="33508"/>
                  </a:lnTo>
                  <a:lnTo>
                    <a:pt x="110717" y="33508"/>
                  </a:lnTo>
                  <a:lnTo>
                    <a:pt x="107917" y="22795"/>
                  </a:lnTo>
                  <a:lnTo>
                    <a:pt x="92557" y="8058"/>
                  </a:lnTo>
                  <a:lnTo>
                    <a:pt x="79255" y="1371"/>
                  </a:lnTo>
                  <a:lnTo>
                    <a:pt x="70154" y="0"/>
                  </a:lnTo>
                  <a:close/>
                </a:path>
                <a:path w="171450" h="156210">
                  <a:moveTo>
                    <a:pt x="168889" y="81260"/>
                  </a:moveTo>
                  <a:lnTo>
                    <a:pt x="66598" y="81260"/>
                  </a:lnTo>
                  <a:lnTo>
                    <a:pt x="147142" y="102482"/>
                  </a:lnTo>
                  <a:lnTo>
                    <a:pt x="168889" y="81260"/>
                  </a:lnTo>
                  <a:close/>
                </a:path>
                <a:path w="171450" h="156210">
                  <a:moveTo>
                    <a:pt x="110717" y="33508"/>
                  </a:moveTo>
                  <a:lnTo>
                    <a:pt x="72275" y="33508"/>
                  </a:lnTo>
                  <a:lnTo>
                    <a:pt x="80492" y="41916"/>
                  </a:lnTo>
                  <a:lnTo>
                    <a:pt x="88365" y="48510"/>
                  </a:lnTo>
                  <a:lnTo>
                    <a:pt x="91036" y="53235"/>
                  </a:lnTo>
                  <a:lnTo>
                    <a:pt x="88550" y="58364"/>
                  </a:lnTo>
                  <a:lnTo>
                    <a:pt x="80949" y="66173"/>
                  </a:lnTo>
                  <a:lnTo>
                    <a:pt x="67411" y="79355"/>
                  </a:lnTo>
                  <a:lnTo>
                    <a:pt x="65582" y="80397"/>
                  </a:lnTo>
                  <a:lnTo>
                    <a:pt x="169774" y="80397"/>
                  </a:lnTo>
                  <a:lnTo>
                    <a:pt x="171297" y="78911"/>
                  </a:lnTo>
                  <a:lnTo>
                    <a:pt x="119910" y="61558"/>
                  </a:lnTo>
                  <a:lnTo>
                    <a:pt x="112704" y="59525"/>
                  </a:lnTo>
                  <a:lnTo>
                    <a:pt x="110185" y="59493"/>
                  </a:lnTo>
                  <a:lnTo>
                    <a:pt x="111299" y="53742"/>
                  </a:lnTo>
                  <a:lnTo>
                    <a:pt x="112353" y="39766"/>
                  </a:lnTo>
                  <a:lnTo>
                    <a:pt x="110717" y="33508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3139" y="224437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166425" y="116230"/>
                  </a:moveTo>
                  <a:lnTo>
                    <a:pt x="121158" y="116230"/>
                  </a:lnTo>
                  <a:lnTo>
                    <a:pt x="72072" y="164909"/>
                  </a:lnTo>
                  <a:lnTo>
                    <a:pt x="94526" y="187540"/>
                  </a:lnTo>
                  <a:lnTo>
                    <a:pt x="166425" y="116230"/>
                  </a:lnTo>
                  <a:close/>
                </a:path>
                <a:path w="187959" h="187960">
                  <a:moveTo>
                    <a:pt x="105682" y="65608"/>
                  </a:moveTo>
                  <a:lnTo>
                    <a:pt x="71335" y="65608"/>
                  </a:lnTo>
                  <a:lnTo>
                    <a:pt x="40119" y="132689"/>
                  </a:lnTo>
                  <a:lnTo>
                    <a:pt x="54013" y="146697"/>
                  </a:lnTo>
                  <a:lnTo>
                    <a:pt x="121158" y="116230"/>
                  </a:lnTo>
                  <a:lnTo>
                    <a:pt x="166425" y="116230"/>
                  </a:lnTo>
                  <a:lnTo>
                    <a:pt x="186209" y="96608"/>
                  </a:lnTo>
                  <a:lnTo>
                    <a:pt x="89928" y="96608"/>
                  </a:lnTo>
                  <a:lnTo>
                    <a:pt x="105682" y="65608"/>
                  </a:lnTo>
                  <a:close/>
                </a:path>
                <a:path w="187959" h="187960">
                  <a:moveTo>
                    <a:pt x="93002" y="0"/>
                  </a:moveTo>
                  <a:lnTo>
                    <a:pt x="0" y="92240"/>
                  </a:lnTo>
                  <a:lnTo>
                    <a:pt x="21297" y="113715"/>
                  </a:lnTo>
                  <a:lnTo>
                    <a:pt x="71335" y="65608"/>
                  </a:lnTo>
                  <a:lnTo>
                    <a:pt x="105682" y="65608"/>
                  </a:lnTo>
                  <a:lnTo>
                    <a:pt x="123431" y="30683"/>
                  </a:lnTo>
                  <a:lnTo>
                    <a:pt x="93002" y="0"/>
                  </a:lnTo>
                  <a:close/>
                </a:path>
                <a:path w="187959" h="187960">
                  <a:moveTo>
                    <a:pt x="158229" y="65773"/>
                  </a:moveTo>
                  <a:lnTo>
                    <a:pt x="89928" y="96608"/>
                  </a:lnTo>
                  <a:lnTo>
                    <a:pt x="186209" y="96608"/>
                  </a:lnTo>
                  <a:lnTo>
                    <a:pt x="187528" y="95300"/>
                  </a:lnTo>
                  <a:lnTo>
                    <a:pt x="158229" y="65773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51438" y="2363649"/>
              <a:ext cx="158115" cy="157480"/>
            </a:xfrm>
            <a:custGeom>
              <a:avLst/>
              <a:gdLst/>
              <a:ahLst/>
              <a:cxnLst/>
              <a:rect l="l" t="t" r="r" b="b"/>
              <a:pathLst>
                <a:path w="158115" h="157480">
                  <a:moveTo>
                    <a:pt x="93002" y="0"/>
                  </a:moveTo>
                  <a:lnTo>
                    <a:pt x="0" y="92240"/>
                  </a:lnTo>
                  <a:lnTo>
                    <a:pt x="64477" y="157251"/>
                  </a:lnTo>
                  <a:lnTo>
                    <a:pt x="83654" y="138226"/>
                  </a:lnTo>
                  <a:lnTo>
                    <a:pt x="43522" y="97751"/>
                  </a:lnTo>
                  <a:lnTo>
                    <a:pt x="63842" y="77609"/>
                  </a:lnTo>
                  <a:lnTo>
                    <a:pt x="102639" y="77609"/>
                  </a:lnTo>
                  <a:lnTo>
                    <a:pt x="83210" y="58026"/>
                  </a:lnTo>
                  <a:lnTo>
                    <a:pt x="98361" y="42989"/>
                  </a:lnTo>
                  <a:lnTo>
                    <a:pt x="135631" y="42989"/>
                  </a:lnTo>
                  <a:lnTo>
                    <a:pt x="93002" y="0"/>
                  </a:lnTo>
                  <a:close/>
                </a:path>
                <a:path w="158115" h="157480">
                  <a:moveTo>
                    <a:pt x="102639" y="77609"/>
                  </a:moveTo>
                  <a:lnTo>
                    <a:pt x="63842" y="77609"/>
                  </a:lnTo>
                  <a:lnTo>
                    <a:pt x="95592" y="109626"/>
                  </a:lnTo>
                  <a:lnTo>
                    <a:pt x="115163" y="90233"/>
                  </a:lnTo>
                  <a:lnTo>
                    <a:pt x="102639" y="77609"/>
                  </a:lnTo>
                  <a:close/>
                </a:path>
                <a:path w="158115" h="157480">
                  <a:moveTo>
                    <a:pt x="135631" y="42989"/>
                  </a:moveTo>
                  <a:lnTo>
                    <a:pt x="98361" y="42989"/>
                  </a:lnTo>
                  <a:lnTo>
                    <a:pt x="138874" y="83832"/>
                  </a:lnTo>
                  <a:lnTo>
                    <a:pt x="157657" y="65201"/>
                  </a:lnTo>
                  <a:lnTo>
                    <a:pt x="135631" y="42989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35540" y="2549264"/>
              <a:ext cx="117475" cy="156210"/>
            </a:xfrm>
            <a:custGeom>
              <a:avLst/>
              <a:gdLst/>
              <a:ahLst/>
              <a:cxnLst/>
              <a:rect l="l" t="t" r="r" b="b"/>
              <a:pathLst>
                <a:path w="117475" h="156210">
                  <a:moveTo>
                    <a:pt x="93002" y="0"/>
                  </a:moveTo>
                  <a:lnTo>
                    <a:pt x="0" y="92252"/>
                  </a:lnTo>
                  <a:lnTo>
                    <a:pt x="63322" y="156108"/>
                  </a:lnTo>
                  <a:lnTo>
                    <a:pt x="85953" y="133642"/>
                  </a:lnTo>
                  <a:lnTo>
                    <a:pt x="46596" y="93967"/>
                  </a:lnTo>
                  <a:lnTo>
                    <a:pt x="116966" y="24168"/>
                  </a:lnTo>
                  <a:lnTo>
                    <a:pt x="93002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15606" y="2629999"/>
              <a:ext cx="116839" cy="116205"/>
            </a:xfrm>
            <a:custGeom>
              <a:avLst/>
              <a:gdLst/>
              <a:ahLst/>
              <a:cxnLst/>
              <a:rect l="l" t="t" r="r" b="b"/>
              <a:pathLst>
                <a:path w="116840" h="116205">
                  <a:moveTo>
                    <a:pt x="93002" y="0"/>
                  </a:moveTo>
                  <a:lnTo>
                    <a:pt x="0" y="92252"/>
                  </a:lnTo>
                  <a:lnTo>
                    <a:pt x="23393" y="115811"/>
                  </a:lnTo>
                  <a:lnTo>
                    <a:pt x="116395" y="23596"/>
                  </a:lnTo>
                  <a:lnTo>
                    <a:pt x="93002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59530" y="2674304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19141" y="51904"/>
                  </a:moveTo>
                  <a:lnTo>
                    <a:pt x="83629" y="51904"/>
                  </a:lnTo>
                  <a:lnTo>
                    <a:pt x="59715" y="152438"/>
                  </a:lnTo>
                  <a:lnTo>
                    <a:pt x="87502" y="180428"/>
                  </a:lnTo>
                  <a:lnTo>
                    <a:pt x="140572" y="127787"/>
                  </a:lnTo>
                  <a:lnTo>
                    <a:pt x="97637" y="127787"/>
                  </a:lnTo>
                  <a:lnTo>
                    <a:pt x="119141" y="51904"/>
                  </a:lnTo>
                  <a:close/>
                </a:path>
                <a:path w="180975" h="180975">
                  <a:moveTo>
                    <a:pt x="159194" y="66713"/>
                  </a:moveTo>
                  <a:lnTo>
                    <a:pt x="97637" y="127787"/>
                  </a:lnTo>
                  <a:lnTo>
                    <a:pt x="140572" y="127787"/>
                  </a:lnTo>
                  <a:lnTo>
                    <a:pt x="180492" y="88188"/>
                  </a:lnTo>
                  <a:lnTo>
                    <a:pt x="159194" y="66713"/>
                  </a:lnTo>
                  <a:close/>
                </a:path>
                <a:path w="180975" h="180975">
                  <a:moveTo>
                    <a:pt x="93014" y="0"/>
                  </a:moveTo>
                  <a:lnTo>
                    <a:pt x="0" y="92240"/>
                  </a:lnTo>
                  <a:lnTo>
                    <a:pt x="21882" y="114300"/>
                  </a:lnTo>
                  <a:lnTo>
                    <a:pt x="83629" y="51904"/>
                  </a:lnTo>
                  <a:lnTo>
                    <a:pt x="119141" y="51904"/>
                  </a:lnTo>
                  <a:lnTo>
                    <a:pt x="124777" y="32016"/>
                  </a:lnTo>
                  <a:lnTo>
                    <a:pt x="93014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36828" y="2449939"/>
              <a:ext cx="162560" cy="173990"/>
            </a:xfrm>
            <a:custGeom>
              <a:avLst/>
              <a:gdLst/>
              <a:ahLst/>
              <a:cxnLst/>
              <a:rect l="l" t="t" r="r" b="b"/>
              <a:pathLst>
                <a:path w="162559" h="173989">
                  <a:moveTo>
                    <a:pt x="78128" y="65811"/>
                  </a:moveTo>
                  <a:lnTo>
                    <a:pt x="74777" y="65811"/>
                  </a:lnTo>
                  <a:lnTo>
                    <a:pt x="56489" y="148996"/>
                  </a:lnTo>
                  <a:lnTo>
                    <a:pt x="81025" y="173736"/>
                  </a:lnTo>
                  <a:lnTo>
                    <a:pt x="92210" y="139298"/>
                  </a:lnTo>
                  <a:lnTo>
                    <a:pt x="98013" y="121362"/>
                  </a:lnTo>
                  <a:lnTo>
                    <a:pt x="100305" y="114116"/>
                  </a:lnTo>
                  <a:lnTo>
                    <a:pt x="100952" y="111747"/>
                  </a:lnTo>
                  <a:lnTo>
                    <a:pt x="134957" y="111747"/>
                  </a:lnTo>
                  <a:lnTo>
                    <a:pt x="144906" y="103530"/>
                  </a:lnTo>
                  <a:lnTo>
                    <a:pt x="157383" y="90715"/>
                  </a:lnTo>
                  <a:lnTo>
                    <a:pt x="157955" y="89593"/>
                  </a:lnTo>
                  <a:lnTo>
                    <a:pt x="103500" y="89593"/>
                  </a:lnTo>
                  <a:lnTo>
                    <a:pt x="99092" y="87332"/>
                  </a:lnTo>
                  <a:lnTo>
                    <a:pt x="92849" y="81356"/>
                  </a:lnTo>
                  <a:lnTo>
                    <a:pt x="78128" y="65811"/>
                  </a:lnTo>
                  <a:close/>
                </a:path>
                <a:path w="162559" h="173989">
                  <a:moveTo>
                    <a:pt x="134957" y="111747"/>
                  </a:moveTo>
                  <a:lnTo>
                    <a:pt x="100952" y="111747"/>
                  </a:lnTo>
                  <a:lnTo>
                    <a:pt x="113426" y="118119"/>
                  </a:lnTo>
                  <a:lnTo>
                    <a:pt x="122162" y="119387"/>
                  </a:lnTo>
                  <a:lnTo>
                    <a:pt x="131282" y="114781"/>
                  </a:lnTo>
                  <a:lnTo>
                    <a:pt x="134957" y="111747"/>
                  </a:lnTo>
                  <a:close/>
                </a:path>
                <a:path w="162559" h="173989">
                  <a:moveTo>
                    <a:pt x="93205" y="0"/>
                  </a:moveTo>
                  <a:lnTo>
                    <a:pt x="0" y="92062"/>
                  </a:lnTo>
                  <a:lnTo>
                    <a:pt x="23964" y="116205"/>
                  </a:lnTo>
                  <a:lnTo>
                    <a:pt x="74777" y="65811"/>
                  </a:lnTo>
                  <a:lnTo>
                    <a:pt x="78128" y="65811"/>
                  </a:lnTo>
                  <a:lnTo>
                    <a:pt x="76504" y="64096"/>
                  </a:lnTo>
                  <a:lnTo>
                    <a:pt x="98742" y="42037"/>
                  </a:lnTo>
                  <a:lnTo>
                    <a:pt x="134886" y="42037"/>
                  </a:lnTo>
                  <a:lnTo>
                    <a:pt x="93205" y="0"/>
                  </a:lnTo>
                  <a:close/>
                </a:path>
                <a:path w="162559" h="173989">
                  <a:moveTo>
                    <a:pt x="134886" y="42037"/>
                  </a:moveTo>
                  <a:lnTo>
                    <a:pt x="98742" y="42037"/>
                  </a:lnTo>
                  <a:lnTo>
                    <a:pt x="115874" y="59309"/>
                  </a:lnTo>
                  <a:lnTo>
                    <a:pt x="118616" y="62035"/>
                  </a:lnTo>
                  <a:lnTo>
                    <a:pt x="121708" y="67202"/>
                  </a:lnTo>
                  <a:lnTo>
                    <a:pt x="121713" y="74578"/>
                  </a:lnTo>
                  <a:lnTo>
                    <a:pt x="115188" y="83934"/>
                  </a:lnTo>
                  <a:lnTo>
                    <a:pt x="108167" y="88380"/>
                  </a:lnTo>
                  <a:lnTo>
                    <a:pt x="103500" y="89593"/>
                  </a:lnTo>
                  <a:lnTo>
                    <a:pt x="157955" y="89593"/>
                  </a:lnTo>
                  <a:lnTo>
                    <a:pt x="162039" y="81592"/>
                  </a:lnTo>
                  <a:lnTo>
                    <a:pt x="159323" y="71796"/>
                  </a:lnTo>
                  <a:lnTo>
                    <a:pt x="149682" y="56959"/>
                  </a:lnTo>
                  <a:lnTo>
                    <a:pt x="134886" y="42037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4339" y="3337476"/>
              <a:ext cx="1952488" cy="5844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92400" y="3334208"/>
              <a:ext cx="1747621" cy="6480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31796" y="3534030"/>
              <a:ext cx="1732539" cy="4117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52768" y="3322408"/>
              <a:ext cx="1861578" cy="7446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63165" y="3330114"/>
              <a:ext cx="1149344" cy="7383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74366" y="4455934"/>
              <a:ext cx="1953437" cy="4516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99144" y="4267606"/>
              <a:ext cx="1825861" cy="8283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10372" y="4474743"/>
              <a:ext cx="1803254" cy="38374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54987" y="4386826"/>
              <a:ext cx="1576927" cy="4933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6209" y="4414520"/>
              <a:ext cx="1681454" cy="5055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0" y="1694007"/>
            <a:ext cx="3042285" cy="0"/>
          </a:xfrm>
          <a:custGeom>
            <a:avLst/>
            <a:gdLst/>
            <a:ahLst/>
            <a:cxnLst/>
            <a:rect l="l" t="t" r="r" b="b"/>
            <a:pathLst>
              <a:path w="3042285">
                <a:moveTo>
                  <a:pt x="0" y="0"/>
                </a:moveTo>
                <a:lnTo>
                  <a:pt x="3042001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49999" y="1694007"/>
            <a:ext cx="3042285" cy="0"/>
          </a:xfrm>
          <a:custGeom>
            <a:avLst/>
            <a:gdLst/>
            <a:ahLst/>
            <a:cxnLst/>
            <a:rect l="l" t="t" r="r" b="b"/>
            <a:pathLst>
              <a:path w="3042284">
                <a:moveTo>
                  <a:pt x="0" y="0"/>
                </a:moveTo>
                <a:lnTo>
                  <a:pt x="3042003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6363004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1999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13971" y="1515553"/>
            <a:ext cx="44691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b="1" spc="20" dirty="0">
                <a:latin typeface="Gotham Pro"/>
                <a:cs typeface="Gotham Pro"/>
              </a:rPr>
              <a:t> </a:t>
            </a:r>
            <a:r>
              <a:rPr lang="en-US" sz="1900" b="1" spc="20" dirty="0" smtClean="0">
                <a:latin typeface="Gotham Pro"/>
                <a:cs typeface="Gotham Pro"/>
              </a:rPr>
              <a:t> PRESENCE IN UA RETAIL CHAINS:</a:t>
            </a:r>
            <a:endParaRPr sz="1900" dirty="0">
              <a:latin typeface="Gotham Pro"/>
              <a:cs typeface="Gotham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9021"/>
            <a:ext cx="10692003" cy="654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048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>
                <a:moveTo>
                  <a:pt x="0" y="0"/>
                </a:moveTo>
                <a:lnTo>
                  <a:pt x="4554004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38000" y="6375048"/>
            <a:ext cx="4554220" cy="0"/>
          </a:xfrm>
          <a:custGeom>
            <a:avLst/>
            <a:gdLst/>
            <a:ahLst/>
            <a:cxnLst/>
            <a:rect l="l" t="t" r="r" b="b"/>
            <a:pathLst>
              <a:path w="4554220">
                <a:moveTo>
                  <a:pt x="0" y="0"/>
                </a:moveTo>
                <a:lnTo>
                  <a:pt x="4554004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3999" y="1713050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13050"/>
            <a:ext cx="4581525" cy="0"/>
          </a:xfrm>
          <a:custGeom>
            <a:avLst/>
            <a:gdLst/>
            <a:ahLst/>
            <a:cxnLst/>
            <a:rect l="l" t="t" r="r" b="b"/>
            <a:pathLst>
              <a:path w="4581525">
                <a:moveTo>
                  <a:pt x="0" y="0"/>
                </a:moveTo>
                <a:lnTo>
                  <a:pt x="4581004" y="0"/>
                </a:lnTo>
              </a:path>
            </a:pathLst>
          </a:custGeom>
          <a:ln w="380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13500" y="5412153"/>
            <a:ext cx="3886200" cy="2742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2705">
              <a:lnSpc>
                <a:spcPct val="100899"/>
              </a:lnSpc>
              <a:spcBef>
                <a:spcPts val="80"/>
              </a:spcBef>
            </a:pPr>
            <a:r>
              <a:rPr lang="en-US" b="1" dirty="0" smtClean="0">
                <a:latin typeface="Gotham Pro"/>
                <a:cs typeface="Gotham Pro"/>
              </a:rPr>
              <a:t>              MORE THAN 2000 STORES</a:t>
            </a:r>
            <a:endParaRPr lang="ru-RU" b="1" dirty="0">
              <a:latin typeface="Gotham Pro"/>
              <a:cs typeface="Gotham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214</Words>
  <Application>Microsoft Macintosh PowerPoint</Application>
  <PresentationFormat>Другой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Gotham Pro</vt:lpstr>
      <vt:lpstr>Gotham Pro Black</vt:lpstr>
      <vt:lpstr>Times New Roman</vt:lpstr>
      <vt:lpstr>Office Theme</vt:lpstr>
      <vt:lpstr>  MISSION -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OUR UNIQUE ADVANTAGES :</vt:lpstr>
      <vt:lpstr>Презентация PowerPoint</vt:lpstr>
      <vt:lpstr>Презентация PowerPoint</vt:lpstr>
      <vt:lpstr>  THANK YOU FOR YOUR ATTENTION!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МИССИЯ -</dc:title>
  <dc:creator>Ajreh</dc:creator>
  <cp:lastModifiedBy>пользователь Microsoft Office</cp:lastModifiedBy>
  <cp:revision>15</cp:revision>
  <dcterms:created xsi:type="dcterms:W3CDTF">2020-02-29T12:22:27Z</dcterms:created>
  <dcterms:modified xsi:type="dcterms:W3CDTF">2020-10-13T10:29:24Z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2020-02-29T00:00:00Z</vt:filetime>
  </property>
</Properties>
</file>