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78" r:id="rId1"/>
    <p:sldMasterId id="2147483691" r:id="rId2"/>
    <p:sldMasterId id="2147483744" r:id="rId3"/>
    <p:sldMasterId id="2147483750" r:id="rId4"/>
    <p:sldMasterId id="2147483753" r:id="rId5"/>
    <p:sldMasterId id="2147483755" r:id="rId6"/>
    <p:sldMasterId id="2147483757" r:id="rId7"/>
    <p:sldMasterId id="2147483763" r:id="rId8"/>
    <p:sldMasterId id="2147483765" r:id="rId9"/>
  </p:sldMasterIdLst>
  <p:notesMasterIdLst>
    <p:notesMasterId r:id="rId25"/>
  </p:notesMasterIdLst>
  <p:handoutMasterIdLst>
    <p:handoutMasterId r:id="rId26"/>
  </p:handoutMasterIdLst>
  <p:sldIdLst>
    <p:sldId id="1156" r:id="rId10"/>
    <p:sldId id="1067" r:id="rId11"/>
    <p:sldId id="1388" r:id="rId12"/>
    <p:sldId id="1368" r:id="rId13"/>
    <p:sldId id="1332" r:id="rId14"/>
    <p:sldId id="1378" r:id="rId15"/>
    <p:sldId id="1371" r:id="rId16"/>
    <p:sldId id="1390" r:id="rId17"/>
    <p:sldId id="1389" r:id="rId18"/>
    <p:sldId id="1391" r:id="rId19"/>
    <p:sldId id="1392" r:id="rId20"/>
    <p:sldId id="1393" r:id="rId21"/>
    <p:sldId id="1382" r:id="rId22"/>
    <p:sldId id="1383" r:id="rId23"/>
    <p:sldId id="1387" r:id="rId24"/>
  </p:sldIdLst>
  <p:sldSz cx="9144000" cy="6858000" type="screen4x3"/>
  <p:notesSz cx="6761163" cy="9942513"/>
  <p:defaultTextStyle>
    <a:defPPr>
      <a:defRPr lang="en-GB"/>
    </a:defPPr>
    <a:lvl1pPr algn="l" rtl="0" fontAlgn="base">
      <a:spcBef>
        <a:spcPct val="0"/>
      </a:spcBef>
      <a:spcAft>
        <a:spcPct val="0"/>
      </a:spcAft>
      <a:defRPr sz="800" b="1" kern="1200">
        <a:solidFill>
          <a:schemeClr val="tx1"/>
        </a:solidFill>
        <a:latin typeface="Arial" charset="0"/>
        <a:ea typeface="+mn-ea"/>
        <a:cs typeface="+mn-cs"/>
      </a:defRPr>
    </a:lvl1pPr>
    <a:lvl2pPr marL="457200" algn="l" rtl="0" fontAlgn="base">
      <a:spcBef>
        <a:spcPct val="0"/>
      </a:spcBef>
      <a:spcAft>
        <a:spcPct val="0"/>
      </a:spcAft>
      <a:defRPr sz="800" b="1" kern="1200">
        <a:solidFill>
          <a:schemeClr val="tx1"/>
        </a:solidFill>
        <a:latin typeface="Arial" charset="0"/>
        <a:ea typeface="+mn-ea"/>
        <a:cs typeface="+mn-cs"/>
      </a:defRPr>
    </a:lvl2pPr>
    <a:lvl3pPr marL="914400" algn="l" rtl="0" fontAlgn="base">
      <a:spcBef>
        <a:spcPct val="0"/>
      </a:spcBef>
      <a:spcAft>
        <a:spcPct val="0"/>
      </a:spcAft>
      <a:defRPr sz="800" b="1" kern="1200">
        <a:solidFill>
          <a:schemeClr val="tx1"/>
        </a:solidFill>
        <a:latin typeface="Arial" charset="0"/>
        <a:ea typeface="+mn-ea"/>
        <a:cs typeface="+mn-cs"/>
      </a:defRPr>
    </a:lvl3pPr>
    <a:lvl4pPr marL="1371600" algn="l" rtl="0" fontAlgn="base">
      <a:spcBef>
        <a:spcPct val="0"/>
      </a:spcBef>
      <a:spcAft>
        <a:spcPct val="0"/>
      </a:spcAft>
      <a:defRPr sz="800" b="1" kern="1200">
        <a:solidFill>
          <a:schemeClr val="tx1"/>
        </a:solidFill>
        <a:latin typeface="Arial" charset="0"/>
        <a:ea typeface="+mn-ea"/>
        <a:cs typeface="+mn-cs"/>
      </a:defRPr>
    </a:lvl4pPr>
    <a:lvl5pPr marL="1828800" algn="l" rtl="0" fontAlgn="base">
      <a:spcBef>
        <a:spcPct val="0"/>
      </a:spcBef>
      <a:spcAft>
        <a:spcPct val="0"/>
      </a:spcAft>
      <a:defRPr sz="800" b="1" kern="1200">
        <a:solidFill>
          <a:schemeClr val="tx1"/>
        </a:solidFill>
        <a:latin typeface="Arial" charset="0"/>
        <a:ea typeface="+mn-ea"/>
        <a:cs typeface="+mn-cs"/>
      </a:defRPr>
    </a:lvl5pPr>
    <a:lvl6pPr marL="2286000" algn="l" defTabSz="914400" rtl="0" eaLnBrk="1" latinLnBrk="0" hangingPunct="1">
      <a:defRPr sz="800" b="1" kern="1200">
        <a:solidFill>
          <a:schemeClr val="tx1"/>
        </a:solidFill>
        <a:latin typeface="Arial" charset="0"/>
        <a:ea typeface="+mn-ea"/>
        <a:cs typeface="+mn-cs"/>
      </a:defRPr>
    </a:lvl6pPr>
    <a:lvl7pPr marL="2743200" algn="l" defTabSz="914400" rtl="0" eaLnBrk="1" latinLnBrk="0" hangingPunct="1">
      <a:defRPr sz="800" b="1" kern="1200">
        <a:solidFill>
          <a:schemeClr val="tx1"/>
        </a:solidFill>
        <a:latin typeface="Arial" charset="0"/>
        <a:ea typeface="+mn-ea"/>
        <a:cs typeface="+mn-cs"/>
      </a:defRPr>
    </a:lvl7pPr>
    <a:lvl8pPr marL="3200400" algn="l" defTabSz="914400" rtl="0" eaLnBrk="1" latinLnBrk="0" hangingPunct="1">
      <a:defRPr sz="800" b="1" kern="1200">
        <a:solidFill>
          <a:schemeClr val="tx1"/>
        </a:solidFill>
        <a:latin typeface="Arial" charset="0"/>
        <a:ea typeface="+mn-ea"/>
        <a:cs typeface="+mn-cs"/>
      </a:defRPr>
    </a:lvl8pPr>
    <a:lvl9pPr marL="3657600" algn="l" defTabSz="914400" rtl="0" eaLnBrk="1" latinLnBrk="0" hangingPunct="1">
      <a:defRPr sz="8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06">
          <p15:clr>
            <a:srgbClr val="A4A3A4"/>
          </p15:clr>
        </p15:guide>
        <p15:guide id="2" orient="horz" pos="4270">
          <p15:clr>
            <a:srgbClr val="A4A3A4"/>
          </p15:clr>
        </p15:guide>
        <p15:guide id="3" orient="horz" pos="4253">
          <p15:clr>
            <a:srgbClr val="A4A3A4"/>
          </p15:clr>
        </p15:guide>
        <p15:guide id="4" orient="horz" pos="1064">
          <p15:clr>
            <a:srgbClr val="A4A3A4"/>
          </p15:clr>
        </p15:guide>
        <p15:guide id="5" orient="horz" pos="4285">
          <p15:clr>
            <a:srgbClr val="A4A3A4"/>
          </p15:clr>
        </p15:guide>
        <p15:guide id="6" orient="horz" pos="487">
          <p15:clr>
            <a:srgbClr val="A4A3A4"/>
          </p15:clr>
        </p15:guide>
        <p15:guide id="7" orient="horz" pos="634">
          <p15:clr>
            <a:srgbClr val="A4A3A4"/>
          </p15:clr>
        </p15:guide>
        <p15:guide id="8" orient="horz" pos="3265">
          <p15:clr>
            <a:srgbClr val="A4A3A4"/>
          </p15:clr>
        </p15:guide>
        <p15:guide id="9" pos="138">
          <p15:clr>
            <a:srgbClr val="A4A3A4"/>
          </p15:clr>
        </p15:guide>
        <p15:guide id="10" pos="5616">
          <p15:clr>
            <a:srgbClr val="A4A3A4"/>
          </p15:clr>
        </p15:guide>
        <p15:guide id="11" pos="2928">
          <p15:clr>
            <a:srgbClr val="A4A3A4"/>
          </p15:clr>
        </p15:guide>
        <p15:guide id="12" pos="2820">
          <p15:clr>
            <a:srgbClr val="A4A3A4"/>
          </p15:clr>
        </p15:guide>
        <p15:guide id="13" pos="3793">
          <p15:clr>
            <a:srgbClr val="A4A3A4"/>
          </p15:clr>
        </p15:guide>
        <p15:guide id="14" pos="3083">
          <p15:clr>
            <a:srgbClr val="A4A3A4"/>
          </p15:clr>
        </p15:guide>
        <p15:guide id="15" pos="418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leg.stadnik" initials="o" lastIdx="4" clrIdx="0"/>
  <p:cmAuthor id="1" name="nowicki" initials="n" lastIdx="16" clrIdx="1"/>
  <p:cmAuthor id="2" name="marina.fomina" initials="mf" lastIdx="39" clrIdx="2"/>
  <p:cmAuthor id="3" name="dmv" initials="dmv" lastIdx="19" clrIdx="3"/>
  <p:cmAuthor id="4" name="ian.tretiak" initials="i"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7CE"/>
    <a:srgbClr val="E7ECE8"/>
    <a:srgbClr val="008228"/>
    <a:srgbClr val="006E32"/>
    <a:srgbClr val="008C0A"/>
    <a:srgbClr val="000000"/>
    <a:srgbClr val="32780A"/>
    <a:srgbClr val="50B950"/>
    <a:srgbClr val="7D8D8D"/>
    <a:srgbClr val="50A5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9645" autoAdjust="0"/>
  </p:normalViewPr>
  <p:slideViewPr>
    <p:cSldViewPr snapToGrid="0">
      <p:cViewPr varScale="1">
        <p:scale>
          <a:sx n="69" d="100"/>
          <a:sy n="69" d="100"/>
        </p:scale>
        <p:origin x="1224" y="44"/>
      </p:cViewPr>
      <p:guideLst>
        <p:guide orient="horz" pos="906"/>
        <p:guide orient="horz" pos="4270"/>
        <p:guide orient="horz" pos="4253"/>
        <p:guide orient="horz" pos="1064"/>
        <p:guide orient="horz" pos="4285"/>
        <p:guide orient="horz" pos="487"/>
        <p:guide orient="horz" pos="634"/>
        <p:guide orient="horz" pos="3265"/>
        <p:guide pos="138"/>
        <p:guide pos="5616"/>
        <p:guide pos="2928"/>
        <p:guide pos="2820"/>
        <p:guide pos="3793"/>
        <p:guide pos="3083"/>
        <p:guide pos="4183"/>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20399" cy="532293"/>
          </a:xfrm>
          <a:prstGeom prst="rect">
            <a:avLst/>
          </a:prstGeom>
          <a:noFill/>
          <a:ln w="3175">
            <a:noFill/>
            <a:miter lim="800000"/>
            <a:headEnd/>
            <a:tailEnd/>
          </a:ln>
          <a:effectLst/>
        </p:spPr>
        <p:txBody>
          <a:bodyPr vert="horz" wrap="square" lIns="92156" tIns="46079" rIns="92156" bIns="46079" numCol="1" anchor="t" anchorCtr="0" compatLnSpc="1">
            <a:prstTxWarp prst="textNoShape">
              <a:avLst/>
            </a:prstTxWarp>
          </a:bodyPr>
          <a:lstStyle>
            <a:lvl1pPr algn="l" defTabSz="919800" eaLnBrk="0" hangingPunct="0">
              <a:spcBef>
                <a:spcPct val="0"/>
              </a:spcBef>
              <a:defRPr sz="1100" b="0">
                <a:latin typeface="Arial" pitchFamily="34" charset="0"/>
              </a:defRPr>
            </a:lvl1pPr>
          </a:lstStyle>
          <a:p>
            <a:pPr>
              <a:defRPr/>
            </a:pPr>
            <a:endParaRPr lang="en-GB" dirty="0"/>
          </a:p>
        </p:txBody>
      </p:sp>
      <p:sp>
        <p:nvSpPr>
          <p:cNvPr id="173059" name="Rectangle 3"/>
          <p:cNvSpPr>
            <a:spLocks noGrp="1" noChangeArrowheads="1"/>
          </p:cNvSpPr>
          <p:nvPr>
            <p:ph type="dt" sz="quarter" idx="1"/>
          </p:nvPr>
        </p:nvSpPr>
        <p:spPr bwMode="auto">
          <a:xfrm>
            <a:off x="3818242" y="0"/>
            <a:ext cx="2917179" cy="532293"/>
          </a:xfrm>
          <a:prstGeom prst="rect">
            <a:avLst/>
          </a:prstGeom>
          <a:noFill/>
          <a:ln w="3175">
            <a:noFill/>
            <a:miter lim="800000"/>
            <a:headEnd/>
            <a:tailEnd/>
          </a:ln>
          <a:effectLst/>
        </p:spPr>
        <p:txBody>
          <a:bodyPr vert="horz" wrap="square" lIns="92156" tIns="46079" rIns="92156" bIns="46079" numCol="1" anchor="t" anchorCtr="0" compatLnSpc="1">
            <a:prstTxWarp prst="textNoShape">
              <a:avLst/>
            </a:prstTxWarp>
          </a:bodyPr>
          <a:lstStyle>
            <a:lvl1pPr algn="r" defTabSz="919800" eaLnBrk="0" hangingPunct="0">
              <a:spcBef>
                <a:spcPct val="0"/>
              </a:spcBef>
              <a:defRPr sz="1100" b="0">
                <a:latin typeface="Arial" pitchFamily="34" charset="0"/>
              </a:defRPr>
            </a:lvl1pPr>
          </a:lstStyle>
          <a:p>
            <a:pPr>
              <a:defRPr/>
            </a:pPr>
            <a:endParaRPr lang="en-GB" dirty="0"/>
          </a:p>
        </p:txBody>
      </p:sp>
      <p:sp>
        <p:nvSpPr>
          <p:cNvPr id="173060" name="Rectangle 4"/>
          <p:cNvSpPr>
            <a:spLocks noGrp="1" noChangeArrowheads="1"/>
          </p:cNvSpPr>
          <p:nvPr>
            <p:ph type="ftr" sz="quarter" idx="2"/>
          </p:nvPr>
        </p:nvSpPr>
        <p:spPr bwMode="auto">
          <a:xfrm>
            <a:off x="0" y="9472562"/>
            <a:ext cx="2920399" cy="458763"/>
          </a:xfrm>
          <a:prstGeom prst="rect">
            <a:avLst/>
          </a:prstGeom>
          <a:noFill/>
          <a:ln w="3175">
            <a:noFill/>
            <a:miter lim="800000"/>
            <a:headEnd/>
            <a:tailEnd/>
          </a:ln>
          <a:effectLst/>
        </p:spPr>
        <p:txBody>
          <a:bodyPr vert="horz" wrap="square" lIns="92156" tIns="46079" rIns="92156" bIns="46079" numCol="1" anchor="b" anchorCtr="0" compatLnSpc="1">
            <a:prstTxWarp prst="textNoShape">
              <a:avLst/>
            </a:prstTxWarp>
          </a:bodyPr>
          <a:lstStyle>
            <a:lvl1pPr algn="l" defTabSz="919800" eaLnBrk="0" hangingPunct="0">
              <a:spcBef>
                <a:spcPct val="0"/>
              </a:spcBef>
              <a:defRPr sz="1100" b="0">
                <a:latin typeface="Arial" pitchFamily="34" charset="0"/>
              </a:defRPr>
            </a:lvl1pPr>
          </a:lstStyle>
          <a:p>
            <a:pPr>
              <a:defRPr/>
            </a:pPr>
            <a:endParaRPr lang="en-GB" dirty="0"/>
          </a:p>
        </p:txBody>
      </p:sp>
      <p:sp>
        <p:nvSpPr>
          <p:cNvPr id="173061" name="Rectangle 5"/>
          <p:cNvSpPr>
            <a:spLocks noGrp="1" noChangeArrowheads="1"/>
          </p:cNvSpPr>
          <p:nvPr>
            <p:ph type="sldNum" sz="quarter" idx="3"/>
          </p:nvPr>
        </p:nvSpPr>
        <p:spPr bwMode="auto">
          <a:xfrm>
            <a:off x="3818242" y="9472562"/>
            <a:ext cx="2917179" cy="458763"/>
          </a:xfrm>
          <a:prstGeom prst="rect">
            <a:avLst/>
          </a:prstGeom>
          <a:noFill/>
          <a:ln w="3175">
            <a:noFill/>
            <a:miter lim="800000"/>
            <a:headEnd/>
            <a:tailEnd/>
          </a:ln>
          <a:effectLst/>
        </p:spPr>
        <p:txBody>
          <a:bodyPr vert="horz" wrap="square" lIns="92156" tIns="46079" rIns="92156" bIns="46079" numCol="1" anchor="b" anchorCtr="0" compatLnSpc="1">
            <a:prstTxWarp prst="textNoShape">
              <a:avLst/>
            </a:prstTxWarp>
          </a:bodyPr>
          <a:lstStyle>
            <a:lvl1pPr algn="r" defTabSz="919800" eaLnBrk="0" hangingPunct="0">
              <a:spcBef>
                <a:spcPct val="0"/>
              </a:spcBef>
              <a:defRPr sz="1100" b="0">
                <a:latin typeface="Arial" pitchFamily="34" charset="0"/>
              </a:defRPr>
            </a:lvl1pPr>
          </a:lstStyle>
          <a:p>
            <a:pPr>
              <a:defRPr/>
            </a:pPr>
            <a:fld id="{8A57183F-F971-4797-ABD8-708714440B28}" type="slidenum">
              <a:rPr lang="en-GB"/>
              <a:pPr>
                <a:defRPr/>
              </a:pPr>
              <a:t>‹#›</a:t>
            </a:fld>
            <a:endParaRPr lang="en-GB" dirty="0"/>
          </a:p>
        </p:txBody>
      </p:sp>
    </p:spTree>
    <p:extLst>
      <p:ext uri="{BB962C8B-B14F-4D97-AF65-F5344CB8AC3E}">
        <p14:creationId xmlns:p14="http://schemas.microsoft.com/office/powerpoint/2010/main" val="1927414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2"/>
            <a:ext cx="2926835" cy="497127"/>
          </a:xfrm>
          <a:prstGeom prst="rect">
            <a:avLst/>
          </a:prstGeom>
          <a:noFill/>
          <a:ln w="9525">
            <a:noFill/>
            <a:miter lim="800000"/>
            <a:headEnd/>
            <a:tailEnd/>
          </a:ln>
          <a:effectLst/>
        </p:spPr>
        <p:txBody>
          <a:bodyPr vert="horz" wrap="square" lIns="97146" tIns="48575" rIns="97146" bIns="48575" numCol="1" anchor="t" anchorCtr="0" compatLnSpc="1">
            <a:prstTxWarp prst="textNoShape">
              <a:avLst/>
            </a:prstTxWarp>
          </a:bodyPr>
          <a:lstStyle>
            <a:lvl1pPr algn="l" defTabSz="969911" eaLnBrk="0" hangingPunct="0">
              <a:spcBef>
                <a:spcPct val="0"/>
              </a:spcBef>
              <a:defRPr sz="1100" b="0">
                <a:latin typeface="Arial" pitchFamily="34" charset="0"/>
              </a:defRPr>
            </a:lvl1pPr>
          </a:lstStyle>
          <a:p>
            <a:pPr>
              <a:defRPr/>
            </a:pPr>
            <a:endParaRPr lang="en-GB" dirty="0"/>
          </a:p>
        </p:txBody>
      </p:sp>
      <p:sp>
        <p:nvSpPr>
          <p:cNvPr id="3075" name="Rectangle 3"/>
          <p:cNvSpPr>
            <a:spLocks noGrp="1" noChangeArrowheads="1"/>
          </p:cNvSpPr>
          <p:nvPr>
            <p:ph type="dt" idx="1"/>
          </p:nvPr>
        </p:nvSpPr>
        <p:spPr bwMode="auto">
          <a:xfrm>
            <a:off x="3834330" y="2"/>
            <a:ext cx="2926833" cy="497127"/>
          </a:xfrm>
          <a:prstGeom prst="rect">
            <a:avLst/>
          </a:prstGeom>
          <a:noFill/>
          <a:ln w="9525">
            <a:noFill/>
            <a:miter lim="800000"/>
            <a:headEnd/>
            <a:tailEnd/>
          </a:ln>
          <a:effectLst/>
        </p:spPr>
        <p:txBody>
          <a:bodyPr vert="horz" wrap="square" lIns="97146" tIns="48575" rIns="97146" bIns="48575" numCol="1" anchor="t" anchorCtr="0" compatLnSpc="1">
            <a:prstTxWarp prst="textNoShape">
              <a:avLst/>
            </a:prstTxWarp>
          </a:bodyPr>
          <a:lstStyle>
            <a:lvl1pPr algn="r" defTabSz="969911" eaLnBrk="0" hangingPunct="0">
              <a:spcBef>
                <a:spcPct val="0"/>
              </a:spcBef>
              <a:defRPr sz="1100" b="0">
                <a:latin typeface="Arial" pitchFamily="34" charset="0"/>
              </a:defRPr>
            </a:lvl1pPr>
          </a:lstStyle>
          <a:p>
            <a:pPr>
              <a:defRPr/>
            </a:pPr>
            <a:endParaRPr lang="en-GB" dirty="0"/>
          </a:p>
        </p:txBody>
      </p:sp>
      <p:sp>
        <p:nvSpPr>
          <p:cNvPr id="30724" name="Rectangle 4"/>
          <p:cNvSpPr>
            <a:spLocks noGrp="1" noRot="1" noChangeAspect="1" noChangeArrowheads="1" noTextEdit="1"/>
          </p:cNvSpPr>
          <p:nvPr>
            <p:ph type="sldImg" idx="2"/>
          </p:nvPr>
        </p:nvSpPr>
        <p:spPr bwMode="auto">
          <a:xfrm>
            <a:off x="901700" y="749300"/>
            <a:ext cx="4957763" cy="3719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897842" y="4720297"/>
            <a:ext cx="4965481" cy="4474130"/>
          </a:xfrm>
          <a:prstGeom prst="rect">
            <a:avLst/>
          </a:prstGeom>
          <a:noFill/>
          <a:ln w="9525">
            <a:noFill/>
            <a:miter lim="800000"/>
            <a:headEnd/>
            <a:tailEnd/>
          </a:ln>
          <a:effectLst/>
        </p:spPr>
        <p:txBody>
          <a:bodyPr vert="horz" wrap="square" lIns="97146" tIns="48575" rIns="97146" bIns="48575"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9445389"/>
            <a:ext cx="2926835" cy="497125"/>
          </a:xfrm>
          <a:prstGeom prst="rect">
            <a:avLst/>
          </a:prstGeom>
          <a:noFill/>
          <a:ln w="9525">
            <a:noFill/>
            <a:miter lim="800000"/>
            <a:headEnd/>
            <a:tailEnd/>
          </a:ln>
          <a:effectLst/>
        </p:spPr>
        <p:txBody>
          <a:bodyPr vert="horz" wrap="square" lIns="97146" tIns="48575" rIns="97146" bIns="48575" numCol="1" anchor="b" anchorCtr="0" compatLnSpc="1">
            <a:prstTxWarp prst="textNoShape">
              <a:avLst/>
            </a:prstTxWarp>
          </a:bodyPr>
          <a:lstStyle>
            <a:lvl1pPr algn="l" defTabSz="969911" eaLnBrk="0" hangingPunct="0">
              <a:spcBef>
                <a:spcPct val="0"/>
              </a:spcBef>
              <a:defRPr sz="1100" b="0">
                <a:latin typeface="Arial" pitchFamily="34" charset="0"/>
              </a:defRPr>
            </a:lvl1pPr>
          </a:lstStyle>
          <a:p>
            <a:pPr>
              <a:defRPr/>
            </a:pPr>
            <a:endParaRPr lang="en-GB" dirty="0"/>
          </a:p>
        </p:txBody>
      </p:sp>
      <p:sp>
        <p:nvSpPr>
          <p:cNvPr id="3079" name="Rectangle 7"/>
          <p:cNvSpPr>
            <a:spLocks noGrp="1" noChangeArrowheads="1"/>
          </p:cNvSpPr>
          <p:nvPr>
            <p:ph type="sldNum" sz="quarter" idx="5"/>
          </p:nvPr>
        </p:nvSpPr>
        <p:spPr bwMode="auto">
          <a:xfrm>
            <a:off x="3834330" y="9445389"/>
            <a:ext cx="2926833" cy="497125"/>
          </a:xfrm>
          <a:prstGeom prst="rect">
            <a:avLst/>
          </a:prstGeom>
          <a:noFill/>
          <a:ln w="9525">
            <a:noFill/>
            <a:miter lim="800000"/>
            <a:headEnd/>
            <a:tailEnd/>
          </a:ln>
          <a:effectLst/>
        </p:spPr>
        <p:txBody>
          <a:bodyPr vert="horz" wrap="square" lIns="97146" tIns="48575" rIns="97146" bIns="48575" numCol="1" anchor="b" anchorCtr="0" compatLnSpc="1">
            <a:prstTxWarp prst="textNoShape">
              <a:avLst/>
            </a:prstTxWarp>
          </a:bodyPr>
          <a:lstStyle>
            <a:lvl1pPr algn="r" defTabSz="969911" eaLnBrk="0" hangingPunct="0">
              <a:spcBef>
                <a:spcPct val="0"/>
              </a:spcBef>
              <a:defRPr sz="1100" b="0">
                <a:latin typeface="Arial" pitchFamily="34" charset="0"/>
              </a:defRPr>
            </a:lvl1pPr>
          </a:lstStyle>
          <a:p>
            <a:pPr>
              <a:defRPr/>
            </a:pPr>
            <a:fld id="{86DB9663-AC7F-4765-90F3-A7FA9BB7FF50}" type="slidenum">
              <a:rPr lang="en-GB"/>
              <a:pPr>
                <a:defRPr/>
              </a:pPr>
              <a:t>‹#›</a:t>
            </a:fld>
            <a:endParaRPr lang="en-GB" dirty="0"/>
          </a:p>
        </p:txBody>
      </p:sp>
    </p:spTree>
    <p:extLst>
      <p:ext uri="{BB962C8B-B14F-4D97-AF65-F5344CB8AC3E}">
        <p14:creationId xmlns:p14="http://schemas.microsoft.com/office/powerpoint/2010/main" val="23621908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a:p>
        </p:txBody>
      </p:sp>
      <p:sp>
        <p:nvSpPr>
          <p:cNvPr id="102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67AFA7-693D-4661-9BAC-D9CB1339CAEB}" type="slidenum">
              <a:rPr lang="ru-RU" smtClean="0"/>
              <a:pPr fontAlgn="base">
                <a:spcBef>
                  <a:spcPct val="0"/>
                </a:spcBef>
                <a:spcAft>
                  <a:spcPct val="0"/>
                </a:spcAft>
                <a:defRPr/>
              </a:pPr>
              <a:t>0</a:t>
            </a:fld>
            <a:endParaRPr lang="ru-RU" dirty="0"/>
          </a:p>
        </p:txBody>
      </p:sp>
    </p:spTree>
    <p:extLst>
      <p:ext uri="{BB962C8B-B14F-4D97-AF65-F5344CB8AC3E}">
        <p14:creationId xmlns:p14="http://schemas.microsoft.com/office/powerpoint/2010/main" val="3726216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a:t>We are certain about</a:t>
            </a:r>
            <a:r>
              <a:rPr lang="en-US" baseline="0" dirty="0"/>
              <a:t> Excessive</a:t>
            </a:r>
            <a:endParaRPr lang="en-US" dirty="0"/>
          </a:p>
        </p:txBody>
      </p:sp>
      <p:sp>
        <p:nvSpPr>
          <p:cNvPr id="4" name="Slide Number Placeholder 3"/>
          <p:cNvSpPr>
            <a:spLocks noGrp="1"/>
          </p:cNvSpPr>
          <p:nvPr>
            <p:ph type="sldNum" sz="quarter" idx="10"/>
          </p:nvPr>
        </p:nvSpPr>
        <p:spPr/>
        <p:txBody>
          <a:bodyPr/>
          <a:lstStyle/>
          <a:p>
            <a:pPr>
              <a:defRPr/>
            </a:pPr>
            <a:fld id="{86DB9663-AC7F-4765-90F3-A7FA9BB7FF50}" type="slidenum">
              <a:rPr lang="en-GB" smtClean="0"/>
              <a:pPr>
                <a:defRPr/>
              </a:pPr>
              <a:t>12</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6DB9663-AC7F-4765-90F3-A7FA9BB7FF50}" type="slidenum">
              <a:rPr lang="en-GB" smtClean="0"/>
              <a:pPr>
                <a:defRPr/>
              </a:pPr>
              <a:t>1</a:t>
            </a:fld>
            <a:endParaRPr lang="en-GB" dirty="0"/>
          </a:p>
        </p:txBody>
      </p:sp>
    </p:spTree>
    <p:extLst>
      <p:ext uri="{BB962C8B-B14F-4D97-AF65-F5344CB8AC3E}">
        <p14:creationId xmlns:p14="http://schemas.microsoft.com/office/powerpoint/2010/main" val="376883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6DB9663-AC7F-4765-90F3-A7FA9BB7FF50}" type="slidenum">
              <a:rPr lang="en-GB" smtClean="0"/>
              <a:pPr>
                <a:defRPr/>
              </a:pPr>
              <a:t>2</a:t>
            </a:fld>
            <a:endParaRPr lang="en-GB" dirty="0"/>
          </a:p>
        </p:txBody>
      </p:sp>
    </p:spTree>
    <p:extLst>
      <p:ext uri="{BB962C8B-B14F-4D97-AF65-F5344CB8AC3E}">
        <p14:creationId xmlns:p14="http://schemas.microsoft.com/office/powerpoint/2010/main" val="3946026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6DB9663-AC7F-4765-90F3-A7FA9BB7FF50}" type="slidenum">
              <a:rPr lang="en-GB" smtClean="0"/>
              <a:pPr>
                <a:defRPr/>
              </a:pPr>
              <a:t>3</a:t>
            </a:fld>
            <a:endParaRPr lang="en-GB" dirty="0"/>
          </a:p>
        </p:txBody>
      </p:sp>
    </p:spTree>
    <p:extLst>
      <p:ext uri="{BB962C8B-B14F-4D97-AF65-F5344CB8AC3E}">
        <p14:creationId xmlns:p14="http://schemas.microsoft.com/office/powerpoint/2010/main" val="3946026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6DB9663-AC7F-4765-90F3-A7FA9BB7FF50}" type="slidenum">
              <a:rPr lang="en-GB" smtClean="0"/>
              <a:pPr>
                <a:defRPr/>
              </a:pPr>
              <a:t>4</a:t>
            </a:fld>
            <a:endParaRPr lang="en-GB" dirty="0"/>
          </a:p>
        </p:txBody>
      </p:sp>
    </p:spTree>
    <p:extLst>
      <p:ext uri="{BB962C8B-B14F-4D97-AF65-F5344CB8AC3E}">
        <p14:creationId xmlns:p14="http://schemas.microsoft.com/office/powerpoint/2010/main" val="3946026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endParaRPr lang="uk-UA" dirty="0"/>
          </a:p>
        </p:txBody>
      </p:sp>
      <p:sp>
        <p:nvSpPr>
          <p:cNvPr id="4" name="Slide Number Placeholder 3"/>
          <p:cNvSpPr>
            <a:spLocks noGrp="1"/>
          </p:cNvSpPr>
          <p:nvPr>
            <p:ph type="sldNum" sz="quarter" idx="10"/>
          </p:nvPr>
        </p:nvSpPr>
        <p:spPr/>
        <p:txBody>
          <a:bodyPr/>
          <a:lstStyle/>
          <a:p>
            <a:pPr>
              <a:defRPr/>
            </a:pPr>
            <a:fld id="{86DB9663-AC7F-4765-90F3-A7FA9BB7FF50}" type="slidenum">
              <a:rPr lang="en-GB" smtClean="0"/>
              <a:pPr>
                <a:defRPr/>
              </a:pPr>
              <a:t>5</a:t>
            </a:fld>
            <a:endParaRPr lang="en-GB" dirty="0"/>
          </a:p>
        </p:txBody>
      </p:sp>
    </p:spTree>
    <p:extLst>
      <p:ext uri="{BB962C8B-B14F-4D97-AF65-F5344CB8AC3E}">
        <p14:creationId xmlns:p14="http://schemas.microsoft.com/office/powerpoint/2010/main" val="1702583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endParaRPr lang="uk-UA" dirty="0"/>
          </a:p>
        </p:txBody>
      </p:sp>
      <p:sp>
        <p:nvSpPr>
          <p:cNvPr id="4" name="Slide Number Placeholder 3"/>
          <p:cNvSpPr>
            <a:spLocks noGrp="1"/>
          </p:cNvSpPr>
          <p:nvPr>
            <p:ph type="sldNum" sz="quarter" idx="10"/>
          </p:nvPr>
        </p:nvSpPr>
        <p:spPr/>
        <p:txBody>
          <a:bodyPr/>
          <a:lstStyle/>
          <a:p>
            <a:pPr>
              <a:defRPr/>
            </a:pPr>
            <a:fld id="{86DB9663-AC7F-4765-90F3-A7FA9BB7FF50}" type="slidenum">
              <a:rPr lang="en-GB" smtClean="0"/>
              <a:pPr>
                <a:defRPr/>
              </a:pPr>
              <a:t>6</a:t>
            </a:fld>
            <a:endParaRPr lang="en-GB" dirty="0"/>
          </a:p>
        </p:txBody>
      </p:sp>
    </p:spTree>
    <p:extLst>
      <p:ext uri="{BB962C8B-B14F-4D97-AF65-F5344CB8AC3E}">
        <p14:creationId xmlns:p14="http://schemas.microsoft.com/office/powerpoint/2010/main" val="4197977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endParaRPr lang="uk-UA" dirty="0"/>
          </a:p>
        </p:txBody>
      </p:sp>
      <p:sp>
        <p:nvSpPr>
          <p:cNvPr id="4" name="Slide Number Placeholder 3"/>
          <p:cNvSpPr>
            <a:spLocks noGrp="1"/>
          </p:cNvSpPr>
          <p:nvPr>
            <p:ph type="sldNum" sz="quarter" idx="10"/>
          </p:nvPr>
        </p:nvSpPr>
        <p:spPr/>
        <p:txBody>
          <a:bodyPr/>
          <a:lstStyle/>
          <a:p>
            <a:pPr>
              <a:defRPr/>
            </a:pPr>
            <a:fld id="{86DB9663-AC7F-4765-90F3-A7FA9BB7FF50}" type="slidenum">
              <a:rPr lang="en-GB" smtClean="0"/>
              <a:pPr>
                <a:defRPr/>
              </a:pPr>
              <a:t>10</a:t>
            </a:fld>
            <a:endParaRPr lang="en-GB" dirty="0"/>
          </a:p>
        </p:txBody>
      </p:sp>
    </p:spTree>
    <p:extLst>
      <p:ext uri="{BB962C8B-B14F-4D97-AF65-F5344CB8AC3E}">
        <p14:creationId xmlns:p14="http://schemas.microsoft.com/office/powerpoint/2010/main" val="1971737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endParaRPr lang="uk-UA" dirty="0"/>
          </a:p>
        </p:txBody>
      </p:sp>
      <p:sp>
        <p:nvSpPr>
          <p:cNvPr id="4" name="Slide Number Placeholder 3"/>
          <p:cNvSpPr>
            <a:spLocks noGrp="1"/>
          </p:cNvSpPr>
          <p:nvPr>
            <p:ph type="sldNum" sz="quarter" idx="10"/>
          </p:nvPr>
        </p:nvSpPr>
        <p:spPr/>
        <p:txBody>
          <a:bodyPr/>
          <a:lstStyle/>
          <a:p>
            <a:pPr>
              <a:defRPr/>
            </a:pPr>
            <a:fld id="{86DB9663-AC7F-4765-90F3-A7FA9BB7FF50}" type="slidenum">
              <a:rPr lang="en-GB" smtClean="0"/>
              <a:pPr>
                <a:defRPr/>
              </a:pPr>
              <a:t>11</a:t>
            </a:fld>
            <a:endParaRPr lang="en-GB" dirty="0"/>
          </a:p>
        </p:txBody>
      </p:sp>
    </p:spTree>
    <p:extLst>
      <p:ext uri="{BB962C8B-B14F-4D97-AF65-F5344CB8AC3E}">
        <p14:creationId xmlns:p14="http://schemas.microsoft.com/office/powerpoint/2010/main" val="1532456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accent6">
                    <a:lumMod val="75000"/>
                  </a:schemeClr>
                </a:solidFill>
              </a:defRPr>
            </a:lvl1pPr>
          </a:lstStyle>
          <a:p>
            <a:r>
              <a:rPr lang="en-US" dirty="0"/>
              <a:t>Click to edit Master title style</a:t>
            </a:r>
          </a:p>
        </p:txBody>
      </p:sp>
      <p:grpSp>
        <p:nvGrpSpPr>
          <p:cNvPr id="18" name="Group 2"/>
          <p:cNvGrpSpPr/>
          <p:nvPr userDrawn="1"/>
        </p:nvGrpSpPr>
        <p:grpSpPr>
          <a:xfrm>
            <a:off x="0" y="-9525"/>
            <a:ext cx="9144000" cy="7077075"/>
            <a:chOff x="0" y="-9525"/>
            <a:chExt cx="9144000" cy="7077075"/>
          </a:xfrm>
        </p:grpSpPr>
        <p:cxnSp>
          <p:nvCxnSpPr>
            <p:cNvPr id="19" name="Straight Connector 18"/>
            <p:cNvCxnSpPr/>
            <p:nvPr userDrawn="1"/>
          </p:nvCxnSpPr>
          <p:spPr bwMode="auto">
            <a:xfrm>
              <a:off x="295275" y="0"/>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20" name="Straight Connector 19"/>
            <p:cNvCxnSpPr/>
            <p:nvPr userDrawn="1"/>
          </p:nvCxnSpPr>
          <p:spPr bwMode="auto">
            <a:xfrm>
              <a:off x="8812530" y="0"/>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21" name="Straight Connector 20"/>
            <p:cNvCxnSpPr/>
            <p:nvPr userDrawn="1"/>
          </p:nvCxnSpPr>
          <p:spPr bwMode="auto">
            <a:xfrm flipH="1">
              <a:off x="0" y="6515100"/>
              <a:ext cx="9144000" cy="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22" name="Straight Connector 21"/>
            <p:cNvCxnSpPr/>
            <p:nvPr userDrawn="1"/>
          </p:nvCxnSpPr>
          <p:spPr bwMode="auto">
            <a:xfrm flipH="1">
              <a:off x="0" y="1219200"/>
              <a:ext cx="9144000" cy="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23" name="Straight Connector 22"/>
            <p:cNvCxnSpPr/>
            <p:nvPr userDrawn="1"/>
          </p:nvCxnSpPr>
          <p:spPr bwMode="auto">
            <a:xfrm>
              <a:off x="4562475" y="152400"/>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24" name="Straight Connector 23"/>
            <p:cNvCxnSpPr/>
            <p:nvPr userDrawn="1"/>
          </p:nvCxnSpPr>
          <p:spPr bwMode="auto">
            <a:xfrm>
              <a:off x="4667250" y="180975"/>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25" name="Straight Connector 24"/>
            <p:cNvCxnSpPr/>
            <p:nvPr userDrawn="1"/>
          </p:nvCxnSpPr>
          <p:spPr bwMode="auto">
            <a:xfrm>
              <a:off x="4457700" y="209550"/>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26" name="Straight Connector 25"/>
            <p:cNvCxnSpPr/>
            <p:nvPr userDrawn="1"/>
          </p:nvCxnSpPr>
          <p:spPr bwMode="auto">
            <a:xfrm>
              <a:off x="85725" y="3581400"/>
              <a:ext cx="8953500" cy="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27" name="Straight Connector 26"/>
            <p:cNvCxnSpPr/>
            <p:nvPr userDrawn="1"/>
          </p:nvCxnSpPr>
          <p:spPr bwMode="auto">
            <a:xfrm>
              <a:off x="142875" y="3667125"/>
              <a:ext cx="8953500" cy="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28" name="Straight Connector 27"/>
            <p:cNvCxnSpPr/>
            <p:nvPr userDrawn="1"/>
          </p:nvCxnSpPr>
          <p:spPr bwMode="auto">
            <a:xfrm>
              <a:off x="38100" y="3752850"/>
              <a:ext cx="8953500" cy="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29" name="Straight Connector 28"/>
            <p:cNvCxnSpPr/>
            <p:nvPr userDrawn="1"/>
          </p:nvCxnSpPr>
          <p:spPr bwMode="auto">
            <a:xfrm>
              <a:off x="552450" y="0"/>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30" name="Straight Connector 29"/>
            <p:cNvCxnSpPr/>
            <p:nvPr userDrawn="1"/>
          </p:nvCxnSpPr>
          <p:spPr bwMode="auto">
            <a:xfrm>
              <a:off x="8562975" y="9525"/>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31" name="Straight Connector 30"/>
            <p:cNvCxnSpPr/>
            <p:nvPr userDrawn="1"/>
          </p:nvCxnSpPr>
          <p:spPr bwMode="auto">
            <a:xfrm>
              <a:off x="2524125" y="-9525"/>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32" name="Straight Connector 31"/>
            <p:cNvCxnSpPr/>
            <p:nvPr userDrawn="1"/>
          </p:nvCxnSpPr>
          <p:spPr bwMode="auto">
            <a:xfrm>
              <a:off x="6667500" y="-9525"/>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grpSp>
    </p:spTree>
    <p:extLst>
      <p:ext uri="{BB962C8B-B14F-4D97-AF65-F5344CB8AC3E}">
        <p14:creationId xmlns:p14="http://schemas.microsoft.com/office/powerpoint/2010/main" val="1523719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2" name="Group 2"/>
          <p:cNvGrpSpPr/>
          <p:nvPr userDrawn="1"/>
        </p:nvGrpSpPr>
        <p:grpSpPr>
          <a:xfrm>
            <a:off x="-161925" y="-115887"/>
            <a:ext cx="9458325" cy="7010400"/>
            <a:chOff x="-161925" y="-115887"/>
            <a:chExt cx="9458325" cy="7010400"/>
          </a:xfrm>
        </p:grpSpPr>
        <p:cxnSp>
          <p:nvCxnSpPr>
            <p:cNvPr id="4" name="Straight Connector 3"/>
            <p:cNvCxnSpPr/>
            <p:nvPr userDrawn="1"/>
          </p:nvCxnSpPr>
          <p:spPr bwMode="auto">
            <a:xfrm>
              <a:off x="299085" y="0"/>
              <a:ext cx="0" cy="6858000"/>
            </a:xfrm>
            <a:prstGeom prst="line">
              <a:avLst/>
            </a:prstGeom>
            <a:noFill/>
            <a:ln w="3175" cap="flat" cmpd="sng" algn="ctr">
              <a:solidFill>
                <a:schemeClr val="bg1">
                  <a:lumMod val="65000"/>
                </a:schemeClr>
              </a:solidFill>
              <a:prstDash val="dash"/>
              <a:round/>
              <a:headEnd type="none" w="med" len="med"/>
              <a:tailEnd type="none" w="med" len="med"/>
            </a:ln>
            <a:effectLst/>
          </p:spPr>
        </p:cxnSp>
        <p:cxnSp>
          <p:nvCxnSpPr>
            <p:cNvPr id="5" name="Straight Connector 4"/>
            <p:cNvCxnSpPr/>
            <p:nvPr userDrawn="1"/>
          </p:nvCxnSpPr>
          <p:spPr bwMode="auto">
            <a:xfrm flipH="1">
              <a:off x="-19050" y="933450"/>
              <a:ext cx="9163050" cy="0"/>
            </a:xfrm>
            <a:prstGeom prst="line">
              <a:avLst/>
            </a:prstGeom>
            <a:noFill/>
            <a:ln w="3175" cap="flat" cmpd="sng" algn="ctr">
              <a:solidFill>
                <a:schemeClr val="bg1">
                  <a:lumMod val="65000"/>
                </a:schemeClr>
              </a:solidFill>
              <a:prstDash val="dash"/>
              <a:round/>
              <a:headEnd type="none" w="med" len="med"/>
              <a:tailEnd type="none" w="med" len="med"/>
            </a:ln>
            <a:effectLst/>
          </p:spPr>
        </p:cxnSp>
        <p:cxnSp>
          <p:nvCxnSpPr>
            <p:cNvPr id="6" name="Straight Connector 5"/>
            <p:cNvCxnSpPr/>
            <p:nvPr userDrawn="1"/>
          </p:nvCxnSpPr>
          <p:spPr bwMode="auto">
            <a:xfrm>
              <a:off x="4585335" y="-115887"/>
              <a:ext cx="0" cy="6858000"/>
            </a:xfrm>
            <a:prstGeom prst="line">
              <a:avLst/>
            </a:prstGeom>
            <a:noFill/>
            <a:ln w="3175" cap="flat" cmpd="sng" algn="ctr">
              <a:solidFill>
                <a:schemeClr val="bg1">
                  <a:lumMod val="65000"/>
                </a:schemeClr>
              </a:solidFill>
              <a:prstDash val="dash"/>
              <a:round/>
              <a:headEnd type="none" w="med" len="med"/>
              <a:tailEnd type="none" w="med" len="med"/>
            </a:ln>
            <a:effectLst/>
          </p:spPr>
        </p:cxnSp>
        <p:cxnSp>
          <p:nvCxnSpPr>
            <p:cNvPr id="7" name="Straight Connector 6"/>
            <p:cNvCxnSpPr/>
            <p:nvPr userDrawn="1"/>
          </p:nvCxnSpPr>
          <p:spPr bwMode="auto">
            <a:xfrm>
              <a:off x="8795385" y="36513"/>
              <a:ext cx="0" cy="6858000"/>
            </a:xfrm>
            <a:prstGeom prst="line">
              <a:avLst/>
            </a:prstGeom>
            <a:noFill/>
            <a:ln w="3175" cap="flat" cmpd="sng" algn="ctr">
              <a:solidFill>
                <a:schemeClr val="bg1">
                  <a:lumMod val="65000"/>
                </a:schemeClr>
              </a:solidFill>
              <a:prstDash val="dash"/>
              <a:round/>
              <a:headEnd type="none" w="med" len="med"/>
              <a:tailEnd type="none" w="med" len="med"/>
            </a:ln>
            <a:effectLst/>
          </p:spPr>
        </p:cxnSp>
        <p:cxnSp>
          <p:nvCxnSpPr>
            <p:cNvPr id="8" name="Straight Connector 7"/>
            <p:cNvCxnSpPr/>
            <p:nvPr userDrawn="1"/>
          </p:nvCxnSpPr>
          <p:spPr bwMode="auto">
            <a:xfrm flipH="1">
              <a:off x="133350" y="6457950"/>
              <a:ext cx="9163050" cy="0"/>
            </a:xfrm>
            <a:prstGeom prst="line">
              <a:avLst/>
            </a:prstGeom>
            <a:noFill/>
            <a:ln w="3175" cap="flat" cmpd="sng" algn="ctr">
              <a:solidFill>
                <a:schemeClr val="bg1">
                  <a:lumMod val="65000"/>
                </a:schemeClr>
              </a:solidFill>
              <a:prstDash val="dash"/>
              <a:round/>
              <a:headEnd type="none" w="med" len="med"/>
              <a:tailEnd type="none" w="med" len="med"/>
            </a:ln>
            <a:effectLst/>
          </p:spPr>
        </p:cxnSp>
        <p:cxnSp>
          <p:nvCxnSpPr>
            <p:cNvPr id="9" name="Straight Connector 8"/>
            <p:cNvCxnSpPr/>
            <p:nvPr userDrawn="1"/>
          </p:nvCxnSpPr>
          <p:spPr bwMode="auto">
            <a:xfrm flipH="1">
              <a:off x="-161925" y="3448050"/>
              <a:ext cx="9163050" cy="0"/>
            </a:xfrm>
            <a:prstGeom prst="line">
              <a:avLst/>
            </a:prstGeom>
            <a:noFill/>
            <a:ln w="3175" cap="flat" cmpd="sng" algn="ctr">
              <a:solidFill>
                <a:schemeClr val="bg1">
                  <a:lumMod val="65000"/>
                </a:schemeClr>
              </a:solidFill>
              <a:prstDash val="dash"/>
              <a:round/>
              <a:headEnd type="none" w="med" len="med"/>
              <a:tailEnd type="none" w="med" len="med"/>
            </a:ln>
            <a:effectLst/>
          </p:spPr>
        </p:cxnSp>
      </p:grpSp>
    </p:spTree>
    <p:extLst>
      <p:ext uri="{BB962C8B-B14F-4D97-AF65-F5344CB8AC3E}">
        <p14:creationId xmlns:p14="http://schemas.microsoft.com/office/powerpoint/2010/main" val="456932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accent6">
                    <a:lumMod val="75000"/>
                  </a:schemeClr>
                </a:solidFill>
              </a:defRPr>
            </a:lvl1pPr>
          </a:lstStyle>
          <a:p>
            <a:r>
              <a:rPr lang="en-US" dirty="0"/>
              <a:t>Click to edit Master title style</a:t>
            </a:r>
          </a:p>
        </p:txBody>
      </p:sp>
    </p:spTree>
    <p:extLst>
      <p:ext uri="{BB962C8B-B14F-4D97-AF65-F5344CB8AC3E}">
        <p14:creationId xmlns:p14="http://schemas.microsoft.com/office/powerpoint/2010/main" val="1523719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68C230C-A800-4D41-A127-B11440AE7741}" type="datetimeFigureOut">
              <a:rPr lang="ru-RU" smtClean="0"/>
              <a:t>21.05.2020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EDC305-6FCD-42CE-AA60-AAA18B7A463B}" type="slidenum">
              <a:rPr lang="ru-RU" smtClean="0"/>
              <a:t>‹#›</a:t>
            </a:fld>
            <a:endParaRPr lang="ru-RU"/>
          </a:p>
        </p:txBody>
      </p:sp>
    </p:spTree>
    <p:extLst>
      <p:ext uri="{BB962C8B-B14F-4D97-AF65-F5344CB8AC3E}">
        <p14:creationId xmlns:p14="http://schemas.microsoft.com/office/powerpoint/2010/main" val="1619963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accent6">
                    <a:lumMod val="75000"/>
                  </a:schemeClr>
                </a:solidFill>
              </a:defRPr>
            </a:lvl1pPr>
          </a:lstStyle>
          <a:p>
            <a:r>
              <a:rPr lang="en-US" dirty="0"/>
              <a:t>Click to edit Master title style</a:t>
            </a:r>
          </a:p>
        </p:txBody>
      </p:sp>
    </p:spTree>
    <p:extLst>
      <p:ext uri="{BB962C8B-B14F-4D97-AF65-F5344CB8AC3E}">
        <p14:creationId xmlns:p14="http://schemas.microsoft.com/office/powerpoint/2010/main" val="1523719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accent6">
                    <a:lumMod val="75000"/>
                  </a:schemeClr>
                </a:solidFill>
              </a:defRPr>
            </a:lvl1pPr>
          </a:lstStyle>
          <a:p>
            <a:r>
              <a:rPr lang="en-US" dirty="0"/>
              <a:t>Click to edit Master title style</a:t>
            </a:r>
          </a:p>
        </p:txBody>
      </p:sp>
    </p:spTree>
    <p:extLst>
      <p:ext uri="{BB962C8B-B14F-4D97-AF65-F5344CB8AC3E}">
        <p14:creationId xmlns:p14="http://schemas.microsoft.com/office/powerpoint/2010/main" val="1523719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468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64"/>
          <p:cNvSpPr>
            <a:spLocks noChangeArrowheads="1"/>
          </p:cNvSpPr>
          <p:nvPr userDrawn="1"/>
        </p:nvSpPr>
        <p:spPr bwMode="auto">
          <a:xfrm>
            <a:off x="8620125" y="6403559"/>
            <a:ext cx="2000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nchor="b">
            <a:spAutoFit/>
          </a:bodyPr>
          <a:lstStyle/>
          <a:p>
            <a:pPr algn="r" rtl="0" eaLnBrk="0" fontAlgn="base" hangingPunct="0">
              <a:spcBef>
                <a:spcPct val="0"/>
              </a:spcBef>
              <a:spcAft>
                <a:spcPct val="0"/>
              </a:spcAft>
            </a:pPr>
            <a:fld id="{B5B8E12D-D962-461E-BF17-030F0DC18693}" type="slidenum">
              <a:rPr lang="en-GB" sz="1100" b="1" kern="1200">
                <a:solidFill>
                  <a:prstClr val="black"/>
                </a:solidFill>
                <a:latin typeface="Verdana" pitchFamily="34" charset="0"/>
                <a:ea typeface="Verdana" pitchFamily="34" charset="0"/>
                <a:cs typeface="Verdana" pitchFamily="34" charset="0"/>
              </a:rPr>
              <a:pPr algn="r" rtl="0" eaLnBrk="0" fontAlgn="base" hangingPunct="0">
                <a:spcBef>
                  <a:spcPct val="0"/>
                </a:spcBef>
                <a:spcAft>
                  <a:spcPct val="0"/>
                </a:spcAft>
              </a:pPr>
              <a:t>‹#›</a:t>
            </a:fld>
            <a:endParaRPr lang="en-GB" sz="1100" b="1" kern="1200" dirty="0">
              <a:solidFill>
                <a:prstClr val="black"/>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a:xfrm>
            <a:off x="309563" y="3558967"/>
            <a:ext cx="8524875" cy="461962"/>
          </a:xfrm>
          <a:prstGeom prst="rect">
            <a:avLst/>
          </a:prstGeom>
        </p:spPr>
        <p:txBody>
          <a:bodyPr/>
          <a:lstStyle>
            <a:lvl1pPr algn="ctr">
              <a:defRPr sz="2400" b="0">
                <a:solidFill>
                  <a:schemeClr val="accent1">
                    <a:lumMod val="75000"/>
                  </a:schemeClr>
                </a:solidFill>
                <a:latin typeface="Verdana" pitchFamily="34" charset="0"/>
                <a:ea typeface="Verdana" pitchFamily="34" charset="0"/>
                <a:cs typeface="Verdana" pitchFamily="34" charset="0"/>
              </a:defRPr>
            </a:lvl1pPr>
          </a:lstStyle>
          <a:p>
            <a:r>
              <a:rPr lang="en-US"/>
              <a:t>Click to edit Master title style</a:t>
            </a:r>
          </a:p>
        </p:txBody>
      </p:sp>
      <p:pic>
        <p:nvPicPr>
          <p:cNvPr id="4" name="Picture 12"/>
          <p:cNvPicPr>
            <a:picLocks noChangeAspect="1" noChangeArrowheads="1"/>
          </p:cNvPicPr>
          <p:nvPr userDrawn="1"/>
        </p:nvPicPr>
        <p:blipFill>
          <a:blip r:embed="rId2" cstate="print"/>
          <a:srcRect/>
          <a:stretch>
            <a:fillRect/>
          </a:stretch>
        </p:blipFill>
        <p:spPr bwMode="auto">
          <a:xfrm>
            <a:off x="-6350" y="4102100"/>
            <a:ext cx="9158288" cy="49213"/>
          </a:xfrm>
          <a:prstGeom prst="rect">
            <a:avLst/>
          </a:prstGeom>
          <a:noFill/>
          <a:ln w="9525">
            <a:noFill/>
            <a:miter lim="800000"/>
            <a:headEnd/>
            <a:tailEnd/>
          </a:ln>
        </p:spPr>
      </p:pic>
      <p:pic>
        <p:nvPicPr>
          <p:cNvPr id="5" name="Picture 13"/>
          <p:cNvPicPr>
            <a:picLocks noChangeAspect="1" noChangeArrowheads="1"/>
          </p:cNvPicPr>
          <p:nvPr userDrawn="1"/>
        </p:nvPicPr>
        <p:blipFill>
          <a:blip r:embed="rId2" cstate="print"/>
          <a:srcRect/>
          <a:stretch>
            <a:fillRect/>
          </a:stretch>
        </p:blipFill>
        <p:spPr bwMode="auto">
          <a:xfrm>
            <a:off x="-6350" y="3429000"/>
            <a:ext cx="9158288" cy="49213"/>
          </a:xfrm>
          <a:prstGeom prst="rect">
            <a:avLst/>
          </a:prstGeom>
          <a:noFill/>
          <a:ln w="9525">
            <a:noFill/>
            <a:miter lim="800000"/>
            <a:headEnd/>
            <a:tailEnd/>
          </a:ln>
        </p:spPr>
      </p:pic>
      <p:pic>
        <p:nvPicPr>
          <p:cNvPr id="6" name="Picture 3" descr="\\VISUM_DATA\Visum_Share$\02_ECM\03_Projects\03_Projects_new\Scorpio_retainer\03_PBC\PBC\Graphics\Field photo\2011014\1ogo.jpg"/>
          <p:cNvPicPr>
            <a:picLocks noChangeAspect="1" noChangeArrowheads="1"/>
          </p:cNvPicPr>
          <p:nvPr userDrawn="1"/>
        </p:nvPicPr>
        <p:blipFill>
          <a:blip r:embed="rId3" cstate="print"/>
          <a:srcRect/>
          <a:stretch>
            <a:fillRect/>
          </a:stretch>
        </p:blipFill>
        <p:spPr bwMode="auto">
          <a:xfrm>
            <a:off x="150854" y="3552048"/>
            <a:ext cx="504582" cy="432000"/>
          </a:xfrm>
          <a:prstGeom prst="ellipse">
            <a:avLst/>
          </a:prstGeom>
          <a:noFill/>
        </p:spPr>
      </p:pic>
    </p:spTree>
    <p:extLst>
      <p:ext uri="{BB962C8B-B14F-4D97-AF65-F5344CB8AC3E}">
        <p14:creationId xmlns:p14="http://schemas.microsoft.com/office/powerpoint/2010/main" val="2227182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2" name="Group 2"/>
          <p:cNvGrpSpPr/>
          <p:nvPr userDrawn="1"/>
        </p:nvGrpSpPr>
        <p:grpSpPr>
          <a:xfrm>
            <a:off x="0" y="-9525"/>
            <a:ext cx="9144000" cy="7077075"/>
            <a:chOff x="0" y="-9525"/>
            <a:chExt cx="9144000" cy="7077075"/>
          </a:xfrm>
        </p:grpSpPr>
        <p:cxnSp>
          <p:nvCxnSpPr>
            <p:cNvPr id="4" name="Straight Connector 3"/>
            <p:cNvCxnSpPr/>
            <p:nvPr userDrawn="1"/>
          </p:nvCxnSpPr>
          <p:spPr bwMode="auto">
            <a:xfrm>
              <a:off x="295275" y="0"/>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5" name="Straight Connector 4"/>
            <p:cNvCxnSpPr/>
            <p:nvPr userDrawn="1"/>
          </p:nvCxnSpPr>
          <p:spPr bwMode="auto">
            <a:xfrm>
              <a:off x="8812530" y="0"/>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6" name="Straight Connector 5"/>
            <p:cNvCxnSpPr/>
            <p:nvPr userDrawn="1"/>
          </p:nvCxnSpPr>
          <p:spPr bwMode="auto">
            <a:xfrm flipH="1">
              <a:off x="0" y="6515100"/>
              <a:ext cx="9144000" cy="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7" name="Straight Connector 6"/>
            <p:cNvCxnSpPr/>
            <p:nvPr userDrawn="1"/>
          </p:nvCxnSpPr>
          <p:spPr bwMode="auto">
            <a:xfrm flipH="1">
              <a:off x="0" y="1219200"/>
              <a:ext cx="9144000" cy="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8" name="Straight Connector 7"/>
            <p:cNvCxnSpPr/>
            <p:nvPr userDrawn="1"/>
          </p:nvCxnSpPr>
          <p:spPr bwMode="auto">
            <a:xfrm>
              <a:off x="4562475" y="152400"/>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9" name="Straight Connector 8"/>
            <p:cNvCxnSpPr/>
            <p:nvPr userDrawn="1"/>
          </p:nvCxnSpPr>
          <p:spPr bwMode="auto">
            <a:xfrm>
              <a:off x="4667250" y="180975"/>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10" name="Straight Connector 9"/>
            <p:cNvCxnSpPr/>
            <p:nvPr userDrawn="1"/>
          </p:nvCxnSpPr>
          <p:spPr bwMode="auto">
            <a:xfrm>
              <a:off x="4457700" y="209550"/>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11" name="Straight Connector 10"/>
            <p:cNvCxnSpPr/>
            <p:nvPr userDrawn="1"/>
          </p:nvCxnSpPr>
          <p:spPr bwMode="auto">
            <a:xfrm>
              <a:off x="85725" y="3581400"/>
              <a:ext cx="8953500" cy="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12" name="Straight Connector 11"/>
            <p:cNvCxnSpPr/>
            <p:nvPr userDrawn="1"/>
          </p:nvCxnSpPr>
          <p:spPr bwMode="auto">
            <a:xfrm>
              <a:off x="142875" y="3667125"/>
              <a:ext cx="8953500" cy="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13" name="Straight Connector 12"/>
            <p:cNvCxnSpPr/>
            <p:nvPr userDrawn="1"/>
          </p:nvCxnSpPr>
          <p:spPr bwMode="auto">
            <a:xfrm>
              <a:off x="38100" y="3752850"/>
              <a:ext cx="8953500" cy="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14" name="Straight Connector 13"/>
            <p:cNvCxnSpPr/>
            <p:nvPr userDrawn="1"/>
          </p:nvCxnSpPr>
          <p:spPr bwMode="auto">
            <a:xfrm>
              <a:off x="552450" y="0"/>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15" name="Straight Connector 14"/>
            <p:cNvCxnSpPr/>
            <p:nvPr userDrawn="1"/>
          </p:nvCxnSpPr>
          <p:spPr bwMode="auto">
            <a:xfrm>
              <a:off x="8562975" y="9525"/>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16" name="Straight Connector 15"/>
            <p:cNvCxnSpPr/>
            <p:nvPr userDrawn="1"/>
          </p:nvCxnSpPr>
          <p:spPr bwMode="auto">
            <a:xfrm>
              <a:off x="2524125" y="-9525"/>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17" name="Straight Connector 16"/>
            <p:cNvCxnSpPr/>
            <p:nvPr userDrawn="1"/>
          </p:nvCxnSpPr>
          <p:spPr bwMode="auto">
            <a:xfrm>
              <a:off x="6667500" y="-9525"/>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grpSp>
    </p:spTree>
    <p:extLst>
      <p:ext uri="{BB962C8B-B14F-4D97-AF65-F5344CB8AC3E}">
        <p14:creationId xmlns:p14="http://schemas.microsoft.com/office/powerpoint/2010/main" val="3701628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2" name="Group 2"/>
          <p:cNvGrpSpPr/>
          <p:nvPr userDrawn="1"/>
        </p:nvGrpSpPr>
        <p:grpSpPr>
          <a:xfrm>
            <a:off x="-161925" y="-115887"/>
            <a:ext cx="9458325" cy="7010400"/>
            <a:chOff x="-161925" y="-115887"/>
            <a:chExt cx="9458325" cy="7010400"/>
          </a:xfrm>
        </p:grpSpPr>
        <p:cxnSp>
          <p:nvCxnSpPr>
            <p:cNvPr id="4" name="Straight Connector 3"/>
            <p:cNvCxnSpPr/>
            <p:nvPr userDrawn="1"/>
          </p:nvCxnSpPr>
          <p:spPr bwMode="auto">
            <a:xfrm>
              <a:off x="299085" y="0"/>
              <a:ext cx="0" cy="6858000"/>
            </a:xfrm>
            <a:prstGeom prst="line">
              <a:avLst/>
            </a:prstGeom>
            <a:noFill/>
            <a:ln w="3175" cap="flat" cmpd="sng" algn="ctr">
              <a:solidFill>
                <a:schemeClr val="bg1">
                  <a:lumMod val="65000"/>
                </a:schemeClr>
              </a:solidFill>
              <a:prstDash val="dash"/>
              <a:round/>
              <a:headEnd type="none" w="med" len="med"/>
              <a:tailEnd type="none" w="med" len="med"/>
            </a:ln>
            <a:effectLst/>
          </p:spPr>
        </p:cxnSp>
        <p:cxnSp>
          <p:nvCxnSpPr>
            <p:cNvPr id="5" name="Straight Connector 4"/>
            <p:cNvCxnSpPr/>
            <p:nvPr userDrawn="1"/>
          </p:nvCxnSpPr>
          <p:spPr bwMode="auto">
            <a:xfrm flipH="1">
              <a:off x="-19050" y="933450"/>
              <a:ext cx="9163050" cy="0"/>
            </a:xfrm>
            <a:prstGeom prst="line">
              <a:avLst/>
            </a:prstGeom>
            <a:noFill/>
            <a:ln w="3175" cap="flat" cmpd="sng" algn="ctr">
              <a:solidFill>
                <a:schemeClr val="bg1">
                  <a:lumMod val="65000"/>
                </a:schemeClr>
              </a:solidFill>
              <a:prstDash val="dash"/>
              <a:round/>
              <a:headEnd type="none" w="med" len="med"/>
              <a:tailEnd type="none" w="med" len="med"/>
            </a:ln>
            <a:effectLst/>
          </p:spPr>
        </p:cxnSp>
        <p:cxnSp>
          <p:nvCxnSpPr>
            <p:cNvPr id="6" name="Straight Connector 5"/>
            <p:cNvCxnSpPr/>
            <p:nvPr userDrawn="1"/>
          </p:nvCxnSpPr>
          <p:spPr bwMode="auto">
            <a:xfrm>
              <a:off x="4585335" y="-115887"/>
              <a:ext cx="0" cy="6858000"/>
            </a:xfrm>
            <a:prstGeom prst="line">
              <a:avLst/>
            </a:prstGeom>
            <a:noFill/>
            <a:ln w="3175" cap="flat" cmpd="sng" algn="ctr">
              <a:solidFill>
                <a:schemeClr val="bg1">
                  <a:lumMod val="65000"/>
                </a:schemeClr>
              </a:solidFill>
              <a:prstDash val="dash"/>
              <a:round/>
              <a:headEnd type="none" w="med" len="med"/>
              <a:tailEnd type="none" w="med" len="med"/>
            </a:ln>
            <a:effectLst/>
          </p:spPr>
        </p:cxnSp>
        <p:cxnSp>
          <p:nvCxnSpPr>
            <p:cNvPr id="7" name="Straight Connector 6"/>
            <p:cNvCxnSpPr/>
            <p:nvPr userDrawn="1"/>
          </p:nvCxnSpPr>
          <p:spPr bwMode="auto">
            <a:xfrm>
              <a:off x="8795385" y="36513"/>
              <a:ext cx="0" cy="6858000"/>
            </a:xfrm>
            <a:prstGeom prst="line">
              <a:avLst/>
            </a:prstGeom>
            <a:noFill/>
            <a:ln w="3175" cap="flat" cmpd="sng" algn="ctr">
              <a:solidFill>
                <a:schemeClr val="bg1">
                  <a:lumMod val="65000"/>
                </a:schemeClr>
              </a:solidFill>
              <a:prstDash val="dash"/>
              <a:round/>
              <a:headEnd type="none" w="med" len="med"/>
              <a:tailEnd type="none" w="med" len="med"/>
            </a:ln>
            <a:effectLst/>
          </p:spPr>
        </p:cxnSp>
        <p:cxnSp>
          <p:nvCxnSpPr>
            <p:cNvPr id="8" name="Straight Connector 7"/>
            <p:cNvCxnSpPr/>
            <p:nvPr userDrawn="1"/>
          </p:nvCxnSpPr>
          <p:spPr bwMode="auto">
            <a:xfrm flipH="1">
              <a:off x="133350" y="6457950"/>
              <a:ext cx="9163050" cy="0"/>
            </a:xfrm>
            <a:prstGeom prst="line">
              <a:avLst/>
            </a:prstGeom>
            <a:noFill/>
            <a:ln w="3175" cap="flat" cmpd="sng" algn="ctr">
              <a:solidFill>
                <a:schemeClr val="bg1">
                  <a:lumMod val="65000"/>
                </a:schemeClr>
              </a:solidFill>
              <a:prstDash val="dash"/>
              <a:round/>
              <a:headEnd type="none" w="med" len="med"/>
              <a:tailEnd type="none" w="med" len="med"/>
            </a:ln>
            <a:effectLst/>
          </p:spPr>
        </p:cxnSp>
        <p:cxnSp>
          <p:nvCxnSpPr>
            <p:cNvPr id="9" name="Straight Connector 8"/>
            <p:cNvCxnSpPr/>
            <p:nvPr userDrawn="1"/>
          </p:nvCxnSpPr>
          <p:spPr bwMode="auto">
            <a:xfrm flipH="1">
              <a:off x="-161925" y="3448050"/>
              <a:ext cx="9163050" cy="0"/>
            </a:xfrm>
            <a:prstGeom prst="line">
              <a:avLst/>
            </a:prstGeom>
            <a:noFill/>
            <a:ln w="3175" cap="flat" cmpd="sng" algn="ctr">
              <a:solidFill>
                <a:schemeClr val="bg1">
                  <a:lumMod val="65000"/>
                </a:schemeClr>
              </a:solidFill>
              <a:prstDash val="dash"/>
              <a:round/>
              <a:headEnd type="none" w="med" len="med"/>
              <a:tailEnd type="none" w="med" len="med"/>
            </a:ln>
            <a:effectLst/>
          </p:spPr>
        </p:cxnSp>
      </p:grpSp>
    </p:spTree>
    <p:extLst>
      <p:ext uri="{BB962C8B-B14F-4D97-AF65-F5344CB8AC3E}">
        <p14:creationId xmlns:p14="http://schemas.microsoft.com/office/powerpoint/2010/main" val="456932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468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accent6">
                    <a:lumMod val="75000"/>
                  </a:schemeClr>
                </a:solidFill>
              </a:defRPr>
            </a:lvl1pPr>
          </a:lstStyle>
          <a:p>
            <a:r>
              <a:rPr lang="en-US" dirty="0"/>
              <a:t>Click to edit Master title style</a:t>
            </a:r>
          </a:p>
        </p:txBody>
      </p:sp>
    </p:spTree>
    <p:extLst>
      <p:ext uri="{BB962C8B-B14F-4D97-AF65-F5344CB8AC3E}">
        <p14:creationId xmlns:p14="http://schemas.microsoft.com/office/powerpoint/2010/main" val="1523719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468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64"/>
          <p:cNvSpPr>
            <a:spLocks noChangeArrowheads="1"/>
          </p:cNvSpPr>
          <p:nvPr userDrawn="1"/>
        </p:nvSpPr>
        <p:spPr bwMode="auto">
          <a:xfrm>
            <a:off x="8620125" y="6403559"/>
            <a:ext cx="2000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nchor="b">
            <a:spAutoFit/>
          </a:bodyPr>
          <a:lstStyle/>
          <a:p>
            <a:pPr algn="r" eaLnBrk="0" hangingPunct="0"/>
            <a:fld id="{B5B8E12D-D962-461E-BF17-030F0DC18693}" type="slidenum">
              <a:rPr lang="en-GB" sz="1100">
                <a:solidFill>
                  <a:prstClr val="black"/>
                </a:solidFill>
                <a:latin typeface="Verdana" pitchFamily="34" charset="0"/>
                <a:ea typeface="Verdana" pitchFamily="34" charset="0"/>
                <a:cs typeface="Verdana" pitchFamily="34" charset="0"/>
              </a:rPr>
              <a:pPr algn="r" eaLnBrk="0" hangingPunct="0"/>
              <a:t>‹#›</a:t>
            </a:fld>
            <a:endParaRPr lang="en-GB" sz="1100" dirty="0">
              <a:solidFill>
                <a:prstClr val="black"/>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a:xfrm>
            <a:off x="309563" y="3558967"/>
            <a:ext cx="8524875" cy="461962"/>
          </a:xfrm>
          <a:prstGeom prst="rect">
            <a:avLst/>
          </a:prstGeom>
        </p:spPr>
        <p:txBody>
          <a:bodyPr/>
          <a:lstStyle>
            <a:lvl1pPr algn="ctr">
              <a:defRPr sz="2400" b="0">
                <a:solidFill>
                  <a:schemeClr val="accent1">
                    <a:lumMod val="75000"/>
                  </a:schemeClr>
                </a:solidFill>
                <a:latin typeface="Verdana" pitchFamily="34" charset="0"/>
                <a:ea typeface="Verdana" pitchFamily="34" charset="0"/>
                <a:cs typeface="Verdana" pitchFamily="34" charset="0"/>
              </a:defRPr>
            </a:lvl1pPr>
          </a:lstStyle>
          <a:p>
            <a:r>
              <a:rPr lang="en-US"/>
              <a:t>Click to edit Master title style</a:t>
            </a:r>
          </a:p>
        </p:txBody>
      </p:sp>
      <p:pic>
        <p:nvPicPr>
          <p:cNvPr id="4" name="Picture 12"/>
          <p:cNvPicPr>
            <a:picLocks noChangeAspect="1" noChangeArrowheads="1"/>
          </p:cNvPicPr>
          <p:nvPr userDrawn="1"/>
        </p:nvPicPr>
        <p:blipFill>
          <a:blip r:embed="rId2" cstate="print"/>
          <a:srcRect/>
          <a:stretch>
            <a:fillRect/>
          </a:stretch>
        </p:blipFill>
        <p:spPr bwMode="auto">
          <a:xfrm>
            <a:off x="-6350" y="4102100"/>
            <a:ext cx="9158288" cy="49213"/>
          </a:xfrm>
          <a:prstGeom prst="rect">
            <a:avLst/>
          </a:prstGeom>
          <a:noFill/>
          <a:ln w="9525">
            <a:noFill/>
            <a:miter lim="800000"/>
            <a:headEnd/>
            <a:tailEnd/>
          </a:ln>
        </p:spPr>
      </p:pic>
      <p:pic>
        <p:nvPicPr>
          <p:cNvPr id="5" name="Picture 13"/>
          <p:cNvPicPr>
            <a:picLocks noChangeAspect="1" noChangeArrowheads="1"/>
          </p:cNvPicPr>
          <p:nvPr userDrawn="1"/>
        </p:nvPicPr>
        <p:blipFill>
          <a:blip r:embed="rId2" cstate="print"/>
          <a:srcRect/>
          <a:stretch>
            <a:fillRect/>
          </a:stretch>
        </p:blipFill>
        <p:spPr bwMode="auto">
          <a:xfrm>
            <a:off x="-6350" y="3429000"/>
            <a:ext cx="9158288" cy="49213"/>
          </a:xfrm>
          <a:prstGeom prst="rect">
            <a:avLst/>
          </a:prstGeom>
          <a:noFill/>
          <a:ln w="9525">
            <a:noFill/>
            <a:miter lim="800000"/>
            <a:headEnd/>
            <a:tailEnd/>
          </a:ln>
        </p:spPr>
      </p:pic>
      <p:pic>
        <p:nvPicPr>
          <p:cNvPr id="6" name="Picture 3" descr="\\VISUM_DATA\Visum_Share$\02_ECM\03_Projects\03_Projects_new\Scorpio_retainer\03_PBC\PBC\Graphics\Field photo\2011014\1ogo.jpg"/>
          <p:cNvPicPr>
            <a:picLocks noChangeAspect="1" noChangeArrowheads="1"/>
          </p:cNvPicPr>
          <p:nvPr userDrawn="1"/>
        </p:nvPicPr>
        <p:blipFill>
          <a:blip r:embed="rId3" cstate="print"/>
          <a:srcRect/>
          <a:stretch>
            <a:fillRect/>
          </a:stretch>
        </p:blipFill>
        <p:spPr bwMode="auto">
          <a:xfrm>
            <a:off x="150854" y="3552048"/>
            <a:ext cx="504582" cy="432000"/>
          </a:xfrm>
          <a:prstGeom prst="ellipse">
            <a:avLst/>
          </a:prstGeom>
          <a:noFill/>
        </p:spPr>
      </p:pic>
    </p:spTree>
    <p:extLst>
      <p:ext uri="{BB962C8B-B14F-4D97-AF65-F5344CB8AC3E}">
        <p14:creationId xmlns:p14="http://schemas.microsoft.com/office/powerpoint/2010/main" val="22271820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2" name="Group 2"/>
          <p:cNvGrpSpPr/>
          <p:nvPr userDrawn="1"/>
        </p:nvGrpSpPr>
        <p:grpSpPr>
          <a:xfrm>
            <a:off x="0" y="-9525"/>
            <a:ext cx="9144000" cy="7077075"/>
            <a:chOff x="0" y="-9525"/>
            <a:chExt cx="9144000" cy="7077075"/>
          </a:xfrm>
        </p:grpSpPr>
        <p:cxnSp>
          <p:nvCxnSpPr>
            <p:cNvPr id="4" name="Straight Connector 3"/>
            <p:cNvCxnSpPr/>
            <p:nvPr userDrawn="1"/>
          </p:nvCxnSpPr>
          <p:spPr bwMode="auto">
            <a:xfrm>
              <a:off x="295275" y="0"/>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5" name="Straight Connector 4"/>
            <p:cNvCxnSpPr/>
            <p:nvPr userDrawn="1"/>
          </p:nvCxnSpPr>
          <p:spPr bwMode="auto">
            <a:xfrm>
              <a:off x="8812530" y="0"/>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6" name="Straight Connector 5"/>
            <p:cNvCxnSpPr/>
            <p:nvPr userDrawn="1"/>
          </p:nvCxnSpPr>
          <p:spPr bwMode="auto">
            <a:xfrm flipH="1">
              <a:off x="0" y="6515100"/>
              <a:ext cx="9144000" cy="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7" name="Straight Connector 6"/>
            <p:cNvCxnSpPr/>
            <p:nvPr userDrawn="1"/>
          </p:nvCxnSpPr>
          <p:spPr bwMode="auto">
            <a:xfrm flipH="1">
              <a:off x="0" y="1219200"/>
              <a:ext cx="9144000" cy="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8" name="Straight Connector 7"/>
            <p:cNvCxnSpPr/>
            <p:nvPr userDrawn="1"/>
          </p:nvCxnSpPr>
          <p:spPr bwMode="auto">
            <a:xfrm>
              <a:off x="4562475" y="152400"/>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9" name="Straight Connector 8"/>
            <p:cNvCxnSpPr/>
            <p:nvPr userDrawn="1"/>
          </p:nvCxnSpPr>
          <p:spPr bwMode="auto">
            <a:xfrm>
              <a:off x="4667250" y="180975"/>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10" name="Straight Connector 9"/>
            <p:cNvCxnSpPr/>
            <p:nvPr userDrawn="1"/>
          </p:nvCxnSpPr>
          <p:spPr bwMode="auto">
            <a:xfrm>
              <a:off x="4457700" y="209550"/>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11" name="Straight Connector 10"/>
            <p:cNvCxnSpPr/>
            <p:nvPr userDrawn="1"/>
          </p:nvCxnSpPr>
          <p:spPr bwMode="auto">
            <a:xfrm>
              <a:off x="85725" y="3581400"/>
              <a:ext cx="8953500" cy="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12" name="Straight Connector 11"/>
            <p:cNvCxnSpPr/>
            <p:nvPr userDrawn="1"/>
          </p:nvCxnSpPr>
          <p:spPr bwMode="auto">
            <a:xfrm>
              <a:off x="142875" y="3667125"/>
              <a:ext cx="8953500" cy="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13" name="Straight Connector 12"/>
            <p:cNvCxnSpPr/>
            <p:nvPr userDrawn="1"/>
          </p:nvCxnSpPr>
          <p:spPr bwMode="auto">
            <a:xfrm>
              <a:off x="38100" y="3752850"/>
              <a:ext cx="8953500" cy="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14" name="Straight Connector 13"/>
            <p:cNvCxnSpPr/>
            <p:nvPr userDrawn="1"/>
          </p:nvCxnSpPr>
          <p:spPr bwMode="auto">
            <a:xfrm>
              <a:off x="552450" y="0"/>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15" name="Straight Connector 14"/>
            <p:cNvCxnSpPr/>
            <p:nvPr userDrawn="1"/>
          </p:nvCxnSpPr>
          <p:spPr bwMode="auto">
            <a:xfrm>
              <a:off x="8562975" y="9525"/>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16" name="Straight Connector 15"/>
            <p:cNvCxnSpPr/>
            <p:nvPr userDrawn="1"/>
          </p:nvCxnSpPr>
          <p:spPr bwMode="auto">
            <a:xfrm>
              <a:off x="2524125" y="-9525"/>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17" name="Straight Connector 16"/>
            <p:cNvCxnSpPr/>
            <p:nvPr userDrawn="1"/>
          </p:nvCxnSpPr>
          <p:spPr bwMode="auto">
            <a:xfrm>
              <a:off x="6667500" y="-9525"/>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grpSp>
    </p:spTree>
    <p:extLst>
      <p:ext uri="{BB962C8B-B14F-4D97-AF65-F5344CB8AC3E}">
        <p14:creationId xmlns:p14="http://schemas.microsoft.com/office/powerpoint/2010/main" val="3701628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2" name="Group 2"/>
          <p:cNvGrpSpPr/>
          <p:nvPr userDrawn="1"/>
        </p:nvGrpSpPr>
        <p:grpSpPr>
          <a:xfrm>
            <a:off x="-161925" y="-115887"/>
            <a:ext cx="9458325" cy="7010400"/>
            <a:chOff x="-161925" y="-115887"/>
            <a:chExt cx="9458325" cy="7010400"/>
          </a:xfrm>
        </p:grpSpPr>
        <p:cxnSp>
          <p:nvCxnSpPr>
            <p:cNvPr id="4" name="Straight Connector 3"/>
            <p:cNvCxnSpPr/>
            <p:nvPr userDrawn="1"/>
          </p:nvCxnSpPr>
          <p:spPr bwMode="auto">
            <a:xfrm>
              <a:off x="299085" y="0"/>
              <a:ext cx="0" cy="6858000"/>
            </a:xfrm>
            <a:prstGeom prst="line">
              <a:avLst/>
            </a:prstGeom>
            <a:noFill/>
            <a:ln w="3175" cap="flat" cmpd="sng" algn="ctr">
              <a:solidFill>
                <a:schemeClr val="bg1">
                  <a:lumMod val="65000"/>
                </a:schemeClr>
              </a:solidFill>
              <a:prstDash val="dash"/>
              <a:round/>
              <a:headEnd type="none" w="med" len="med"/>
              <a:tailEnd type="none" w="med" len="med"/>
            </a:ln>
            <a:effectLst/>
          </p:spPr>
        </p:cxnSp>
        <p:cxnSp>
          <p:nvCxnSpPr>
            <p:cNvPr id="5" name="Straight Connector 4"/>
            <p:cNvCxnSpPr/>
            <p:nvPr userDrawn="1"/>
          </p:nvCxnSpPr>
          <p:spPr bwMode="auto">
            <a:xfrm flipH="1">
              <a:off x="-19050" y="933450"/>
              <a:ext cx="9163050" cy="0"/>
            </a:xfrm>
            <a:prstGeom prst="line">
              <a:avLst/>
            </a:prstGeom>
            <a:noFill/>
            <a:ln w="3175" cap="flat" cmpd="sng" algn="ctr">
              <a:solidFill>
                <a:schemeClr val="bg1">
                  <a:lumMod val="65000"/>
                </a:schemeClr>
              </a:solidFill>
              <a:prstDash val="dash"/>
              <a:round/>
              <a:headEnd type="none" w="med" len="med"/>
              <a:tailEnd type="none" w="med" len="med"/>
            </a:ln>
            <a:effectLst/>
          </p:spPr>
        </p:cxnSp>
        <p:cxnSp>
          <p:nvCxnSpPr>
            <p:cNvPr id="6" name="Straight Connector 5"/>
            <p:cNvCxnSpPr/>
            <p:nvPr userDrawn="1"/>
          </p:nvCxnSpPr>
          <p:spPr bwMode="auto">
            <a:xfrm>
              <a:off x="4585335" y="-115887"/>
              <a:ext cx="0" cy="6858000"/>
            </a:xfrm>
            <a:prstGeom prst="line">
              <a:avLst/>
            </a:prstGeom>
            <a:noFill/>
            <a:ln w="3175" cap="flat" cmpd="sng" algn="ctr">
              <a:solidFill>
                <a:schemeClr val="bg1">
                  <a:lumMod val="65000"/>
                </a:schemeClr>
              </a:solidFill>
              <a:prstDash val="dash"/>
              <a:round/>
              <a:headEnd type="none" w="med" len="med"/>
              <a:tailEnd type="none" w="med" len="med"/>
            </a:ln>
            <a:effectLst/>
          </p:spPr>
        </p:cxnSp>
        <p:cxnSp>
          <p:nvCxnSpPr>
            <p:cNvPr id="7" name="Straight Connector 6"/>
            <p:cNvCxnSpPr/>
            <p:nvPr userDrawn="1"/>
          </p:nvCxnSpPr>
          <p:spPr bwMode="auto">
            <a:xfrm>
              <a:off x="8795385" y="36513"/>
              <a:ext cx="0" cy="6858000"/>
            </a:xfrm>
            <a:prstGeom prst="line">
              <a:avLst/>
            </a:prstGeom>
            <a:noFill/>
            <a:ln w="3175" cap="flat" cmpd="sng" algn="ctr">
              <a:solidFill>
                <a:schemeClr val="bg1">
                  <a:lumMod val="65000"/>
                </a:schemeClr>
              </a:solidFill>
              <a:prstDash val="dash"/>
              <a:round/>
              <a:headEnd type="none" w="med" len="med"/>
              <a:tailEnd type="none" w="med" len="med"/>
            </a:ln>
            <a:effectLst/>
          </p:spPr>
        </p:cxnSp>
        <p:cxnSp>
          <p:nvCxnSpPr>
            <p:cNvPr id="8" name="Straight Connector 7"/>
            <p:cNvCxnSpPr/>
            <p:nvPr userDrawn="1"/>
          </p:nvCxnSpPr>
          <p:spPr bwMode="auto">
            <a:xfrm flipH="1">
              <a:off x="133350" y="6457950"/>
              <a:ext cx="9163050" cy="0"/>
            </a:xfrm>
            <a:prstGeom prst="line">
              <a:avLst/>
            </a:prstGeom>
            <a:noFill/>
            <a:ln w="3175" cap="flat" cmpd="sng" algn="ctr">
              <a:solidFill>
                <a:schemeClr val="bg1">
                  <a:lumMod val="65000"/>
                </a:schemeClr>
              </a:solidFill>
              <a:prstDash val="dash"/>
              <a:round/>
              <a:headEnd type="none" w="med" len="med"/>
              <a:tailEnd type="none" w="med" len="med"/>
            </a:ln>
            <a:effectLst/>
          </p:spPr>
        </p:cxnSp>
        <p:cxnSp>
          <p:nvCxnSpPr>
            <p:cNvPr id="9" name="Straight Connector 8"/>
            <p:cNvCxnSpPr/>
            <p:nvPr userDrawn="1"/>
          </p:nvCxnSpPr>
          <p:spPr bwMode="auto">
            <a:xfrm flipH="1">
              <a:off x="-161925" y="3448050"/>
              <a:ext cx="9163050" cy="0"/>
            </a:xfrm>
            <a:prstGeom prst="line">
              <a:avLst/>
            </a:prstGeom>
            <a:noFill/>
            <a:ln w="3175" cap="flat" cmpd="sng" algn="ctr">
              <a:solidFill>
                <a:schemeClr val="bg1">
                  <a:lumMod val="65000"/>
                </a:schemeClr>
              </a:solidFill>
              <a:prstDash val="dash"/>
              <a:round/>
              <a:headEnd type="none" w="med" len="med"/>
              <a:tailEnd type="none" w="med" len="med"/>
            </a:ln>
            <a:effectLst/>
          </p:spPr>
        </p:cxnSp>
      </p:grpSp>
    </p:spTree>
    <p:extLst>
      <p:ext uri="{BB962C8B-B14F-4D97-AF65-F5344CB8AC3E}">
        <p14:creationId xmlns:p14="http://schemas.microsoft.com/office/powerpoint/2010/main" val="4569326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64"/>
          <p:cNvSpPr>
            <a:spLocks noChangeArrowheads="1"/>
          </p:cNvSpPr>
          <p:nvPr userDrawn="1"/>
        </p:nvSpPr>
        <p:spPr bwMode="auto">
          <a:xfrm>
            <a:off x="8620125" y="6403559"/>
            <a:ext cx="2000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nchor="b">
            <a:spAutoFit/>
          </a:bodyPr>
          <a:lstStyle/>
          <a:p>
            <a:pPr algn="r" eaLnBrk="0" hangingPunct="0"/>
            <a:fld id="{B5B8E12D-D962-461E-BF17-030F0DC18693}" type="slidenum">
              <a:rPr lang="en-GB" sz="1100">
                <a:latin typeface="Verdana" pitchFamily="34" charset="0"/>
                <a:ea typeface="Verdana" pitchFamily="34" charset="0"/>
                <a:cs typeface="Verdana" pitchFamily="34" charset="0"/>
              </a:rPr>
              <a:pPr algn="r" eaLnBrk="0" hangingPunct="0"/>
              <a:t>‹#›</a:t>
            </a:fld>
            <a:endParaRPr lang="en-GB" sz="1100" dirty="0">
              <a:latin typeface="Verdana" pitchFamily="34" charset="0"/>
              <a:ea typeface="Verdana" pitchFamily="34" charset="0"/>
              <a:cs typeface="Verdana" pitchFamily="34" charset="0"/>
            </a:endParaRPr>
          </a:p>
        </p:txBody>
      </p:sp>
      <p:sp>
        <p:nvSpPr>
          <p:cNvPr id="2" name="Title 1"/>
          <p:cNvSpPr>
            <a:spLocks noGrp="1"/>
          </p:cNvSpPr>
          <p:nvPr>
            <p:ph type="title"/>
          </p:nvPr>
        </p:nvSpPr>
        <p:spPr>
          <a:xfrm>
            <a:off x="309563" y="3558967"/>
            <a:ext cx="8524875" cy="461962"/>
          </a:xfrm>
          <a:prstGeom prst="rect">
            <a:avLst/>
          </a:prstGeom>
        </p:spPr>
        <p:txBody>
          <a:bodyPr/>
          <a:lstStyle>
            <a:lvl1pPr algn="ctr">
              <a:defRPr sz="2400" b="0">
                <a:solidFill>
                  <a:schemeClr val="accent1">
                    <a:lumMod val="75000"/>
                  </a:schemeClr>
                </a:solidFill>
                <a:latin typeface="Verdana" pitchFamily="34" charset="0"/>
                <a:ea typeface="Verdana" pitchFamily="34" charset="0"/>
                <a:cs typeface="Verdana" pitchFamily="34" charset="0"/>
              </a:defRPr>
            </a:lvl1pPr>
          </a:lstStyle>
          <a:p>
            <a:r>
              <a:rPr lang="en-US"/>
              <a:t>Click to edit Master title style</a:t>
            </a:r>
          </a:p>
        </p:txBody>
      </p:sp>
      <p:pic>
        <p:nvPicPr>
          <p:cNvPr id="4" name="Picture 12"/>
          <p:cNvPicPr>
            <a:picLocks noChangeAspect="1" noChangeArrowheads="1"/>
          </p:cNvPicPr>
          <p:nvPr userDrawn="1"/>
        </p:nvPicPr>
        <p:blipFill>
          <a:blip r:embed="rId2" cstate="print"/>
          <a:srcRect/>
          <a:stretch>
            <a:fillRect/>
          </a:stretch>
        </p:blipFill>
        <p:spPr bwMode="auto">
          <a:xfrm>
            <a:off x="-6350" y="4102100"/>
            <a:ext cx="9158288" cy="49213"/>
          </a:xfrm>
          <a:prstGeom prst="rect">
            <a:avLst/>
          </a:prstGeom>
          <a:noFill/>
          <a:ln w="9525">
            <a:noFill/>
            <a:miter lim="800000"/>
            <a:headEnd/>
            <a:tailEnd/>
          </a:ln>
        </p:spPr>
      </p:pic>
      <p:pic>
        <p:nvPicPr>
          <p:cNvPr id="5" name="Picture 13"/>
          <p:cNvPicPr>
            <a:picLocks noChangeAspect="1" noChangeArrowheads="1"/>
          </p:cNvPicPr>
          <p:nvPr userDrawn="1"/>
        </p:nvPicPr>
        <p:blipFill>
          <a:blip r:embed="rId2" cstate="print"/>
          <a:srcRect/>
          <a:stretch>
            <a:fillRect/>
          </a:stretch>
        </p:blipFill>
        <p:spPr bwMode="auto">
          <a:xfrm>
            <a:off x="-6350" y="3429000"/>
            <a:ext cx="9158288" cy="49213"/>
          </a:xfrm>
          <a:prstGeom prst="rect">
            <a:avLst/>
          </a:prstGeom>
          <a:noFill/>
          <a:ln w="9525">
            <a:noFill/>
            <a:miter lim="800000"/>
            <a:headEnd/>
            <a:tailEnd/>
          </a:ln>
        </p:spPr>
      </p:pic>
      <p:pic>
        <p:nvPicPr>
          <p:cNvPr id="6" name="Picture 3" descr="\\VISUM_DATA\Visum_Share$\02_ECM\03_Projects\03_Projects_new\Scorpio_retainer\03_PBC\PBC\Graphics\Field photo\2011014\1ogo.jpg"/>
          <p:cNvPicPr>
            <a:picLocks noChangeAspect="1" noChangeArrowheads="1"/>
          </p:cNvPicPr>
          <p:nvPr userDrawn="1"/>
        </p:nvPicPr>
        <p:blipFill>
          <a:blip r:embed="rId3" cstate="print"/>
          <a:srcRect/>
          <a:stretch>
            <a:fillRect/>
          </a:stretch>
        </p:blipFill>
        <p:spPr bwMode="auto">
          <a:xfrm>
            <a:off x="150854" y="3552048"/>
            <a:ext cx="504582" cy="432000"/>
          </a:xfrm>
          <a:prstGeom prst="ellipse">
            <a:avLst/>
          </a:prstGeom>
          <a:noFill/>
        </p:spPr>
      </p:pic>
    </p:spTree>
    <p:extLst>
      <p:ext uri="{BB962C8B-B14F-4D97-AF65-F5344CB8AC3E}">
        <p14:creationId xmlns:p14="http://schemas.microsoft.com/office/powerpoint/2010/main" val="222718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3" name="Group 2"/>
          <p:cNvGrpSpPr/>
          <p:nvPr userDrawn="1"/>
        </p:nvGrpSpPr>
        <p:grpSpPr>
          <a:xfrm>
            <a:off x="0" y="-9525"/>
            <a:ext cx="9144000" cy="7077075"/>
            <a:chOff x="0" y="-9525"/>
            <a:chExt cx="9144000" cy="7077075"/>
          </a:xfrm>
        </p:grpSpPr>
        <p:cxnSp>
          <p:nvCxnSpPr>
            <p:cNvPr id="4" name="Straight Connector 3"/>
            <p:cNvCxnSpPr/>
            <p:nvPr userDrawn="1"/>
          </p:nvCxnSpPr>
          <p:spPr bwMode="auto">
            <a:xfrm>
              <a:off x="295275" y="0"/>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5" name="Straight Connector 4"/>
            <p:cNvCxnSpPr/>
            <p:nvPr userDrawn="1"/>
          </p:nvCxnSpPr>
          <p:spPr bwMode="auto">
            <a:xfrm>
              <a:off x="8812530" y="0"/>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6" name="Straight Connector 5"/>
            <p:cNvCxnSpPr/>
            <p:nvPr userDrawn="1"/>
          </p:nvCxnSpPr>
          <p:spPr bwMode="auto">
            <a:xfrm flipH="1">
              <a:off x="0" y="6515100"/>
              <a:ext cx="9144000" cy="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7" name="Straight Connector 6"/>
            <p:cNvCxnSpPr/>
            <p:nvPr userDrawn="1"/>
          </p:nvCxnSpPr>
          <p:spPr bwMode="auto">
            <a:xfrm flipH="1">
              <a:off x="0" y="1219200"/>
              <a:ext cx="9144000" cy="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8" name="Straight Connector 7"/>
            <p:cNvCxnSpPr/>
            <p:nvPr userDrawn="1"/>
          </p:nvCxnSpPr>
          <p:spPr bwMode="auto">
            <a:xfrm>
              <a:off x="4562475" y="152400"/>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9" name="Straight Connector 8"/>
            <p:cNvCxnSpPr/>
            <p:nvPr userDrawn="1"/>
          </p:nvCxnSpPr>
          <p:spPr bwMode="auto">
            <a:xfrm>
              <a:off x="4667250" y="180975"/>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10" name="Straight Connector 9"/>
            <p:cNvCxnSpPr/>
            <p:nvPr userDrawn="1"/>
          </p:nvCxnSpPr>
          <p:spPr bwMode="auto">
            <a:xfrm>
              <a:off x="4457700" y="209550"/>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11" name="Straight Connector 10"/>
            <p:cNvCxnSpPr/>
            <p:nvPr userDrawn="1"/>
          </p:nvCxnSpPr>
          <p:spPr bwMode="auto">
            <a:xfrm>
              <a:off x="85725" y="3581400"/>
              <a:ext cx="8953500" cy="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12" name="Straight Connector 11"/>
            <p:cNvCxnSpPr/>
            <p:nvPr userDrawn="1"/>
          </p:nvCxnSpPr>
          <p:spPr bwMode="auto">
            <a:xfrm>
              <a:off x="142875" y="3667125"/>
              <a:ext cx="8953500" cy="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13" name="Straight Connector 12"/>
            <p:cNvCxnSpPr/>
            <p:nvPr userDrawn="1"/>
          </p:nvCxnSpPr>
          <p:spPr bwMode="auto">
            <a:xfrm>
              <a:off x="38100" y="3752850"/>
              <a:ext cx="8953500" cy="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14" name="Straight Connector 13"/>
            <p:cNvCxnSpPr/>
            <p:nvPr userDrawn="1"/>
          </p:nvCxnSpPr>
          <p:spPr bwMode="auto">
            <a:xfrm>
              <a:off x="552450" y="0"/>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15" name="Straight Connector 14"/>
            <p:cNvCxnSpPr/>
            <p:nvPr userDrawn="1"/>
          </p:nvCxnSpPr>
          <p:spPr bwMode="auto">
            <a:xfrm>
              <a:off x="8562975" y="9525"/>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16" name="Straight Connector 15"/>
            <p:cNvCxnSpPr/>
            <p:nvPr userDrawn="1"/>
          </p:nvCxnSpPr>
          <p:spPr bwMode="auto">
            <a:xfrm>
              <a:off x="2524125" y="-9525"/>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17" name="Straight Connector 16"/>
            <p:cNvCxnSpPr/>
            <p:nvPr userDrawn="1"/>
          </p:nvCxnSpPr>
          <p:spPr bwMode="auto">
            <a:xfrm>
              <a:off x="6667500" y="-9525"/>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grpSp>
    </p:spTree>
    <p:extLst>
      <p:ext uri="{BB962C8B-B14F-4D97-AF65-F5344CB8AC3E}">
        <p14:creationId xmlns:p14="http://schemas.microsoft.com/office/powerpoint/2010/main" val="3701628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3" name="Group 2"/>
          <p:cNvGrpSpPr/>
          <p:nvPr userDrawn="1"/>
        </p:nvGrpSpPr>
        <p:grpSpPr>
          <a:xfrm>
            <a:off x="-161925" y="-115887"/>
            <a:ext cx="9458325" cy="7010400"/>
            <a:chOff x="-161925" y="-115887"/>
            <a:chExt cx="9458325" cy="7010400"/>
          </a:xfrm>
        </p:grpSpPr>
        <p:cxnSp>
          <p:nvCxnSpPr>
            <p:cNvPr id="4" name="Straight Connector 3"/>
            <p:cNvCxnSpPr/>
            <p:nvPr userDrawn="1"/>
          </p:nvCxnSpPr>
          <p:spPr bwMode="auto">
            <a:xfrm>
              <a:off x="299085" y="0"/>
              <a:ext cx="0" cy="6858000"/>
            </a:xfrm>
            <a:prstGeom prst="line">
              <a:avLst/>
            </a:prstGeom>
            <a:noFill/>
            <a:ln w="3175" cap="flat" cmpd="sng" algn="ctr">
              <a:solidFill>
                <a:schemeClr val="bg1">
                  <a:lumMod val="65000"/>
                </a:schemeClr>
              </a:solidFill>
              <a:prstDash val="dash"/>
              <a:round/>
              <a:headEnd type="none" w="med" len="med"/>
              <a:tailEnd type="none" w="med" len="med"/>
            </a:ln>
            <a:effectLst/>
          </p:spPr>
        </p:cxnSp>
        <p:cxnSp>
          <p:nvCxnSpPr>
            <p:cNvPr id="5" name="Straight Connector 4"/>
            <p:cNvCxnSpPr/>
            <p:nvPr userDrawn="1"/>
          </p:nvCxnSpPr>
          <p:spPr bwMode="auto">
            <a:xfrm flipH="1">
              <a:off x="-19050" y="933450"/>
              <a:ext cx="9163050" cy="0"/>
            </a:xfrm>
            <a:prstGeom prst="line">
              <a:avLst/>
            </a:prstGeom>
            <a:noFill/>
            <a:ln w="3175" cap="flat" cmpd="sng" algn="ctr">
              <a:solidFill>
                <a:schemeClr val="bg1">
                  <a:lumMod val="65000"/>
                </a:schemeClr>
              </a:solidFill>
              <a:prstDash val="dash"/>
              <a:round/>
              <a:headEnd type="none" w="med" len="med"/>
              <a:tailEnd type="none" w="med" len="med"/>
            </a:ln>
            <a:effectLst/>
          </p:spPr>
        </p:cxnSp>
        <p:cxnSp>
          <p:nvCxnSpPr>
            <p:cNvPr id="6" name="Straight Connector 5"/>
            <p:cNvCxnSpPr/>
            <p:nvPr userDrawn="1"/>
          </p:nvCxnSpPr>
          <p:spPr bwMode="auto">
            <a:xfrm>
              <a:off x="4585335" y="-115887"/>
              <a:ext cx="0" cy="6858000"/>
            </a:xfrm>
            <a:prstGeom prst="line">
              <a:avLst/>
            </a:prstGeom>
            <a:noFill/>
            <a:ln w="3175" cap="flat" cmpd="sng" algn="ctr">
              <a:solidFill>
                <a:schemeClr val="bg1">
                  <a:lumMod val="65000"/>
                </a:schemeClr>
              </a:solidFill>
              <a:prstDash val="dash"/>
              <a:round/>
              <a:headEnd type="none" w="med" len="med"/>
              <a:tailEnd type="none" w="med" len="med"/>
            </a:ln>
            <a:effectLst/>
          </p:spPr>
        </p:cxnSp>
        <p:cxnSp>
          <p:nvCxnSpPr>
            <p:cNvPr id="7" name="Straight Connector 6"/>
            <p:cNvCxnSpPr/>
            <p:nvPr userDrawn="1"/>
          </p:nvCxnSpPr>
          <p:spPr bwMode="auto">
            <a:xfrm>
              <a:off x="8795385" y="36513"/>
              <a:ext cx="0" cy="6858000"/>
            </a:xfrm>
            <a:prstGeom prst="line">
              <a:avLst/>
            </a:prstGeom>
            <a:noFill/>
            <a:ln w="3175" cap="flat" cmpd="sng" algn="ctr">
              <a:solidFill>
                <a:schemeClr val="bg1">
                  <a:lumMod val="65000"/>
                </a:schemeClr>
              </a:solidFill>
              <a:prstDash val="dash"/>
              <a:round/>
              <a:headEnd type="none" w="med" len="med"/>
              <a:tailEnd type="none" w="med" len="med"/>
            </a:ln>
            <a:effectLst/>
          </p:spPr>
        </p:cxnSp>
        <p:cxnSp>
          <p:nvCxnSpPr>
            <p:cNvPr id="8" name="Straight Connector 7"/>
            <p:cNvCxnSpPr/>
            <p:nvPr userDrawn="1"/>
          </p:nvCxnSpPr>
          <p:spPr bwMode="auto">
            <a:xfrm flipH="1">
              <a:off x="133350" y="6457950"/>
              <a:ext cx="9163050" cy="0"/>
            </a:xfrm>
            <a:prstGeom prst="line">
              <a:avLst/>
            </a:prstGeom>
            <a:noFill/>
            <a:ln w="3175" cap="flat" cmpd="sng" algn="ctr">
              <a:solidFill>
                <a:schemeClr val="bg1">
                  <a:lumMod val="65000"/>
                </a:schemeClr>
              </a:solidFill>
              <a:prstDash val="dash"/>
              <a:round/>
              <a:headEnd type="none" w="med" len="med"/>
              <a:tailEnd type="none" w="med" len="med"/>
            </a:ln>
            <a:effectLst/>
          </p:spPr>
        </p:cxnSp>
        <p:cxnSp>
          <p:nvCxnSpPr>
            <p:cNvPr id="9" name="Straight Connector 8"/>
            <p:cNvCxnSpPr/>
            <p:nvPr userDrawn="1"/>
          </p:nvCxnSpPr>
          <p:spPr bwMode="auto">
            <a:xfrm flipH="1">
              <a:off x="-161925" y="3448050"/>
              <a:ext cx="9163050" cy="0"/>
            </a:xfrm>
            <a:prstGeom prst="line">
              <a:avLst/>
            </a:prstGeom>
            <a:noFill/>
            <a:ln w="3175" cap="flat" cmpd="sng" algn="ctr">
              <a:solidFill>
                <a:schemeClr val="bg1">
                  <a:lumMod val="65000"/>
                </a:schemeClr>
              </a:solidFill>
              <a:prstDash val="dash"/>
              <a:round/>
              <a:headEnd type="none" w="med" len="med"/>
              <a:tailEnd type="none" w="med" len="med"/>
            </a:ln>
            <a:effectLst/>
          </p:spPr>
        </p:cxnSp>
      </p:grpSp>
    </p:spTree>
    <p:extLst>
      <p:ext uri="{BB962C8B-B14F-4D97-AF65-F5344CB8AC3E}">
        <p14:creationId xmlns:p14="http://schemas.microsoft.com/office/powerpoint/2010/main" val="456932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468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64"/>
          <p:cNvSpPr>
            <a:spLocks noChangeArrowheads="1"/>
          </p:cNvSpPr>
          <p:nvPr userDrawn="1"/>
        </p:nvSpPr>
        <p:spPr bwMode="auto">
          <a:xfrm>
            <a:off x="8620125" y="6403559"/>
            <a:ext cx="2000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nchor="b">
            <a:spAutoFit/>
          </a:bodyPr>
          <a:lstStyle/>
          <a:p>
            <a:pPr algn="r" rtl="0" eaLnBrk="0" fontAlgn="base" hangingPunct="0">
              <a:spcBef>
                <a:spcPct val="0"/>
              </a:spcBef>
              <a:spcAft>
                <a:spcPct val="0"/>
              </a:spcAft>
            </a:pPr>
            <a:fld id="{B5B8E12D-D962-461E-BF17-030F0DC18693}" type="slidenum">
              <a:rPr lang="en-GB" sz="1100" b="1" kern="1200">
                <a:solidFill>
                  <a:prstClr val="black"/>
                </a:solidFill>
                <a:latin typeface="Verdana" pitchFamily="34" charset="0"/>
                <a:ea typeface="Verdana" pitchFamily="34" charset="0"/>
                <a:cs typeface="Verdana" pitchFamily="34" charset="0"/>
              </a:rPr>
              <a:pPr algn="r" rtl="0" eaLnBrk="0" fontAlgn="base" hangingPunct="0">
                <a:spcBef>
                  <a:spcPct val="0"/>
                </a:spcBef>
                <a:spcAft>
                  <a:spcPct val="0"/>
                </a:spcAft>
              </a:pPr>
              <a:t>‹#›</a:t>
            </a:fld>
            <a:endParaRPr lang="en-GB" sz="1100" b="1" kern="1200" dirty="0">
              <a:solidFill>
                <a:prstClr val="black"/>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a:xfrm>
            <a:off x="309563" y="3558967"/>
            <a:ext cx="8524875" cy="461962"/>
          </a:xfrm>
          <a:prstGeom prst="rect">
            <a:avLst/>
          </a:prstGeom>
        </p:spPr>
        <p:txBody>
          <a:bodyPr/>
          <a:lstStyle>
            <a:lvl1pPr algn="ctr">
              <a:defRPr sz="2400" b="0">
                <a:solidFill>
                  <a:schemeClr val="accent1">
                    <a:lumMod val="75000"/>
                  </a:schemeClr>
                </a:solidFill>
                <a:latin typeface="Verdana" pitchFamily="34" charset="0"/>
                <a:ea typeface="Verdana" pitchFamily="34" charset="0"/>
                <a:cs typeface="Verdana" pitchFamily="34" charset="0"/>
              </a:defRPr>
            </a:lvl1pPr>
          </a:lstStyle>
          <a:p>
            <a:r>
              <a:rPr lang="en-US"/>
              <a:t>Click to edit Master title style</a:t>
            </a:r>
          </a:p>
        </p:txBody>
      </p:sp>
      <p:pic>
        <p:nvPicPr>
          <p:cNvPr id="4" name="Picture 12"/>
          <p:cNvPicPr>
            <a:picLocks noChangeAspect="1" noChangeArrowheads="1"/>
          </p:cNvPicPr>
          <p:nvPr userDrawn="1"/>
        </p:nvPicPr>
        <p:blipFill>
          <a:blip r:embed="rId2" cstate="print"/>
          <a:srcRect/>
          <a:stretch>
            <a:fillRect/>
          </a:stretch>
        </p:blipFill>
        <p:spPr bwMode="auto">
          <a:xfrm>
            <a:off x="-6350" y="4102100"/>
            <a:ext cx="9158288" cy="49213"/>
          </a:xfrm>
          <a:prstGeom prst="rect">
            <a:avLst/>
          </a:prstGeom>
          <a:noFill/>
          <a:ln w="9525">
            <a:noFill/>
            <a:miter lim="800000"/>
            <a:headEnd/>
            <a:tailEnd/>
          </a:ln>
        </p:spPr>
      </p:pic>
      <p:pic>
        <p:nvPicPr>
          <p:cNvPr id="5" name="Picture 13"/>
          <p:cNvPicPr>
            <a:picLocks noChangeAspect="1" noChangeArrowheads="1"/>
          </p:cNvPicPr>
          <p:nvPr userDrawn="1"/>
        </p:nvPicPr>
        <p:blipFill>
          <a:blip r:embed="rId2" cstate="print"/>
          <a:srcRect/>
          <a:stretch>
            <a:fillRect/>
          </a:stretch>
        </p:blipFill>
        <p:spPr bwMode="auto">
          <a:xfrm>
            <a:off x="-6350" y="3429000"/>
            <a:ext cx="9158288" cy="49213"/>
          </a:xfrm>
          <a:prstGeom prst="rect">
            <a:avLst/>
          </a:prstGeom>
          <a:noFill/>
          <a:ln w="9525">
            <a:noFill/>
            <a:miter lim="800000"/>
            <a:headEnd/>
            <a:tailEnd/>
          </a:ln>
        </p:spPr>
      </p:pic>
      <p:pic>
        <p:nvPicPr>
          <p:cNvPr id="6" name="Picture 3" descr="\\VISUM_DATA\Visum_Share$\02_ECM\03_Projects\03_Projects_new\Scorpio_retainer\03_PBC\PBC\Graphics\Field photo\2011014\1ogo.jpg"/>
          <p:cNvPicPr>
            <a:picLocks noChangeAspect="1" noChangeArrowheads="1"/>
          </p:cNvPicPr>
          <p:nvPr userDrawn="1"/>
        </p:nvPicPr>
        <p:blipFill>
          <a:blip r:embed="rId3" cstate="print"/>
          <a:srcRect/>
          <a:stretch>
            <a:fillRect/>
          </a:stretch>
        </p:blipFill>
        <p:spPr bwMode="auto">
          <a:xfrm>
            <a:off x="150854" y="3552048"/>
            <a:ext cx="504582" cy="432000"/>
          </a:xfrm>
          <a:prstGeom prst="ellipse">
            <a:avLst/>
          </a:prstGeom>
          <a:noFill/>
        </p:spPr>
      </p:pic>
    </p:spTree>
    <p:extLst>
      <p:ext uri="{BB962C8B-B14F-4D97-AF65-F5344CB8AC3E}">
        <p14:creationId xmlns:p14="http://schemas.microsoft.com/office/powerpoint/2010/main" val="2227182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2" name="Group 2"/>
          <p:cNvGrpSpPr/>
          <p:nvPr userDrawn="1"/>
        </p:nvGrpSpPr>
        <p:grpSpPr>
          <a:xfrm>
            <a:off x="0" y="-9525"/>
            <a:ext cx="9144000" cy="7077075"/>
            <a:chOff x="0" y="-9525"/>
            <a:chExt cx="9144000" cy="7077075"/>
          </a:xfrm>
        </p:grpSpPr>
        <p:cxnSp>
          <p:nvCxnSpPr>
            <p:cNvPr id="4" name="Straight Connector 3"/>
            <p:cNvCxnSpPr/>
            <p:nvPr userDrawn="1"/>
          </p:nvCxnSpPr>
          <p:spPr bwMode="auto">
            <a:xfrm>
              <a:off x="295275" y="0"/>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5" name="Straight Connector 4"/>
            <p:cNvCxnSpPr/>
            <p:nvPr userDrawn="1"/>
          </p:nvCxnSpPr>
          <p:spPr bwMode="auto">
            <a:xfrm>
              <a:off x="8812530" y="0"/>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6" name="Straight Connector 5"/>
            <p:cNvCxnSpPr/>
            <p:nvPr userDrawn="1"/>
          </p:nvCxnSpPr>
          <p:spPr bwMode="auto">
            <a:xfrm flipH="1">
              <a:off x="0" y="6515100"/>
              <a:ext cx="9144000" cy="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7" name="Straight Connector 6"/>
            <p:cNvCxnSpPr/>
            <p:nvPr userDrawn="1"/>
          </p:nvCxnSpPr>
          <p:spPr bwMode="auto">
            <a:xfrm flipH="1">
              <a:off x="0" y="1219200"/>
              <a:ext cx="9144000" cy="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8" name="Straight Connector 7"/>
            <p:cNvCxnSpPr/>
            <p:nvPr userDrawn="1"/>
          </p:nvCxnSpPr>
          <p:spPr bwMode="auto">
            <a:xfrm>
              <a:off x="4562475" y="152400"/>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9" name="Straight Connector 8"/>
            <p:cNvCxnSpPr/>
            <p:nvPr userDrawn="1"/>
          </p:nvCxnSpPr>
          <p:spPr bwMode="auto">
            <a:xfrm>
              <a:off x="4667250" y="180975"/>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10" name="Straight Connector 9"/>
            <p:cNvCxnSpPr/>
            <p:nvPr userDrawn="1"/>
          </p:nvCxnSpPr>
          <p:spPr bwMode="auto">
            <a:xfrm>
              <a:off x="4457700" y="209550"/>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11" name="Straight Connector 10"/>
            <p:cNvCxnSpPr/>
            <p:nvPr userDrawn="1"/>
          </p:nvCxnSpPr>
          <p:spPr bwMode="auto">
            <a:xfrm>
              <a:off x="85725" y="3581400"/>
              <a:ext cx="8953500" cy="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12" name="Straight Connector 11"/>
            <p:cNvCxnSpPr/>
            <p:nvPr userDrawn="1"/>
          </p:nvCxnSpPr>
          <p:spPr bwMode="auto">
            <a:xfrm>
              <a:off x="142875" y="3667125"/>
              <a:ext cx="8953500" cy="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13" name="Straight Connector 12"/>
            <p:cNvCxnSpPr/>
            <p:nvPr userDrawn="1"/>
          </p:nvCxnSpPr>
          <p:spPr bwMode="auto">
            <a:xfrm>
              <a:off x="38100" y="3752850"/>
              <a:ext cx="8953500" cy="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14" name="Straight Connector 13"/>
            <p:cNvCxnSpPr/>
            <p:nvPr userDrawn="1"/>
          </p:nvCxnSpPr>
          <p:spPr bwMode="auto">
            <a:xfrm>
              <a:off x="552450" y="0"/>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15" name="Straight Connector 14"/>
            <p:cNvCxnSpPr/>
            <p:nvPr userDrawn="1"/>
          </p:nvCxnSpPr>
          <p:spPr bwMode="auto">
            <a:xfrm>
              <a:off x="8562975" y="9525"/>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16" name="Straight Connector 15"/>
            <p:cNvCxnSpPr/>
            <p:nvPr userDrawn="1"/>
          </p:nvCxnSpPr>
          <p:spPr bwMode="auto">
            <a:xfrm>
              <a:off x="2524125" y="-9525"/>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17" name="Straight Connector 16"/>
            <p:cNvCxnSpPr/>
            <p:nvPr userDrawn="1"/>
          </p:nvCxnSpPr>
          <p:spPr bwMode="auto">
            <a:xfrm>
              <a:off x="6667500" y="-9525"/>
              <a:ext cx="0" cy="6858000"/>
            </a:xfrm>
            <a:prstGeom prst="line">
              <a:avLst/>
            </a:prstGeom>
            <a:noFill/>
            <a:ln w="3175" cap="flat" cmpd="sng" algn="ctr">
              <a:solidFill>
                <a:schemeClr val="bg1">
                  <a:lumMod val="85000"/>
                </a:schemeClr>
              </a:solidFill>
              <a:prstDash val="dash"/>
              <a:round/>
              <a:headEnd type="none" w="med" len="med"/>
              <a:tailEnd type="none" w="med" len="med"/>
            </a:ln>
            <a:effectLst/>
          </p:spPr>
        </p:cxnSp>
      </p:grpSp>
    </p:spTree>
    <p:extLst>
      <p:ext uri="{BB962C8B-B14F-4D97-AF65-F5344CB8AC3E}">
        <p14:creationId xmlns:p14="http://schemas.microsoft.com/office/powerpoint/2010/main" val="37016281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7.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2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9.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295275" y="185738"/>
            <a:ext cx="807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spAutoFit/>
          </a:bodyPr>
          <a:lstStyle/>
          <a:p>
            <a:pPr lvl="0"/>
            <a:r>
              <a:rPr lang="en-GB" dirty="0"/>
              <a:t>Click to edit Master title style</a:t>
            </a:r>
          </a:p>
        </p:txBody>
      </p:sp>
      <p:sp>
        <p:nvSpPr>
          <p:cNvPr id="1027" name="Rectangle 10" hidden="1"/>
          <p:cNvSpPr>
            <a:spLocks noChangeArrowheads="1"/>
          </p:cNvSpPr>
          <p:nvPr/>
        </p:nvSpPr>
        <p:spPr bwMode="auto">
          <a:xfrm>
            <a:off x="219075" y="6721475"/>
            <a:ext cx="171450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nchor="b">
            <a:spAutoFit/>
          </a:bodyPr>
          <a:lstStyle/>
          <a:p>
            <a:pPr eaLnBrk="0" hangingPunct="0"/>
            <a:r>
              <a:rPr lang="en-GB" sz="700" dirty="0">
                <a:solidFill>
                  <a:schemeClr val="hlink"/>
                </a:solidFill>
              </a:rPr>
              <a:t>[Product or Department]</a:t>
            </a:r>
          </a:p>
        </p:txBody>
      </p:sp>
      <p:sp>
        <p:nvSpPr>
          <p:cNvPr id="1028" name="Rectangle 64"/>
          <p:cNvSpPr>
            <a:spLocks noChangeArrowheads="1"/>
          </p:cNvSpPr>
          <p:nvPr/>
        </p:nvSpPr>
        <p:spPr bwMode="auto">
          <a:xfrm>
            <a:off x="8620125" y="6403559"/>
            <a:ext cx="2000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nchor="b">
            <a:spAutoFit/>
          </a:bodyPr>
          <a:lstStyle/>
          <a:p>
            <a:pPr algn="r" eaLnBrk="0" hangingPunct="0"/>
            <a:fld id="{ACC0BCEE-62CE-4F61-BDA0-44E0544A8731}" type="slidenum">
              <a:rPr lang="en-GB" sz="1100">
                <a:latin typeface="Verdana" pitchFamily="34" charset="0"/>
                <a:ea typeface="Verdana" pitchFamily="34" charset="0"/>
                <a:cs typeface="Verdana" pitchFamily="34" charset="0"/>
              </a:rPr>
              <a:pPr algn="r" eaLnBrk="0" hangingPunct="0"/>
              <a:t>‹#›</a:t>
            </a:fld>
            <a:endParaRPr lang="en-GB" sz="1100" dirty="0">
              <a:latin typeface="Verdana" pitchFamily="34" charset="0"/>
              <a:ea typeface="Verdana" pitchFamily="34" charset="0"/>
              <a:cs typeface="Verdana" pitchFamily="34" charset="0"/>
            </a:endParaRPr>
          </a:p>
        </p:txBody>
      </p:sp>
      <p:cxnSp>
        <p:nvCxnSpPr>
          <p:cNvPr id="10" name="Straight Connector 9"/>
          <p:cNvCxnSpPr/>
          <p:nvPr/>
        </p:nvCxnSpPr>
        <p:spPr>
          <a:xfrm>
            <a:off x="308610" y="647700"/>
            <a:ext cx="8496300" cy="0"/>
          </a:xfrm>
          <a:prstGeom prst="line">
            <a:avLst/>
          </a:prstGeom>
          <a:ln w="1905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VISUM_DATA\Visum_Share$\02_ECM\03_Projects\03_Projects_new\Scorpio_retainer\03_PBC\PBC\Graphics\Field photo\2011014\1ogo.jpg"/>
          <p:cNvPicPr>
            <a:picLocks noChangeAspect="1" noChangeArrowheads="1"/>
          </p:cNvPicPr>
          <p:nvPr/>
        </p:nvPicPr>
        <p:blipFill>
          <a:blip r:embed="rId3" cstate="print"/>
          <a:srcRect/>
          <a:stretch>
            <a:fillRect/>
          </a:stretch>
        </p:blipFill>
        <p:spPr bwMode="auto">
          <a:xfrm>
            <a:off x="8300328" y="171174"/>
            <a:ext cx="504582" cy="432000"/>
          </a:xfrm>
          <a:prstGeom prst="ellipse">
            <a:avLst/>
          </a:prstGeom>
          <a:noFill/>
        </p:spPr>
      </p:pic>
    </p:spTree>
  </p:cSld>
  <p:clrMap bg1="lt1" tx1="dk1" bg2="lt2" tx2="dk2" accent1="accent1" accent2="accent2" accent3="accent3" accent4="accent4" accent5="accent5" accent6="accent6" hlink="hlink" folHlink="folHlink"/>
  <p:sldLayoutIdLst>
    <p:sldLayoutId id="2147483736" r:id="rId1"/>
  </p:sldLayoutIdLst>
  <p:hf hdr="0" dt="0"/>
  <p:txStyles>
    <p:titleStyle>
      <a:lvl1pPr algn="l" rtl="0" eaLnBrk="0" fontAlgn="base" hangingPunct="0">
        <a:spcBef>
          <a:spcPct val="0"/>
        </a:spcBef>
        <a:spcAft>
          <a:spcPct val="0"/>
        </a:spcAft>
        <a:defRPr lang="en-GB" sz="2400" b="0" kern="1200" dirty="0">
          <a:solidFill>
            <a:schemeClr val="accent1">
              <a:lumMod val="75000"/>
            </a:schemeClr>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400" b="1">
          <a:solidFill>
            <a:srgbClr val="962713"/>
          </a:solidFill>
          <a:latin typeface="Arial Narrow" pitchFamily="34" charset="0"/>
          <a:ea typeface="Verdana" pitchFamily="34" charset="0"/>
          <a:cs typeface="Verdana" pitchFamily="34" charset="0"/>
        </a:defRPr>
      </a:lvl2pPr>
      <a:lvl3pPr algn="l" rtl="0" eaLnBrk="0" fontAlgn="base" hangingPunct="0">
        <a:spcBef>
          <a:spcPct val="0"/>
        </a:spcBef>
        <a:spcAft>
          <a:spcPct val="0"/>
        </a:spcAft>
        <a:defRPr sz="2400" b="1">
          <a:solidFill>
            <a:srgbClr val="962713"/>
          </a:solidFill>
          <a:latin typeface="Arial Narrow" pitchFamily="34" charset="0"/>
          <a:ea typeface="Verdana" pitchFamily="34" charset="0"/>
          <a:cs typeface="Verdana" pitchFamily="34" charset="0"/>
        </a:defRPr>
      </a:lvl3pPr>
      <a:lvl4pPr algn="l" rtl="0" eaLnBrk="0" fontAlgn="base" hangingPunct="0">
        <a:spcBef>
          <a:spcPct val="0"/>
        </a:spcBef>
        <a:spcAft>
          <a:spcPct val="0"/>
        </a:spcAft>
        <a:defRPr sz="2400" b="1">
          <a:solidFill>
            <a:srgbClr val="962713"/>
          </a:solidFill>
          <a:latin typeface="Arial Narrow" pitchFamily="34" charset="0"/>
          <a:ea typeface="Verdana" pitchFamily="34" charset="0"/>
          <a:cs typeface="Verdana" pitchFamily="34" charset="0"/>
        </a:defRPr>
      </a:lvl4pPr>
      <a:lvl5pPr algn="l" rtl="0" eaLnBrk="0" fontAlgn="base" hangingPunct="0">
        <a:spcBef>
          <a:spcPct val="0"/>
        </a:spcBef>
        <a:spcAft>
          <a:spcPct val="0"/>
        </a:spcAft>
        <a:defRPr sz="2400" b="1">
          <a:solidFill>
            <a:srgbClr val="962713"/>
          </a:solidFill>
          <a:latin typeface="Arial Narrow" pitchFamily="34" charset="0"/>
          <a:ea typeface="Verdana" pitchFamily="34" charset="0"/>
          <a:cs typeface="Verdana" pitchFamily="34" charset="0"/>
        </a:defRPr>
      </a:lvl5pPr>
      <a:lvl6pPr marL="457200" algn="l" rtl="0" fontAlgn="base">
        <a:spcBef>
          <a:spcPct val="0"/>
        </a:spcBef>
        <a:spcAft>
          <a:spcPct val="0"/>
        </a:spcAft>
        <a:defRPr sz="3000" b="1">
          <a:solidFill>
            <a:schemeClr val="tx1"/>
          </a:solidFill>
          <a:latin typeface="Century Gothic" pitchFamily="34" charset="0"/>
        </a:defRPr>
      </a:lvl6pPr>
      <a:lvl7pPr marL="914400" algn="l" rtl="0" fontAlgn="base">
        <a:spcBef>
          <a:spcPct val="0"/>
        </a:spcBef>
        <a:spcAft>
          <a:spcPct val="0"/>
        </a:spcAft>
        <a:defRPr sz="3000" b="1">
          <a:solidFill>
            <a:schemeClr val="tx1"/>
          </a:solidFill>
          <a:latin typeface="Century Gothic" pitchFamily="34" charset="0"/>
        </a:defRPr>
      </a:lvl7pPr>
      <a:lvl8pPr marL="1371600" algn="l" rtl="0" fontAlgn="base">
        <a:spcBef>
          <a:spcPct val="0"/>
        </a:spcBef>
        <a:spcAft>
          <a:spcPct val="0"/>
        </a:spcAft>
        <a:defRPr sz="3000" b="1">
          <a:solidFill>
            <a:schemeClr val="tx1"/>
          </a:solidFill>
          <a:latin typeface="Century Gothic" pitchFamily="34" charset="0"/>
        </a:defRPr>
      </a:lvl8pPr>
      <a:lvl9pPr marL="1828800" algn="l" rtl="0" fontAlgn="base">
        <a:spcBef>
          <a:spcPct val="0"/>
        </a:spcBef>
        <a:spcAft>
          <a:spcPct val="0"/>
        </a:spcAft>
        <a:defRPr sz="3000" b="1">
          <a:solidFill>
            <a:schemeClr val="tx1"/>
          </a:solidFill>
          <a:latin typeface="Century Gothic" pitchFamily="34" charset="0"/>
        </a:defRPr>
      </a:lvl9pPr>
    </p:titleStyle>
    <p:bodyStyle>
      <a:lvl1pPr marL="342900" indent="-342900" algn="l" rtl="0" eaLnBrk="0" fontAlgn="base" hangingPunct="0">
        <a:spcBef>
          <a:spcPct val="40000"/>
        </a:spcBef>
        <a:spcAft>
          <a:spcPct val="0"/>
        </a:spcAft>
        <a:buChar char="•"/>
        <a:defRPr sz="1200">
          <a:solidFill>
            <a:schemeClr val="tx1"/>
          </a:solidFill>
          <a:latin typeface="+mn-lt"/>
          <a:ea typeface="+mn-ea"/>
          <a:cs typeface="+mn-cs"/>
        </a:defRPr>
      </a:lvl1pPr>
      <a:lvl2pPr marL="184150" indent="-182563" algn="l" rtl="0" eaLnBrk="0" fontAlgn="base" hangingPunct="0">
        <a:spcBef>
          <a:spcPct val="40000"/>
        </a:spcBef>
        <a:spcAft>
          <a:spcPct val="0"/>
        </a:spcAft>
        <a:buChar char="•"/>
        <a:defRPr sz="1200">
          <a:solidFill>
            <a:schemeClr val="tx1"/>
          </a:solidFill>
          <a:latin typeface="+mn-lt"/>
        </a:defRPr>
      </a:lvl2pPr>
      <a:lvl3pPr marL="354013" indent="-168275" algn="l" rtl="0" eaLnBrk="0" fontAlgn="base" hangingPunct="0">
        <a:spcBef>
          <a:spcPct val="40000"/>
        </a:spcBef>
        <a:spcAft>
          <a:spcPct val="0"/>
        </a:spcAft>
        <a:buFont typeface="Arial" charset="0"/>
        <a:buChar char="-"/>
        <a:defRPr sz="1200">
          <a:solidFill>
            <a:schemeClr val="tx1"/>
          </a:solidFill>
          <a:latin typeface="+mn-lt"/>
        </a:defRPr>
      </a:lvl3pPr>
      <a:lvl4pPr marL="546100" indent="-190500" algn="l" rtl="0" eaLnBrk="0" fontAlgn="base" hangingPunct="0">
        <a:spcBef>
          <a:spcPct val="40000"/>
        </a:spcBef>
        <a:spcAft>
          <a:spcPct val="0"/>
        </a:spcAft>
        <a:buFont typeface="Arial" charset="0"/>
        <a:buChar char="›"/>
        <a:defRPr sz="1200">
          <a:solidFill>
            <a:schemeClr val="tx1"/>
          </a:solidFill>
          <a:latin typeface="+mn-lt"/>
        </a:defRPr>
      </a:lvl4pPr>
      <a:lvl5pPr marL="1725613" indent="-190500" algn="l" rtl="0" eaLnBrk="0" fontAlgn="base" hangingPunct="0">
        <a:spcBef>
          <a:spcPct val="40000"/>
        </a:spcBef>
        <a:spcAft>
          <a:spcPct val="0"/>
        </a:spcAft>
        <a:buChar char="»"/>
        <a:defRPr sz="1400">
          <a:solidFill>
            <a:schemeClr val="tx1"/>
          </a:solidFill>
          <a:latin typeface="+mn-lt"/>
        </a:defRPr>
      </a:lvl5pPr>
      <a:lvl6pPr marL="2182813" indent="-190500" algn="l" rtl="0" fontAlgn="base">
        <a:spcBef>
          <a:spcPct val="40000"/>
        </a:spcBef>
        <a:spcAft>
          <a:spcPct val="0"/>
        </a:spcAft>
        <a:defRPr sz="1400">
          <a:solidFill>
            <a:schemeClr val="tx1"/>
          </a:solidFill>
          <a:latin typeface="+mn-lt"/>
        </a:defRPr>
      </a:lvl6pPr>
      <a:lvl7pPr marL="2640013" indent="-190500" algn="l" rtl="0" fontAlgn="base">
        <a:spcBef>
          <a:spcPct val="40000"/>
        </a:spcBef>
        <a:spcAft>
          <a:spcPct val="0"/>
        </a:spcAft>
        <a:defRPr sz="1400">
          <a:solidFill>
            <a:schemeClr val="tx1"/>
          </a:solidFill>
          <a:latin typeface="+mn-lt"/>
        </a:defRPr>
      </a:lvl7pPr>
      <a:lvl8pPr marL="3097213" indent="-190500" algn="l" rtl="0" fontAlgn="base">
        <a:spcBef>
          <a:spcPct val="40000"/>
        </a:spcBef>
        <a:spcAft>
          <a:spcPct val="0"/>
        </a:spcAft>
        <a:defRPr sz="1400">
          <a:solidFill>
            <a:schemeClr val="tx1"/>
          </a:solidFill>
          <a:latin typeface="+mn-lt"/>
        </a:defRPr>
      </a:lvl8pPr>
      <a:lvl9pPr marL="3554413" indent="-190500" algn="l" rtl="0" fontAlgn="base">
        <a:spcBef>
          <a:spcPct val="40000"/>
        </a:spcBef>
        <a:spcAft>
          <a:spcPct val="0"/>
        </a:spcAft>
        <a:defRPr sz="1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295275" y="185738"/>
            <a:ext cx="807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spAutoFit/>
          </a:bodyPr>
          <a:lstStyle/>
          <a:p>
            <a:pPr lvl="0"/>
            <a:r>
              <a:rPr lang="en-GB" dirty="0"/>
              <a:t>Click to edit Master title style</a:t>
            </a:r>
          </a:p>
        </p:txBody>
      </p:sp>
      <p:sp>
        <p:nvSpPr>
          <p:cNvPr id="1027" name="Rectangle 10" hidden="1"/>
          <p:cNvSpPr>
            <a:spLocks noChangeArrowheads="1"/>
          </p:cNvSpPr>
          <p:nvPr/>
        </p:nvSpPr>
        <p:spPr bwMode="auto">
          <a:xfrm>
            <a:off x="219075" y="6721475"/>
            <a:ext cx="171450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nchor="b">
            <a:spAutoFit/>
          </a:bodyPr>
          <a:lstStyle/>
          <a:p>
            <a:pPr algn="l" rtl="0" eaLnBrk="0" fontAlgn="base" hangingPunct="0">
              <a:spcBef>
                <a:spcPct val="0"/>
              </a:spcBef>
              <a:spcAft>
                <a:spcPct val="0"/>
              </a:spcAft>
            </a:pPr>
            <a:r>
              <a:rPr lang="en-GB" sz="700" b="1" kern="1200" dirty="0">
                <a:solidFill>
                  <a:srgbClr val="0000FF"/>
                </a:solidFill>
                <a:latin typeface="Arial" charset="0"/>
                <a:ea typeface="+mn-ea"/>
                <a:cs typeface="+mn-cs"/>
              </a:rPr>
              <a:t>[Product or Department]</a:t>
            </a:r>
          </a:p>
        </p:txBody>
      </p:sp>
      <p:sp>
        <p:nvSpPr>
          <p:cNvPr id="1028" name="Rectangle 64"/>
          <p:cNvSpPr>
            <a:spLocks noChangeArrowheads="1"/>
          </p:cNvSpPr>
          <p:nvPr/>
        </p:nvSpPr>
        <p:spPr bwMode="auto">
          <a:xfrm>
            <a:off x="8620125" y="6403559"/>
            <a:ext cx="2000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nchor="b">
            <a:spAutoFit/>
          </a:bodyPr>
          <a:lstStyle/>
          <a:p>
            <a:pPr algn="r" rtl="0" eaLnBrk="0" fontAlgn="base" hangingPunct="0">
              <a:spcBef>
                <a:spcPct val="0"/>
              </a:spcBef>
              <a:spcAft>
                <a:spcPct val="0"/>
              </a:spcAft>
            </a:pPr>
            <a:fld id="{ACC0BCEE-62CE-4F61-BDA0-44E0544A8731}" type="slidenum">
              <a:rPr lang="en-GB" sz="1100" b="1" kern="1200">
                <a:solidFill>
                  <a:prstClr val="black"/>
                </a:solidFill>
                <a:latin typeface="Verdana" pitchFamily="34" charset="0"/>
                <a:ea typeface="Verdana" pitchFamily="34" charset="0"/>
                <a:cs typeface="Verdana" pitchFamily="34" charset="0"/>
              </a:rPr>
              <a:pPr algn="r" rtl="0" eaLnBrk="0" fontAlgn="base" hangingPunct="0">
                <a:spcBef>
                  <a:spcPct val="0"/>
                </a:spcBef>
                <a:spcAft>
                  <a:spcPct val="0"/>
                </a:spcAft>
              </a:pPr>
              <a:t>‹#›</a:t>
            </a:fld>
            <a:endParaRPr lang="en-GB" sz="1100" b="1" kern="1200" dirty="0">
              <a:solidFill>
                <a:prstClr val="black"/>
              </a:solidFill>
              <a:latin typeface="Verdana" pitchFamily="34" charset="0"/>
              <a:ea typeface="Verdana" pitchFamily="34" charset="0"/>
              <a:cs typeface="Verdana" pitchFamily="34" charset="0"/>
            </a:endParaRPr>
          </a:p>
        </p:txBody>
      </p:sp>
      <p:cxnSp>
        <p:nvCxnSpPr>
          <p:cNvPr id="10" name="Straight Connector 9"/>
          <p:cNvCxnSpPr/>
          <p:nvPr/>
        </p:nvCxnSpPr>
        <p:spPr>
          <a:xfrm>
            <a:off x="308610" y="647700"/>
            <a:ext cx="8496300" cy="0"/>
          </a:xfrm>
          <a:prstGeom prst="line">
            <a:avLst/>
          </a:prstGeom>
          <a:ln w="1905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VISUM_DATA\Visum_Share$\02_ECM\03_Projects\03_Projects_new\Scorpio_retainer\03_PBC\PBC\Graphics\Field photo\2011014\1ogo.jpg"/>
          <p:cNvPicPr>
            <a:picLocks noChangeAspect="1" noChangeArrowheads="1"/>
          </p:cNvPicPr>
          <p:nvPr/>
        </p:nvPicPr>
        <p:blipFill>
          <a:blip r:embed="rId4" cstate="print"/>
          <a:srcRect/>
          <a:stretch>
            <a:fillRect/>
          </a:stretch>
        </p:blipFill>
        <p:spPr bwMode="auto">
          <a:xfrm>
            <a:off x="8300328" y="171174"/>
            <a:ext cx="504582" cy="432000"/>
          </a:xfrm>
          <a:prstGeom prst="ellipse">
            <a:avLst/>
          </a:prstGeom>
          <a:noFill/>
        </p:spPr>
      </p:pic>
    </p:spTree>
  </p:cSld>
  <p:clrMap bg1="lt1" tx1="dk1" bg2="lt2" tx2="dk2" accent1="accent1" accent2="accent2" accent3="accent3" accent4="accent4" accent5="accent5" accent6="accent6" hlink="hlink" folHlink="folHlink"/>
  <p:sldLayoutIdLst>
    <p:sldLayoutId id="2147483751" r:id="rId1"/>
    <p:sldLayoutId id="2147483771" r:id="rId2"/>
  </p:sldLayoutIdLst>
  <p:hf hdr="0" dt="0"/>
  <p:txStyles>
    <p:titleStyle>
      <a:lvl1pPr algn="l" rtl="0" eaLnBrk="0" fontAlgn="base" hangingPunct="0">
        <a:spcBef>
          <a:spcPct val="0"/>
        </a:spcBef>
        <a:spcAft>
          <a:spcPct val="0"/>
        </a:spcAft>
        <a:defRPr lang="en-GB" sz="2400" b="0" kern="1200" dirty="0">
          <a:solidFill>
            <a:schemeClr val="accent1">
              <a:lumMod val="75000"/>
            </a:schemeClr>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400" b="1">
          <a:solidFill>
            <a:srgbClr val="962713"/>
          </a:solidFill>
          <a:latin typeface="Arial Narrow" pitchFamily="34" charset="0"/>
          <a:ea typeface="Verdana" pitchFamily="34" charset="0"/>
          <a:cs typeface="Verdana" pitchFamily="34" charset="0"/>
        </a:defRPr>
      </a:lvl2pPr>
      <a:lvl3pPr algn="l" rtl="0" eaLnBrk="0" fontAlgn="base" hangingPunct="0">
        <a:spcBef>
          <a:spcPct val="0"/>
        </a:spcBef>
        <a:spcAft>
          <a:spcPct val="0"/>
        </a:spcAft>
        <a:defRPr sz="2400" b="1">
          <a:solidFill>
            <a:srgbClr val="962713"/>
          </a:solidFill>
          <a:latin typeface="Arial Narrow" pitchFamily="34" charset="0"/>
          <a:ea typeface="Verdana" pitchFamily="34" charset="0"/>
          <a:cs typeface="Verdana" pitchFamily="34" charset="0"/>
        </a:defRPr>
      </a:lvl3pPr>
      <a:lvl4pPr algn="l" rtl="0" eaLnBrk="0" fontAlgn="base" hangingPunct="0">
        <a:spcBef>
          <a:spcPct val="0"/>
        </a:spcBef>
        <a:spcAft>
          <a:spcPct val="0"/>
        </a:spcAft>
        <a:defRPr sz="2400" b="1">
          <a:solidFill>
            <a:srgbClr val="962713"/>
          </a:solidFill>
          <a:latin typeface="Arial Narrow" pitchFamily="34" charset="0"/>
          <a:ea typeface="Verdana" pitchFamily="34" charset="0"/>
          <a:cs typeface="Verdana" pitchFamily="34" charset="0"/>
        </a:defRPr>
      </a:lvl4pPr>
      <a:lvl5pPr algn="l" rtl="0" eaLnBrk="0" fontAlgn="base" hangingPunct="0">
        <a:spcBef>
          <a:spcPct val="0"/>
        </a:spcBef>
        <a:spcAft>
          <a:spcPct val="0"/>
        </a:spcAft>
        <a:defRPr sz="2400" b="1">
          <a:solidFill>
            <a:srgbClr val="962713"/>
          </a:solidFill>
          <a:latin typeface="Arial Narrow" pitchFamily="34" charset="0"/>
          <a:ea typeface="Verdana" pitchFamily="34" charset="0"/>
          <a:cs typeface="Verdana" pitchFamily="34" charset="0"/>
        </a:defRPr>
      </a:lvl5pPr>
      <a:lvl6pPr marL="457200" algn="l" rtl="0" fontAlgn="base">
        <a:spcBef>
          <a:spcPct val="0"/>
        </a:spcBef>
        <a:spcAft>
          <a:spcPct val="0"/>
        </a:spcAft>
        <a:defRPr sz="3000" b="1">
          <a:solidFill>
            <a:schemeClr val="tx1"/>
          </a:solidFill>
          <a:latin typeface="Century Gothic" pitchFamily="34" charset="0"/>
        </a:defRPr>
      </a:lvl6pPr>
      <a:lvl7pPr marL="914400" algn="l" rtl="0" fontAlgn="base">
        <a:spcBef>
          <a:spcPct val="0"/>
        </a:spcBef>
        <a:spcAft>
          <a:spcPct val="0"/>
        </a:spcAft>
        <a:defRPr sz="3000" b="1">
          <a:solidFill>
            <a:schemeClr val="tx1"/>
          </a:solidFill>
          <a:latin typeface="Century Gothic" pitchFamily="34" charset="0"/>
        </a:defRPr>
      </a:lvl7pPr>
      <a:lvl8pPr marL="1371600" algn="l" rtl="0" fontAlgn="base">
        <a:spcBef>
          <a:spcPct val="0"/>
        </a:spcBef>
        <a:spcAft>
          <a:spcPct val="0"/>
        </a:spcAft>
        <a:defRPr sz="3000" b="1">
          <a:solidFill>
            <a:schemeClr val="tx1"/>
          </a:solidFill>
          <a:latin typeface="Century Gothic" pitchFamily="34" charset="0"/>
        </a:defRPr>
      </a:lvl8pPr>
      <a:lvl9pPr marL="1828800" algn="l" rtl="0" fontAlgn="base">
        <a:spcBef>
          <a:spcPct val="0"/>
        </a:spcBef>
        <a:spcAft>
          <a:spcPct val="0"/>
        </a:spcAft>
        <a:defRPr sz="3000" b="1">
          <a:solidFill>
            <a:schemeClr val="tx1"/>
          </a:solidFill>
          <a:latin typeface="Century Gothic" pitchFamily="34" charset="0"/>
        </a:defRPr>
      </a:lvl9pPr>
    </p:titleStyle>
    <p:bodyStyle>
      <a:lvl1pPr marL="342900" indent="-342900" algn="l" rtl="0" eaLnBrk="0" fontAlgn="base" hangingPunct="0">
        <a:spcBef>
          <a:spcPct val="40000"/>
        </a:spcBef>
        <a:spcAft>
          <a:spcPct val="0"/>
        </a:spcAft>
        <a:buChar char="•"/>
        <a:defRPr sz="1200">
          <a:solidFill>
            <a:schemeClr val="tx1"/>
          </a:solidFill>
          <a:latin typeface="+mn-lt"/>
          <a:ea typeface="+mn-ea"/>
          <a:cs typeface="+mn-cs"/>
        </a:defRPr>
      </a:lvl1pPr>
      <a:lvl2pPr marL="184150" indent="-182563" algn="l" rtl="0" eaLnBrk="0" fontAlgn="base" hangingPunct="0">
        <a:spcBef>
          <a:spcPct val="40000"/>
        </a:spcBef>
        <a:spcAft>
          <a:spcPct val="0"/>
        </a:spcAft>
        <a:buChar char="•"/>
        <a:defRPr sz="1200">
          <a:solidFill>
            <a:schemeClr val="tx1"/>
          </a:solidFill>
          <a:latin typeface="+mn-lt"/>
        </a:defRPr>
      </a:lvl2pPr>
      <a:lvl3pPr marL="354013" indent="-168275" algn="l" rtl="0" eaLnBrk="0" fontAlgn="base" hangingPunct="0">
        <a:spcBef>
          <a:spcPct val="40000"/>
        </a:spcBef>
        <a:spcAft>
          <a:spcPct val="0"/>
        </a:spcAft>
        <a:buFont typeface="Arial" charset="0"/>
        <a:buChar char="-"/>
        <a:defRPr sz="1200">
          <a:solidFill>
            <a:schemeClr val="tx1"/>
          </a:solidFill>
          <a:latin typeface="+mn-lt"/>
        </a:defRPr>
      </a:lvl3pPr>
      <a:lvl4pPr marL="546100" indent="-190500" algn="l" rtl="0" eaLnBrk="0" fontAlgn="base" hangingPunct="0">
        <a:spcBef>
          <a:spcPct val="40000"/>
        </a:spcBef>
        <a:spcAft>
          <a:spcPct val="0"/>
        </a:spcAft>
        <a:buFont typeface="Arial" charset="0"/>
        <a:buChar char="›"/>
        <a:defRPr sz="1200">
          <a:solidFill>
            <a:schemeClr val="tx1"/>
          </a:solidFill>
          <a:latin typeface="+mn-lt"/>
        </a:defRPr>
      </a:lvl4pPr>
      <a:lvl5pPr marL="1725613" indent="-190500" algn="l" rtl="0" eaLnBrk="0" fontAlgn="base" hangingPunct="0">
        <a:spcBef>
          <a:spcPct val="40000"/>
        </a:spcBef>
        <a:spcAft>
          <a:spcPct val="0"/>
        </a:spcAft>
        <a:buChar char="»"/>
        <a:defRPr sz="1400">
          <a:solidFill>
            <a:schemeClr val="tx1"/>
          </a:solidFill>
          <a:latin typeface="+mn-lt"/>
        </a:defRPr>
      </a:lvl5pPr>
      <a:lvl6pPr marL="2182813" indent="-190500" algn="l" rtl="0" fontAlgn="base">
        <a:spcBef>
          <a:spcPct val="40000"/>
        </a:spcBef>
        <a:spcAft>
          <a:spcPct val="0"/>
        </a:spcAft>
        <a:defRPr sz="1400">
          <a:solidFill>
            <a:schemeClr val="tx1"/>
          </a:solidFill>
          <a:latin typeface="+mn-lt"/>
        </a:defRPr>
      </a:lvl6pPr>
      <a:lvl7pPr marL="2640013" indent="-190500" algn="l" rtl="0" fontAlgn="base">
        <a:spcBef>
          <a:spcPct val="40000"/>
        </a:spcBef>
        <a:spcAft>
          <a:spcPct val="0"/>
        </a:spcAft>
        <a:defRPr sz="1400">
          <a:solidFill>
            <a:schemeClr val="tx1"/>
          </a:solidFill>
          <a:latin typeface="+mn-lt"/>
        </a:defRPr>
      </a:lvl7pPr>
      <a:lvl8pPr marL="3097213" indent="-190500" algn="l" rtl="0" fontAlgn="base">
        <a:spcBef>
          <a:spcPct val="40000"/>
        </a:spcBef>
        <a:spcAft>
          <a:spcPct val="0"/>
        </a:spcAft>
        <a:defRPr sz="1400">
          <a:solidFill>
            <a:schemeClr val="tx1"/>
          </a:solidFill>
          <a:latin typeface="+mn-lt"/>
        </a:defRPr>
      </a:lvl8pPr>
      <a:lvl9pPr marL="3554413" indent="-190500" algn="l" rtl="0" fontAlgn="base">
        <a:spcBef>
          <a:spcPct val="40000"/>
        </a:spcBef>
        <a:spcAft>
          <a:spcPct val="0"/>
        </a:spcAft>
        <a:defRPr sz="1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295275" y="185738"/>
            <a:ext cx="807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spAutoFit/>
          </a:bodyPr>
          <a:lstStyle/>
          <a:p>
            <a:pPr lvl="0"/>
            <a:r>
              <a:rPr lang="en-GB" dirty="0"/>
              <a:t>Click to edit Master title style</a:t>
            </a:r>
          </a:p>
        </p:txBody>
      </p:sp>
      <p:sp>
        <p:nvSpPr>
          <p:cNvPr id="1027" name="Rectangle 10" hidden="1"/>
          <p:cNvSpPr>
            <a:spLocks noChangeArrowheads="1"/>
          </p:cNvSpPr>
          <p:nvPr/>
        </p:nvSpPr>
        <p:spPr bwMode="auto">
          <a:xfrm>
            <a:off x="219075" y="6721475"/>
            <a:ext cx="171450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nchor="b">
            <a:spAutoFit/>
          </a:bodyPr>
          <a:lstStyle/>
          <a:p>
            <a:pPr algn="l" rtl="0" eaLnBrk="0" fontAlgn="base" hangingPunct="0">
              <a:spcBef>
                <a:spcPct val="0"/>
              </a:spcBef>
              <a:spcAft>
                <a:spcPct val="0"/>
              </a:spcAft>
            </a:pPr>
            <a:r>
              <a:rPr lang="en-GB" sz="700" b="1" kern="1200" dirty="0">
                <a:solidFill>
                  <a:srgbClr val="0000FF"/>
                </a:solidFill>
                <a:latin typeface="Arial" charset="0"/>
                <a:ea typeface="+mn-ea"/>
                <a:cs typeface="+mn-cs"/>
              </a:rPr>
              <a:t>[Product or Department]</a:t>
            </a:r>
          </a:p>
        </p:txBody>
      </p:sp>
      <p:sp>
        <p:nvSpPr>
          <p:cNvPr id="1028" name="Rectangle 64"/>
          <p:cNvSpPr>
            <a:spLocks noChangeArrowheads="1"/>
          </p:cNvSpPr>
          <p:nvPr/>
        </p:nvSpPr>
        <p:spPr bwMode="auto">
          <a:xfrm>
            <a:off x="8620125" y="6403559"/>
            <a:ext cx="2000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nchor="b">
            <a:spAutoFit/>
          </a:bodyPr>
          <a:lstStyle/>
          <a:p>
            <a:pPr algn="r" rtl="0" eaLnBrk="0" fontAlgn="base" hangingPunct="0">
              <a:spcBef>
                <a:spcPct val="0"/>
              </a:spcBef>
              <a:spcAft>
                <a:spcPct val="0"/>
              </a:spcAft>
            </a:pPr>
            <a:fld id="{ACC0BCEE-62CE-4F61-BDA0-44E0544A8731}" type="slidenum">
              <a:rPr lang="en-GB" sz="1100" b="1" kern="1200">
                <a:solidFill>
                  <a:prstClr val="black"/>
                </a:solidFill>
                <a:latin typeface="Verdana" pitchFamily="34" charset="0"/>
                <a:ea typeface="Verdana" pitchFamily="34" charset="0"/>
                <a:cs typeface="Verdana" pitchFamily="34" charset="0"/>
              </a:rPr>
              <a:pPr algn="r" rtl="0" eaLnBrk="0" fontAlgn="base" hangingPunct="0">
                <a:spcBef>
                  <a:spcPct val="0"/>
                </a:spcBef>
                <a:spcAft>
                  <a:spcPct val="0"/>
                </a:spcAft>
              </a:pPr>
              <a:t>‹#›</a:t>
            </a:fld>
            <a:endParaRPr lang="en-GB" sz="1100" b="1" kern="1200" dirty="0">
              <a:solidFill>
                <a:prstClr val="black"/>
              </a:solidFill>
              <a:latin typeface="Verdana" pitchFamily="34" charset="0"/>
              <a:ea typeface="Verdana" pitchFamily="34" charset="0"/>
              <a:cs typeface="Verdana" pitchFamily="34" charset="0"/>
            </a:endParaRPr>
          </a:p>
        </p:txBody>
      </p:sp>
      <p:cxnSp>
        <p:nvCxnSpPr>
          <p:cNvPr id="10" name="Straight Connector 9"/>
          <p:cNvCxnSpPr/>
          <p:nvPr/>
        </p:nvCxnSpPr>
        <p:spPr>
          <a:xfrm>
            <a:off x="308610" y="647700"/>
            <a:ext cx="8496300" cy="0"/>
          </a:xfrm>
          <a:prstGeom prst="line">
            <a:avLst/>
          </a:prstGeom>
          <a:ln w="1905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VISUM_DATA\Visum_Share$\02_ECM\03_Projects\03_Projects_new\Scorpio_retainer\03_PBC\PBC\Graphics\Field photo\2011014\1ogo.jpg"/>
          <p:cNvPicPr>
            <a:picLocks noChangeAspect="1" noChangeArrowheads="1"/>
          </p:cNvPicPr>
          <p:nvPr/>
        </p:nvPicPr>
        <p:blipFill>
          <a:blip r:embed="rId3" cstate="print"/>
          <a:srcRect/>
          <a:stretch>
            <a:fillRect/>
          </a:stretch>
        </p:blipFill>
        <p:spPr bwMode="auto">
          <a:xfrm>
            <a:off x="8300328" y="171174"/>
            <a:ext cx="504582" cy="432000"/>
          </a:xfrm>
          <a:prstGeom prst="ellipse">
            <a:avLst/>
          </a:prstGeom>
          <a:noFill/>
        </p:spPr>
      </p:pic>
    </p:spTree>
  </p:cSld>
  <p:clrMap bg1="lt1" tx1="dk1" bg2="lt2" tx2="dk2" accent1="accent1" accent2="accent2" accent3="accent3" accent4="accent4" accent5="accent5" accent6="accent6" hlink="hlink" folHlink="folHlink"/>
  <p:sldLayoutIdLst>
    <p:sldLayoutId id="2147483754" r:id="rId1"/>
  </p:sldLayoutIdLst>
  <p:hf hdr="0" dt="0"/>
  <p:txStyles>
    <p:titleStyle>
      <a:lvl1pPr algn="l" rtl="0" eaLnBrk="0" fontAlgn="base" hangingPunct="0">
        <a:spcBef>
          <a:spcPct val="0"/>
        </a:spcBef>
        <a:spcAft>
          <a:spcPct val="0"/>
        </a:spcAft>
        <a:defRPr lang="en-GB" sz="2400" b="0" kern="1200" dirty="0">
          <a:solidFill>
            <a:schemeClr val="accent1">
              <a:lumMod val="75000"/>
            </a:schemeClr>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400" b="1">
          <a:solidFill>
            <a:srgbClr val="962713"/>
          </a:solidFill>
          <a:latin typeface="Arial Narrow" pitchFamily="34" charset="0"/>
          <a:ea typeface="Verdana" pitchFamily="34" charset="0"/>
          <a:cs typeface="Verdana" pitchFamily="34" charset="0"/>
        </a:defRPr>
      </a:lvl2pPr>
      <a:lvl3pPr algn="l" rtl="0" eaLnBrk="0" fontAlgn="base" hangingPunct="0">
        <a:spcBef>
          <a:spcPct val="0"/>
        </a:spcBef>
        <a:spcAft>
          <a:spcPct val="0"/>
        </a:spcAft>
        <a:defRPr sz="2400" b="1">
          <a:solidFill>
            <a:srgbClr val="962713"/>
          </a:solidFill>
          <a:latin typeface="Arial Narrow" pitchFamily="34" charset="0"/>
          <a:ea typeface="Verdana" pitchFamily="34" charset="0"/>
          <a:cs typeface="Verdana" pitchFamily="34" charset="0"/>
        </a:defRPr>
      </a:lvl3pPr>
      <a:lvl4pPr algn="l" rtl="0" eaLnBrk="0" fontAlgn="base" hangingPunct="0">
        <a:spcBef>
          <a:spcPct val="0"/>
        </a:spcBef>
        <a:spcAft>
          <a:spcPct val="0"/>
        </a:spcAft>
        <a:defRPr sz="2400" b="1">
          <a:solidFill>
            <a:srgbClr val="962713"/>
          </a:solidFill>
          <a:latin typeface="Arial Narrow" pitchFamily="34" charset="0"/>
          <a:ea typeface="Verdana" pitchFamily="34" charset="0"/>
          <a:cs typeface="Verdana" pitchFamily="34" charset="0"/>
        </a:defRPr>
      </a:lvl4pPr>
      <a:lvl5pPr algn="l" rtl="0" eaLnBrk="0" fontAlgn="base" hangingPunct="0">
        <a:spcBef>
          <a:spcPct val="0"/>
        </a:spcBef>
        <a:spcAft>
          <a:spcPct val="0"/>
        </a:spcAft>
        <a:defRPr sz="2400" b="1">
          <a:solidFill>
            <a:srgbClr val="962713"/>
          </a:solidFill>
          <a:latin typeface="Arial Narrow" pitchFamily="34" charset="0"/>
          <a:ea typeface="Verdana" pitchFamily="34" charset="0"/>
          <a:cs typeface="Verdana" pitchFamily="34" charset="0"/>
        </a:defRPr>
      </a:lvl5pPr>
      <a:lvl6pPr marL="457200" algn="l" rtl="0" fontAlgn="base">
        <a:spcBef>
          <a:spcPct val="0"/>
        </a:spcBef>
        <a:spcAft>
          <a:spcPct val="0"/>
        </a:spcAft>
        <a:defRPr sz="3000" b="1">
          <a:solidFill>
            <a:schemeClr val="tx1"/>
          </a:solidFill>
          <a:latin typeface="Century Gothic" pitchFamily="34" charset="0"/>
        </a:defRPr>
      </a:lvl6pPr>
      <a:lvl7pPr marL="914400" algn="l" rtl="0" fontAlgn="base">
        <a:spcBef>
          <a:spcPct val="0"/>
        </a:spcBef>
        <a:spcAft>
          <a:spcPct val="0"/>
        </a:spcAft>
        <a:defRPr sz="3000" b="1">
          <a:solidFill>
            <a:schemeClr val="tx1"/>
          </a:solidFill>
          <a:latin typeface="Century Gothic" pitchFamily="34" charset="0"/>
        </a:defRPr>
      </a:lvl7pPr>
      <a:lvl8pPr marL="1371600" algn="l" rtl="0" fontAlgn="base">
        <a:spcBef>
          <a:spcPct val="0"/>
        </a:spcBef>
        <a:spcAft>
          <a:spcPct val="0"/>
        </a:spcAft>
        <a:defRPr sz="3000" b="1">
          <a:solidFill>
            <a:schemeClr val="tx1"/>
          </a:solidFill>
          <a:latin typeface="Century Gothic" pitchFamily="34" charset="0"/>
        </a:defRPr>
      </a:lvl8pPr>
      <a:lvl9pPr marL="1828800" algn="l" rtl="0" fontAlgn="base">
        <a:spcBef>
          <a:spcPct val="0"/>
        </a:spcBef>
        <a:spcAft>
          <a:spcPct val="0"/>
        </a:spcAft>
        <a:defRPr sz="3000" b="1">
          <a:solidFill>
            <a:schemeClr val="tx1"/>
          </a:solidFill>
          <a:latin typeface="Century Gothic" pitchFamily="34" charset="0"/>
        </a:defRPr>
      </a:lvl9pPr>
    </p:titleStyle>
    <p:bodyStyle>
      <a:lvl1pPr marL="342900" indent="-342900" algn="l" rtl="0" eaLnBrk="0" fontAlgn="base" hangingPunct="0">
        <a:spcBef>
          <a:spcPct val="40000"/>
        </a:spcBef>
        <a:spcAft>
          <a:spcPct val="0"/>
        </a:spcAft>
        <a:buChar char="•"/>
        <a:defRPr sz="1200">
          <a:solidFill>
            <a:schemeClr val="tx1"/>
          </a:solidFill>
          <a:latin typeface="+mn-lt"/>
          <a:ea typeface="+mn-ea"/>
          <a:cs typeface="+mn-cs"/>
        </a:defRPr>
      </a:lvl1pPr>
      <a:lvl2pPr marL="184150" indent="-182563" algn="l" rtl="0" eaLnBrk="0" fontAlgn="base" hangingPunct="0">
        <a:spcBef>
          <a:spcPct val="40000"/>
        </a:spcBef>
        <a:spcAft>
          <a:spcPct val="0"/>
        </a:spcAft>
        <a:buChar char="•"/>
        <a:defRPr sz="1200">
          <a:solidFill>
            <a:schemeClr val="tx1"/>
          </a:solidFill>
          <a:latin typeface="+mn-lt"/>
        </a:defRPr>
      </a:lvl2pPr>
      <a:lvl3pPr marL="354013" indent="-168275" algn="l" rtl="0" eaLnBrk="0" fontAlgn="base" hangingPunct="0">
        <a:spcBef>
          <a:spcPct val="40000"/>
        </a:spcBef>
        <a:spcAft>
          <a:spcPct val="0"/>
        </a:spcAft>
        <a:buFont typeface="Arial" charset="0"/>
        <a:buChar char="-"/>
        <a:defRPr sz="1200">
          <a:solidFill>
            <a:schemeClr val="tx1"/>
          </a:solidFill>
          <a:latin typeface="+mn-lt"/>
        </a:defRPr>
      </a:lvl3pPr>
      <a:lvl4pPr marL="546100" indent="-190500" algn="l" rtl="0" eaLnBrk="0" fontAlgn="base" hangingPunct="0">
        <a:spcBef>
          <a:spcPct val="40000"/>
        </a:spcBef>
        <a:spcAft>
          <a:spcPct val="0"/>
        </a:spcAft>
        <a:buFont typeface="Arial" charset="0"/>
        <a:buChar char="›"/>
        <a:defRPr sz="1200">
          <a:solidFill>
            <a:schemeClr val="tx1"/>
          </a:solidFill>
          <a:latin typeface="+mn-lt"/>
        </a:defRPr>
      </a:lvl4pPr>
      <a:lvl5pPr marL="1725613" indent="-190500" algn="l" rtl="0" eaLnBrk="0" fontAlgn="base" hangingPunct="0">
        <a:spcBef>
          <a:spcPct val="40000"/>
        </a:spcBef>
        <a:spcAft>
          <a:spcPct val="0"/>
        </a:spcAft>
        <a:buChar char="»"/>
        <a:defRPr sz="1400">
          <a:solidFill>
            <a:schemeClr val="tx1"/>
          </a:solidFill>
          <a:latin typeface="+mn-lt"/>
        </a:defRPr>
      </a:lvl5pPr>
      <a:lvl6pPr marL="2182813" indent="-190500" algn="l" rtl="0" fontAlgn="base">
        <a:spcBef>
          <a:spcPct val="40000"/>
        </a:spcBef>
        <a:spcAft>
          <a:spcPct val="0"/>
        </a:spcAft>
        <a:defRPr sz="1400">
          <a:solidFill>
            <a:schemeClr val="tx1"/>
          </a:solidFill>
          <a:latin typeface="+mn-lt"/>
        </a:defRPr>
      </a:lvl6pPr>
      <a:lvl7pPr marL="2640013" indent="-190500" algn="l" rtl="0" fontAlgn="base">
        <a:spcBef>
          <a:spcPct val="40000"/>
        </a:spcBef>
        <a:spcAft>
          <a:spcPct val="0"/>
        </a:spcAft>
        <a:defRPr sz="1400">
          <a:solidFill>
            <a:schemeClr val="tx1"/>
          </a:solidFill>
          <a:latin typeface="+mn-lt"/>
        </a:defRPr>
      </a:lvl7pPr>
      <a:lvl8pPr marL="3097213" indent="-190500" algn="l" rtl="0" fontAlgn="base">
        <a:spcBef>
          <a:spcPct val="40000"/>
        </a:spcBef>
        <a:spcAft>
          <a:spcPct val="0"/>
        </a:spcAft>
        <a:defRPr sz="1400">
          <a:solidFill>
            <a:schemeClr val="tx1"/>
          </a:solidFill>
          <a:latin typeface="+mn-lt"/>
        </a:defRPr>
      </a:lvl8pPr>
      <a:lvl9pPr marL="3554413" indent="-190500" algn="l" rtl="0" fontAlgn="base">
        <a:spcBef>
          <a:spcPct val="40000"/>
        </a:spcBef>
        <a:spcAft>
          <a:spcPct val="0"/>
        </a:spcAft>
        <a:defRPr sz="1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295275" y="185738"/>
            <a:ext cx="807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spAutoFit/>
          </a:bodyPr>
          <a:lstStyle/>
          <a:p>
            <a:pPr lvl="0"/>
            <a:r>
              <a:rPr lang="en-GB" dirty="0"/>
              <a:t>Click to edit Master title style</a:t>
            </a:r>
          </a:p>
        </p:txBody>
      </p:sp>
      <p:sp>
        <p:nvSpPr>
          <p:cNvPr id="1027" name="Rectangle 10" hidden="1"/>
          <p:cNvSpPr>
            <a:spLocks noChangeArrowheads="1"/>
          </p:cNvSpPr>
          <p:nvPr/>
        </p:nvSpPr>
        <p:spPr bwMode="auto">
          <a:xfrm>
            <a:off x="219075" y="6721475"/>
            <a:ext cx="171450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nchor="b">
            <a:spAutoFit/>
          </a:bodyPr>
          <a:lstStyle/>
          <a:p>
            <a:pPr algn="l" rtl="0" eaLnBrk="0" fontAlgn="base" hangingPunct="0">
              <a:spcBef>
                <a:spcPct val="0"/>
              </a:spcBef>
              <a:spcAft>
                <a:spcPct val="0"/>
              </a:spcAft>
            </a:pPr>
            <a:r>
              <a:rPr lang="en-GB" sz="700" b="1" kern="1200" dirty="0">
                <a:solidFill>
                  <a:srgbClr val="0000FF"/>
                </a:solidFill>
                <a:latin typeface="Arial" charset="0"/>
                <a:ea typeface="+mn-ea"/>
                <a:cs typeface="+mn-cs"/>
              </a:rPr>
              <a:t>[Product or Department]</a:t>
            </a:r>
          </a:p>
        </p:txBody>
      </p:sp>
      <p:sp>
        <p:nvSpPr>
          <p:cNvPr id="1028" name="Rectangle 64"/>
          <p:cNvSpPr>
            <a:spLocks noChangeArrowheads="1"/>
          </p:cNvSpPr>
          <p:nvPr/>
        </p:nvSpPr>
        <p:spPr bwMode="auto">
          <a:xfrm>
            <a:off x="8620125" y="6403559"/>
            <a:ext cx="2000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nchor="b">
            <a:spAutoFit/>
          </a:bodyPr>
          <a:lstStyle/>
          <a:p>
            <a:pPr algn="r" rtl="0" eaLnBrk="0" fontAlgn="base" hangingPunct="0">
              <a:spcBef>
                <a:spcPct val="0"/>
              </a:spcBef>
              <a:spcAft>
                <a:spcPct val="0"/>
              </a:spcAft>
            </a:pPr>
            <a:fld id="{ACC0BCEE-62CE-4F61-BDA0-44E0544A8731}" type="slidenum">
              <a:rPr lang="en-GB" sz="1100" b="1" kern="1200">
                <a:solidFill>
                  <a:prstClr val="black"/>
                </a:solidFill>
                <a:latin typeface="Verdana" pitchFamily="34" charset="0"/>
                <a:ea typeface="Verdana" pitchFamily="34" charset="0"/>
                <a:cs typeface="Verdana" pitchFamily="34" charset="0"/>
              </a:rPr>
              <a:pPr algn="r" rtl="0" eaLnBrk="0" fontAlgn="base" hangingPunct="0">
                <a:spcBef>
                  <a:spcPct val="0"/>
                </a:spcBef>
                <a:spcAft>
                  <a:spcPct val="0"/>
                </a:spcAft>
              </a:pPr>
              <a:t>‹#›</a:t>
            </a:fld>
            <a:endParaRPr lang="en-GB" sz="1100" b="1" kern="1200" dirty="0">
              <a:solidFill>
                <a:prstClr val="black"/>
              </a:solidFill>
              <a:latin typeface="Verdana" pitchFamily="34" charset="0"/>
              <a:ea typeface="Verdana" pitchFamily="34" charset="0"/>
              <a:cs typeface="Verdana" pitchFamily="34" charset="0"/>
            </a:endParaRPr>
          </a:p>
        </p:txBody>
      </p:sp>
      <p:cxnSp>
        <p:nvCxnSpPr>
          <p:cNvPr id="10" name="Straight Connector 9"/>
          <p:cNvCxnSpPr/>
          <p:nvPr/>
        </p:nvCxnSpPr>
        <p:spPr>
          <a:xfrm>
            <a:off x="308610" y="647700"/>
            <a:ext cx="8496300" cy="0"/>
          </a:xfrm>
          <a:prstGeom prst="line">
            <a:avLst/>
          </a:prstGeom>
          <a:ln w="1905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VISUM_DATA\Visum_Share$\02_ECM\03_Projects\03_Projects_new\Scorpio_retainer\03_PBC\PBC\Graphics\Field photo\2011014\1ogo.jpg"/>
          <p:cNvPicPr>
            <a:picLocks noChangeAspect="1" noChangeArrowheads="1"/>
          </p:cNvPicPr>
          <p:nvPr/>
        </p:nvPicPr>
        <p:blipFill>
          <a:blip r:embed="rId3" cstate="print"/>
          <a:srcRect/>
          <a:stretch>
            <a:fillRect/>
          </a:stretch>
        </p:blipFill>
        <p:spPr bwMode="auto">
          <a:xfrm>
            <a:off x="8300328" y="171174"/>
            <a:ext cx="504582" cy="432000"/>
          </a:xfrm>
          <a:prstGeom prst="ellipse">
            <a:avLst/>
          </a:prstGeom>
          <a:noFill/>
        </p:spPr>
      </p:pic>
    </p:spTree>
  </p:cSld>
  <p:clrMap bg1="lt1" tx1="dk1" bg2="lt2" tx2="dk2" accent1="accent1" accent2="accent2" accent3="accent3" accent4="accent4" accent5="accent5" accent6="accent6" hlink="hlink" folHlink="folHlink"/>
  <p:sldLayoutIdLst>
    <p:sldLayoutId id="2147483756" r:id="rId1"/>
  </p:sldLayoutIdLst>
  <p:hf hdr="0" dt="0"/>
  <p:txStyles>
    <p:titleStyle>
      <a:lvl1pPr algn="l" rtl="0" eaLnBrk="0" fontAlgn="base" hangingPunct="0">
        <a:spcBef>
          <a:spcPct val="0"/>
        </a:spcBef>
        <a:spcAft>
          <a:spcPct val="0"/>
        </a:spcAft>
        <a:defRPr lang="en-GB" sz="2400" b="0" kern="1200" dirty="0">
          <a:solidFill>
            <a:schemeClr val="accent1">
              <a:lumMod val="75000"/>
            </a:schemeClr>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400" b="1">
          <a:solidFill>
            <a:srgbClr val="962713"/>
          </a:solidFill>
          <a:latin typeface="Arial Narrow" pitchFamily="34" charset="0"/>
          <a:ea typeface="Verdana" pitchFamily="34" charset="0"/>
          <a:cs typeface="Verdana" pitchFamily="34" charset="0"/>
        </a:defRPr>
      </a:lvl2pPr>
      <a:lvl3pPr algn="l" rtl="0" eaLnBrk="0" fontAlgn="base" hangingPunct="0">
        <a:spcBef>
          <a:spcPct val="0"/>
        </a:spcBef>
        <a:spcAft>
          <a:spcPct val="0"/>
        </a:spcAft>
        <a:defRPr sz="2400" b="1">
          <a:solidFill>
            <a:srgbClr val="962713"/>
          </a:solidFill>
          <a:latin typeface="Arial Narrow" pitchFamily="34" charset="0"/>
          <a:ea typeface="Verdana" pitchFamily="34" charset="0"/>
          <a:cs typeface="Verdana" pitchFamily="34" charset="0"/>
        </a:defRPr>
      </a:lvl3pPr>
      <a:lvl4pPr algn="l" rtl="0" eaLnBrk="0" fontAlgn="base" hangingPunct="0">
        <a:spcBef>
          <a:spcPct val="0"/>
        </a:spcBef>
        <a:spcAft>
          <a:spcPct val="0"/>
        </a:spcAft>
        <a:defRPr sz="2400" b="1">
          <a:solidFill>
            <a:srgbClr val="962713"/>
          </a:solidFill>
          <a:latin typeface="Arial Narrow" pitchFamily="34" charset="0"/>
          <a:ea typeface="Verdana" pitchFamily="34" charset="0"/>
          <a:cs typeface="Verdana" pitchFamily="34" charset="0"/>
        </a:defRPr>
      </a:lvl4pPr>
      <a:lvl5pPr algn="l" rtl="0" eaLnBrk="0" fontAlgn="base" hangingPunct="0">
        <a:spcBef>
          <a:spcPct val="0"/>
        </a:spcBef>
        <a:spcAft>
          <a:spcPct val="0"/>
        </a:spcAft>
        <a:defRPr sz="2400" b="1">
          <a:solidFill>
            <a:srgbClr val="962713"/>
          </a:solidFill>
          <a:latin typeface="Arial Narrow" pitchFamily="34" charset="0"/>
          <a:ea typeface="Verdana" pitchFamily="34" charset="0"/>
          <a:cs typeface="Verdana" pitchFamily="34" charset="0"/>
        </a:defRPr>
      </a:lvl5pPr>
      <a:lvl6pPr marL="457200" algn="l" rtl="0" fontAlgn="base">
        <a:spcBef>
          <a:spcPct val="0"/>
        </a:spcBef>
        <a:spcAft>
          <a:spcPct val="0"/>
        </a:spcAft>
        <a:defRPr sz="3000" b="1">
          <a:solidFill>
            <a:schemeClr val="tx1"/>
          </a:solidFill>
          <a:latin typeface="Century Gothic" pitchFamily="34" charset="0"/>
        </a:defRPr>
      </a:lvl6pPr>
      <a:lvl7pPr marL="914400" algn="l" rtl="0" fontAlgn="base">
        <a:spcBef>
          <a:spcPct val="0"/>
        </a:spcBef>
        <a:spcAft>
          <a:spcPct val="0"/>
        </a:spcAft>
        <a:defRPr sz="3000" b="1">
          <a:solidFill>
            <a:schemeClr val="tx1"/>
          </a:solidFill>
          <a:latin typeface="Century Gothic" pitchFamily="34" charset="0"/>
        </a:defRPr>
      </a:lvl7pPr>
      <a:lvl8pPr marL="1371600" algn="l" rtl="0" fontAlgn="base">
        <a:spcBef>
          <a:spcPct val="0"/>
        </a:spcBef>
        <a:spcAft>
          <a:spcPct val="0"/>
        </a:spcAft>
        <a:defRPr sz="3000" b="1">
          <a:solidFill>
            <a:schemeClr val="tx1"/>
          </a:solidFill>
          <a:latin typeface="Century Gothic" pitchFamily="34" charset="0"/>
        </a:defRPr>
      </a:lvl8pPr>
      <a:lvl9pPr marL="1828800" algn="l" rtl="0" fontAlgn="base">
        <a:spcBef>
          <a:spcPct val="0"/>
        </a:spcBef>
        <a:spcAft>
          <a:spcPct val="0"/>
        </a:spcAft>
        <a:defRPr sz="3000" b="1">
          <a:solidFill>
            <a:schemeClr val="tx1"/>
          </a:solidFill>
          <a:latin typeface="Century Gothic" pitchFamily="34" charset="0"/>
        </a:defRPr>
      </a:lvl9pPr>
    </p:titleStyle>
    <p:bodyStyle>
      <a:lvl1pPr marL="342900" indent="-342900" algn="l" rtl="0" eaLnBrk="0" fontAlgn="base" hangingPunct="0">
        <a:spcBef>
          <a:spcPct val="40000"/>
        </a:spcBef>
        <a:spcAft>
          <a:spcPct val="0"/>
        </a:spcAft>
        <a:buChar char="•"/>
        <a:defRPr sz="1200">
          <a:solidFill>
            <a:schemeClr val="tx1"/>
          </a:solidFill>
          <a:latin typeface="+mn-lt"/>
          <a:ea typeface="+mn-ea"/>
          <a:cs typeface="+mn-cs"/>
        </a:defRPr>
      </a:lvl1pPr>
      <a:lvl2pPr marL="184150" indent="-182563" algn="l" rtl="0" eaLnBrk="0" fontAlgn="base" hangingPunct="0">
        <a:spcBef>
          <a:spcPct val="40000"/>
        </a:spcBef>
        <a:spcAft>
          <a:spcPct val="0"/>
        </a:spcAft>
        <a:buChar char="•"/>
        <a:defRPr sz="1200">
          <a:solidFill>
            <a:schemeClr val="tx1"/>
          </a:solidFill>
          <a:latin typeface="+mn-lt"/>
        </a:defRPr>
      </a:lvl2pPr>
      <a:lvl3pPr marL="354013" indent="-168275" algn="l" rtl="0" eaLnBrk="0" fontAlgn="base" hangingPunct="0">
        <a:spcBef>
          <a:spcPct val="40000"/>
        </a:spcBef>
        <a:spcAft>
          <a:spcPct val="0"/>
        </a:spcAft>
        <a:buFont typeface="Arial" charset="0"/>
        <a:buChar char="-"/>
        <a:defRPr sz="1200">
          <a:solidFill>
            <a:schemeClr val="tx1"/>
          </a:solidFill>
          <a:latin typeface="+mn-lt"/>
        </a:defRPr>
      </a:lvl3pPr>
      <a:lvl4pPr marL="546100" indent="-190500" algn="l" rtl="0" eaLnBrk="0" fontAlgn="base" hangingPunct="0">
        <a:spcBef>
          <a:spcPct val="40000"/>
        </a:spcBef>
        <a:spcAft>
          <a:spcPct val="0"/>
        </a:spcAft>
        <a:buFont typeface="Arial" charset="0"/>
        <a:buChar char="›"/>
        <a:defRPr sz="1200">
          <a:solidFill>
            <a:schemeClr val="tx1"/>
          </a:solidFill>
          <a:latin typeface="+mn-lt"/>
        </a:defRPr>
      </a:lvl4pPr>
      <a:lvl5pPr marL="1725613" indent="-190500" algn="l" rtl="0" eaLnBrk="0" fontAlgn="base" hangingPunct="0">
        <a:spcBef>
          <a:spcPct val="40000"/>
        </a:spcBef>
        <a:spcAft>
          <a:spcPct val="0"/>
        </a:spcAft>
        <a:buChar char="»"/>
        <a:defRPr sz="1400">
          <a:solidFill>
            <a:schemeClr val="tx1"/>
          </a:solidFill>
          <a:latin typeface="+mn-lt"/>
        </a:defRPr>
      </a:lvl5pPr>
      <a:lvl6pPr marL="2182813" indent="-190500" algn="l" rtl="0" fontAlgn="base">
        <a:spcBef>
          <a:spcPct val="40000"/>
        </a:spcBef>
        <a:spcAft>
          <a:spcPct val="0"/>
        </a:spcAft>
        <a:defRPr sz="1400">
          <a:solidFill>
            <a:schemeClr val="tx1"/>
          </a:solidFill>
          <a:latin typeface="+mn-lt"/>
        </a:defRPr>
      </a:lvl6pPr>
      <a:lvl7pPr marL="2640013" indent="-190500" algn="l" rtl="0" fontAlgn="base">
        <a:spcBef>
          <a:spcPct val="40000"/>
        </a:spcBef>
        <a:spcAft>
          <a:spcPct val="0"/>
        </a:spcAft>
        <a:defRPr sz="1400">
          <a:solidFill>
            <a:schemeClr val="tx1"/>
          </a:solidFill>
          <a:latin typeface="+mn-lt"/>
        </a:defRPr>
      </a:lvl7pPr>
      <a:lvl8pPr marL="3097213" indent="-190500" algn="l" rtl="0" fontAlgn="base">
        <a:spcBef>
          <a:spcPct val="40000"/>
        </a:spcBef>
        <a:spcAft>
          <a:spcPct val="0"/>
        </a:spcAft>
        <a:defRPr sz="1400">
          <a:solidFill>
            <a:schemeClr val="tx1"/>
          </a:solidFill>
          <a:latin typeface="+mn-lt"/>
        </a:defRPr>
      </a:lvl8pPr>
      <a:lvl9pPr marL="3554413" indent="-190500" algn="l" rtl="0" fontAlgn="base">
        <a:spcBef>
          <a:spcPct val="40000"/>
        </a:spcBef>
        <a:spcAft>
          <a:spcPct val="0"/>
        </a:spcAft>
        <a:defRPr sz="1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295275" y="185738"/>
            <a:ext cx="807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spAutoFit/>
          </a:bodyPr>
          <a:lstStyle/>
          <a:p>
            <a:pPr lvl="0"/>
            <a:r>
              <a:rPr lang="en-GB" dirty="0"/>
              <a:t>Click to edit Master title style</a:t>
            </a:r>
          </a:p>
        </p:txBody>
      </p:sp>
      <p:sp>
        <p:nvSpPr>
          <p:cNvPr id="1027" name="Rectangle 10" hidden="1"/>
          <p:cNvSpPr>
            <a:spLocks noChangeArrowheads="1"/>
          </p:cNvSpPr>
          <p:nvPr/>
        </p:nvSpPr>
        <p:spPr bwMode="auto">
          <a:xfrm>
            <a:off x="219075" y="6721475"/>
            <a:ext cx="171450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nchor="b">
            <a:spAutoFit/>
          </a:bodyPr>
          <a:lstStyle/>
          <a:p>
            <a:pPr eaLnBrk="0" hangingPunct="0"/>
            <a:r>
              <a:rPr lang="en-GB" sz="700" dirty="0">
                <a:solidFill>
                  <a:srgbClr val="0000FF"/>
                </a:solidFill>
              </a:rPr>
              <a:t>[Product or Department]</a:t>
            </a:r>
          </a:p>
        </p:txBody>
      </p:sp>
      <p:sp>
        <p:nvSpPr>
          <p:cNvPr id="1028" name="Rectangle 64"/>
          <p:cNvSpPr>
            <a:spLocks noChangeArrowheads="1"/>
          </p:cNvSpPr>
          <p:nvPr/>
        </p:nvSpPr>
        <p:spPr bwMode="auto">
          <a:xfrm>
            <a:off x="8620125" y="6403559"/>
            <a:ext cx="2000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nchor="b">
            <a:spAutoFit/>
          </a:bodyPr>
          <a:lstStyle/>
          <a:p>
            <a:pPr algn="r" eaLnBrk="0" hangingPunct="0"/>
            <a:fld id="{ACC0BCEE-62CE-4F61-BDA0-44E0544A8731}" type="slidenum">
              <a:rPr lang="en-GB" sz="1100">
                <a:solidFill>
                  <a:prstClr val="black"/>
                </a:solidFill>
                <a:latin typeface="Verdana" pitchFamily="34" charset="0"/>
                <a:ea typeface="Verdana" pitchFamily="34" charset="0"/>
                <a:cs typeface="Verdana" pitchFamily="34" charset="0"/>
              </a:rPr>
              <a:pPr algn="r" eaLnBrk="0" hangingPunct="0"/>
              <a:t>‹#›</a:t>
            </a:fld>
            <a:endParaRPr lang="en-GB" sz="1100" dirty="0">
              <a:solidFill>
                <a:prstClr val="black"/>
              </a:solidFill>
              <a:latin typeface="Verdana" pitchFamily="34" charset="0"/>
              <a:ea typeface="Verdana" pitchFamily="34" charset="0"/>
              <a:cs typeface="Verdana" pitchFamily="34" charset="0"/>
            </a:endParaRPr>
          </a:p>
        </p:txBody>
      </p:sp>
      <p:cxnSp>
        <p:nvCxnSpPr>
          <p:cNvPr id="10" name="Straight Connector 9"/>
          <p:cNvCxnSpPr/>
          <p:nvPr/>
        </p:nvCxnSpPr>
        <p:spPr>
          <a:xfrm>
            <a:off x="308610" y="647700"/>
            <a:ext cx="8496300" cy="0"/>
          </a:xfrm>
          <a:prstGeom prst="line">
            <a:avLst/>
          </a:prstGeom>
          <a:ln w="1905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VISUM_DATA\Visum_Share$\02_ECM\03_Projects\03_Projects_new\Scorpio_retainer\03_PBC\PBC\Graphics\Field photo\2011014\1ogo.jpg"/>
          <p:cNvPicPr>
            <a:picLocks noChangeAspect="1" noChangeArrowheads="1"/>
          </p:cNvPicPr>
          <p:nvPr/>
        </p:nvPicPr>
        <p:blipFill>
          <a:blip r:embed="rId3" cstate="print"/>
          <a:srcRect/>
          <a:stretch>
            <a:fillRect/>
          </a:stretch>
        </p:blipFill>
        <p:spPr bwMode="auto">
          <a:xfrm>
            <a:off x="8300328" y="171174"/>
            <a:ext cx="504582" cy="432000"/>
          </a:xfrm>
          <a:prstGeom prst="ellipse">
            <a:avLst/>
          </a:prstGeom>
          <a:noFill/>
        </p:spPr>
      </p:pic>
    </p:spTree>
  </p:cSld>
  <p:clrMap bg1="lt1" tx1="dk1" bg2="lt2" tx2="dk2" accent1="accent1" accent2="accent2" accent3="accent3" accent4="accent4" accent5="accent5" accent6="accent6" hlink="hlink" folHlink="folHlink"/>
  <p:sldLayoutIdLst>
    <p:sldLayoutId id="2147483764" r:id="rId1"/>
  </p:sldLayoutIdLst>
  <p:hf hdr="0" dt="0"/>
  <p:txStyles>
    <p:titleStyle>
      <a:lvl1pPr algn="l" rtl="0" eaLnBrk="0" fontAlgn="base" hangingPunct="0">
        <a:spcBef>
          <a:spcPct val="0"/>
        </a:spcBef>
        <a:spcAft>
          <a:spcPct val="0"/>
        </a:spcAft>
        <a:defRPr lang="en-GB" sz="2400" b="0" kern="1200" dirty="0">
          <a:solidFill>
            <a:schemeClr val="accent1">
              <a:lumMod val="75000"/>
            </a:schemeClr>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400" b="1">
          <a:solidFill>
            <a:srgbClr val="962713"/>
          </a:solidFill>
          <a:latin typeface="Arial Narrow" pitchFamily="34" charset="0"/>
          <a:ea typeface="Verdana" pitchFamily="34" charset="0"/>
          <a:cs typeface="Verdana" pitchFamily="34" charset="0"/>
        </a:defRPr>
      </a:lvl2pPr>
      <a:lvl3pPr algn="l" rtl="0" eaLnBrk="0" fontAlgn="base" hangingPunct="0">
        <a:spcBef>
          <a:spcPct val="0"/>
        </a:spcBef>
        <a:spcAft>
          <a:spcPct val="0"/>
        </a:spcAft>
        <a:defRPr sz="2400" b="1">
          <a:solidFill>
            <a:srgbClr val="962713"/>
          </a:solidFill>
          <a:latin typeface="Arial Narrow" pitchFamily="34" charset="0"/>
          <a:ea typeface="Verdana" pitchFamily="34" charset="0"/>
          <a:cs typeface="Verdana" pitchFamily="34" charset="0"/>
        </a:defRPr>
      </a:lvl3pPr>
      <a:lvl4pPr algn="l" rtl="0" eaLnBrk="0" fontAlgn="base" hangingPunct="0">
        <a:spcBef>
          <a:spcPct val="0"/>
        </a:spcBef>
        <a:spcAft>
          <a:spcPct val="0"/>
        </a:spcAft>
        <a:defRPr sz="2400" b="1">
          <a:solidFill>
            <a:srgbClr val="962713"/>
          </a:solidFill>
          <a:latin typeface="Arial Narrow" pitchFamily="34" charset="0"/>
          <a:ea typeface="Verdana" pitchFamily="34" charset="0"/>
          <a:cs typeface="Verdana" pitchFamily="34" charset="0"/>
        </a:defRPr>
      </a:lvl4pPr>
      <a:lvl5pPr algn="l" rtl="0" eaLnBrk="0" fontAlgn="base" hangingPunct="0">
        <a:spcBef>
          <a:spcPct val="0"/>
        </a:spcBef>
        <a:spcAft>
          <a:spcPct val="0"/>
        </a:spcAft>
        <a:defRPr sz="2400" b="1">
          <a:solidFill>
            <a:srgbClr val="962713"/>
          </a:solidFill>
          <a:latin typeface="Arial Narrow" pitchFamily="34" charset="0"/>
          <a:ea typeface="Verdana" pitchFamily="34" charset="0"/>
          <a:cs typeface="Verdana" pitchFamily="34" charset="0"/>
        </a:defRPr>
      </a:lvl5pPr>
      <a:lvl6pPr marL="457200" algn="l" rtl="0" fontAlgn="base">
        <a:spcBef>
          <a:spcPct val="0"/>
        </a:spcBef>
        <a:spcAft>
          <a:spcPct val="0"/>
        </a:spcAft>
        <a:defRPr sz="3000" b="1">
          <a:solidFill>
            <a:schemeClr val="tx1"/>
          </a:solidFill>
          <a:latin typeface="Century Gothic" pitchFamily="34" charset="0"/>
        </a:defRPr>
      </a:lvl6pPr>
      <a:lvl7pPr marL="914400" algn="l" rtl="0" fontAlgn="base">
        <a:spcBef>
          <a:spcPct val="0"/>
        </a:spcBef>
        <a:spcAft>
          <a:spcPct val="0"/>
        </a:spcAft>
        <a:defRPr sz="3000" b="1">
          <a:solidFill>
            <a:schemeClr val="tx1"/>
          </a:solidFill>
          <a:latin typeface="Century Gothic" pitchFamily="34" charset="0"/>
        </a:defRPr>
      </a:lvl7pPr>
      <a:lvl8pPr marL="1371600" algn="l" rtl="0" fontAlgn="base">
        <a:spcBef>
          <a:spcPct val="0"/>
        </a:spcBef>
        <a:spcAft>
          <a:spcPct val="0"/>
        </a:spcAft>
        <a:defRPr sz="3000" b="1">
          <a:solidFill>
            <a:schemeClr val="tx1"/>
          </a:solidFill>
          <a:latin typeface="Century Gothic" pitchFamily="34" charset="0"/>
        </a:defRPr>
      </a:lvl8pPr>
      <a:lvl9pPr marL="1828800" algn="l" rtl="0" fontAlgn="base">
        <a:spcBef>
          <a:spcPct val="0"/>
        </a:spcBef>
        <a:spcAft>
          <a:spcPct val="0"/>
        </a:spcAft>
        <a:defRPr sz="3000" b="1">
          <a:solidFill>
            <a:schemeClr val="tx1"/>
          </a:solidFill>
          <a:latin typeface="Century Gothic" pitchFamily="34" charset="0"/>
        </a:defRPr>
      </a:lvl9pPr>
    </p:titleStyle>
    <p:bodyStyle>
      <a:lvl1pPr marL="342900" indent="-342900" algn="l" rtl="0" eaLnBrk="0" fontAlgn="base" hangingPunct="0">
        <a:spcBef>
          <a:spcPct val="40000"/>
        </a:spcBef>
        <a:spcAft>
          <a:spcPct val="0"/>
        </a:spcAft>
        <a:buChar char="•"/>
        <a:defRPr sz="1200">
          <a:solidFill>
            <a:schemeClr val="tx1"/>
          </a:solidFill>
          <a:latin typeface="+mn-lt"/>
          <a:ea typeface="+mn-ea"/>
          <a:cs typeface="+mn-cs"/>
        </a:defRPr>
      </a:lvl1pPr>
      <a:lvl2pPr marL="184150" indent="-182563" algn="l" rtl="0" eaLnBrk="0" fontAlgn="base" hangingPunct="0">
        <a:spcBef>
          <a:spcPct val="40000"/>
        </a:spcBef>
        <a:spcAft>
          <a:spcPct val="0"/>
        </a:spcAft>
        <a:buChar char="•"/>
        <a:defRPr sz="1200">
          <a:solidFill>
            <a:schemeClr val="tx1"/>
          </a:solidFill>
          <a:latin typeface="+mn-lt"/>
        </a:defRPr>
      </a:lvl2pPr>
      <a:lvl3pPr marL="354013" indent="-168275" algn="l" rtl="0" eaLnBrk="0" fontAlgn="base" hangingPunct="0">
        <a:spcBef>
          <a:spcPct val="40000"/>
        </a:spcBef>
        <a:spcAft>
          <a:spcPct val="0"/>
        </a:spcAft>
        <a:buFont typeface="Arial" charset="0"/>
        <a:buChar char="-"/>
        <a:defRPr sz="1200">
          <a:solidFill>
            <a:schemeClr val="tx1"/>
          </a:solidFill>
          <a:latin typeface="+mn-lt"/>
        </a:defRPr>
      </a:lvl3pPr>
      <a:lvl4pPr marL="546100" indent="-190500" algn="l" rtl="0" eaLnBrk="0" fontAlgn="base" hangingPunct="0">
        <a:spcBef>
          <a:spcPct val="40000"/>
        </a:spcBef>
        <a:spcAft>
          <a:spcPct val="0"/>
        </a:spcAft>
        <a:buFont typeface="Arial" charset="0"/>
        <a:buChar char="›"/>
        <a:defRPr sz="1200">
          <a:solidFill>
            <a:schemeClr val="tx1"/>
          </a:solidFill>
          <a:latin typeface="+mn-lt"/>
        </a:defRPr>
      </a:lvl4pPr>
      <a:lvl5pPr marL="1725613" indent="-190500" algn="l" rtl="0" eaLnBrk="0" fontAlgn="base" hangingPunct="0">
        <a:spcBef>
          <a:spcPct val="40000"/>
        </a:spcBef>
        <a:spcAft>
          <a:spcPct val="0"/>
        </a:spcAft>
        <a:buChar char="»"/>
        <a:defRPr sz="1400">
          <a:solidFill>
            <a:schemeClr val="tx1"/>
          </a:solidFill>
          <a:latin typeface="+mn-lt"/>
        </a:defRPr>
      </a:lvl5pPr>
      <a:lvl6pPr marL="2182813" indent="-190500" algn="l" rtl="0" fontAlgn="base">
        <a:spcBef>
          <a:spcPct val="40000"/>
        </a:spcBef>
        <a:spcAft>
          <a:spcPct val="0"/>
        </a:spcAft>
        <a:defRPr sz="1400">
          <a:solidFill>
            <a:schemeClr val="tx1"/>
          </a:solidFill>
          <a:latin typeface="+mn-lt"/>
        </a:defRPr>
      </a:lvl6pPr>
      <a:lvl7pPr marL="2640013" indent="-190500" algn="l" rtl="0" fontAlgn="base">
        <a:spcBef>
          <a:spcPct val="40000"/>
        </a:spcBef>
        <a:spcAft>
          <a:spcPct val="0"/>
        </a:spcAft>
        <a:defRPr sz="1400">
          <a:solidFill>
            <a:schemeClr val="tx1"/>
          </a:solidFill>
          <a:latin typeface="+mn-lt"/>
        </a:defRPr>
      </a:lvl7pPr>
      <a:lvl8pPr marL="3097213" indent="-190500" algn="l" rtl="0" fontAlgn="base">
        <a:spcBef>
          <a:spcPct val="40000"/>
        </a:spcBef>
        <a:spcAft>
          <a:spcPct val="0"/>
        </a:spcAft>
        <a:defRPr sz="1400">
          <a:solidFill>
            <a:schemeClr val="tx1"/>
          </a:solidFill>
          <a:latin typeface="+mn-lt"/>
        </a:defRPr>
      </a:lvl8pPr>
      <a:lvl9pPr marL="3554413" indent="-190500" algn="l" rtl="0" fontAlgn="base">
        <a:spcBef>
          <a:spcPct val="40000"/>
        </a:spcBef>
        <a:spcAft>
          <a:spcPct val="0"/>
        </a:spcAft>
        <a:defRPr sz="1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1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2"/>
          <p:cNvSpPr txBox="1">
            <a:spLocks noChangeArrowheads="1"/>
          </p:cNvSpPr>
          <p:nvPr/>
        </p:nvSpPr>
        <p:spPr bwMode="auto">
          <a:xfrm>
            <a:off x="3852120" y="6195089"/>
            <a:ext cx="885179" cy="276999"/>
          </a:xfrm>
          <a:prstGeom prst="rect">
            <a:avLst/>
          </a:prstGeom>
          <a:noFill/>
          <a:ln w="9525">
            <a:noFill/>
            <a:miter lim="800000"/>
            <a:headEnd/>
            <a:tailEnd/>
          </a:ln>
        </p:spPr>
        <p:txBody>
          <a:bodyPr wrap="none">
            <a:spAutoFit/>
          </a:bodyPr>
          <a:lstStyle/>
          <a:p>
            <a:r>
              <a:rPr lang="en-US" sz="1200" b="0" dirty="0">
                <a:solidFill>
                  <a:srgbClr val="006744"/>
                </a:solidFill>
                <a:latin typeface="Tahoma" panose="020B0604030504040204" pitchFamily="34" charset="0"/>
                <a:ea typeface="Tahoma" panose="020B0604030504040204" pitchFamily="34" charset="0"/>
                <a:cs typeface="Tahoma" panose="020B0604030504040204" pitchFamily="34" charset="0"/>
              </a:rPr>
              <a:t>June </a:t>
            </a:r>
            <a:r>
              <a:rPr lang="pl-PL" sz="1200" b="0" dirty="0">
                <a:solidFill>
                  <a:srgbClr val="006744"/>
                </a:solidFill>
                <a:latin typeface="Tahoma" panose="020B0604030504040204" pitchFamily="34" charset="0"/>
                <a:ea typeface="Tahoma" panose="020B0604030504040204" pitchFamily="34" charset="0"/>
                <a:cs typeface="Tahoma" panose="020B0604030504040204" pitchFamily="34" charset="0"/>
              </a:rPr>
              <a:t>201</a:t>
            </a:r>
            <a:r>
              <a:rPr lang="ru-RU" sz="1200" b="0" dirty="0">
                <a:solidFill>
                  <a:srgbClr val="006744"/>
                </a:solidFill>
                <a:latin typeface="Tahoma" panose="020B0604030504040204" pitchFamily="34" charset="0"/>
                <a:ea typeface="Tahoma" panose="020B0604030504040204" pitchFamily="34" charset="0"/>
                <a:cs typeface="Tahoma" panose="020B0604030504040204" pitchFamily="34" charset="0"/>
              </a:rPr>
              <a:t>9</a:t>
            </a:r>
          </a:p>
        </p:txBody>
      </p:sp>
      <p:grpSp>
        <p:nvGrpSpPr>
          <p:cNvPr id="2" name="Group 8"/>
          <p:cNvGrpSpPr/>
          <p:nvPr/>
        </p:nvGrpSpPr>
        <p:grpSpPr>
          <a:xfrm>
            <a:off x="-32" y="4071942"/>
            <a:ext cx="9144000" cy="950479"/>
            <a:chOff x="-182565" y="3130386"/>
            <a:chExt cx="9144000" cy="950479"/>
          </a:xfrm>
          <a:solidFill>
            <a:srgbClr val="17B969"/>
          </a:solidFill>
        </p:grpSpPr>
        <p:sp>
          <p:nvSpPr>
            <p:cNvPr id="10" name="Rectangle 4"/>
            <p:cNvSpPr/>
            <p:nvPr/>
          </p:nvSpPr>
          <p:spPr>
            <a:xfrm>
              <a:off x="-182565" y="3130386"/>
              <a:ext cx="9144000" cy="950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800" b="0" dirty="0"/>
            </a:p>
          </p:txBody>
        </p:sp>
        <p:pic>
          <p:nvPicPr>
            <p:cNvPr id="11" name="Picture 3" descr="\\VISUM_DATA\Visum_Share$\02_ECM\03_Projects\03_Projects_new\Scorpio_retainer\03_PBC\PBC\Graphics\Field photo\2011014\1ogo.jpg"/>
            <p:cNvPicPr>
              <a:picLocks noChangeAspect="1" noChangeArrowheads="1"/>
            </p:cNvPicPr>
            <p:nvPr/>
          </p:nvPicPr>
          <p:blipFill>
            <a:blip r:embed="rId3" cstate="print"/>
            <a:srcRect/>
            <a:stretch>
              <a:fillRect/>
            </a:stretch>
          </p:blipFill>
          <p:spPr bwMode="auto">
            <a:xfrm>
              <a:off x="1105398" y="3274048"/>
              <a:ext cx="823396" cy="704954"/>
            </a:xfrm>
            <a:prstGeom prst="rect">
              <a:avLst/>
            </a:prstGeom>
            <a:grpFill/>
          </p:spPr>
        </p:pic>
      </p:grpSp>
      <p:sp>
        <p:nvSpPr>
          <p:cNvPr id="16388" name="TextBox 8"/>
          <p:cNvSpPr txBox="1">
            <a:spLocks noChangeArrowheads="1"/>
          </p:cNvSpPr>
          <p:nvPr/>
        </p:nvSpPr>
        <p:spPr bwMode="auto">
          <a:xfrm>
            <a:off x="2428875" y="4165600"/>
            <a:ext cx="6429375" cy="762000"/>
          </a:xfrm>
          <a:prstGeom prst="rect">
            <a:avLst/>
          </a:prstGeom>
          <a:noFill/>
          <a:ln w="9525">
            <a:noFill/>
            <a:miter lim="800000"/>
            <a:headEnd/>
            <a:tailEnd/>
          </a:ln>
        </p:spPr>
        <p:txBody>
          <a:bodyPr>
            <a:spAutoFit/>
          </a:bodyPr>
          <a:lstStyle/>
          <a:p>
            <a:r>
              <a:rPr lang="en-US" sz="2200" dirty="0">
                <a:solidFill>
                  <a:srgbClr val="006744"/>
                </a:solidFill>
                <a:latin typeface="Tahoma" panose="020B0604030504040204" pitchFamily="34" charset="0"/>
                <a:ea typeface="Tahoma" panose="020B0604030504040204" pitchFamily="34" charset="0"/>
                <a:cs typeface="Tahoma" panose="020B0604030504040204" pitchFamily="34" charset="0"/>
              </a:rPr>
              <a:t>KSG Agro </a:t>
            </a:r>
          </a:p>
          <a:p>
            <a:r>
              <a:rPr lang="en-US" sz="2200" dirty="0">
                <a:solidFill>
                  <a:srgbClr val="006744"/>
                </a:solidFill>
                <a:latin typeface="Tahoma" panose="020B0604030504040204" pitchFamily="34" charset="0"/>
                <a:ea typeface="Tahoma" panose="020B0604030504040204" pitchFamily="34" charset="0"/>
                <a:cs typeface="Tahoma" panose="020B0604030504040204" pitchFamily="34" charset="0"/>
              </a:rPr>
              <a:t>Corporate presentation</a:t>
            </a:r>
            <a:endParaRPr lang="ru-RU" sz="2200" dirty="0">
              <a:solidFill>
                <a:srgbClr val="006744"/>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3" descr="\\VISUM_DATA\Visum_Share$\02_ECM\03_Projects\03_Mandates\Scorpio_retainer\03_PBC\PBC\Graphics\Field photo\P7200018.JPG"/>
          <p:cNvPicPr>
            <a:picLocks noChangeArrowheads="1"/>
          </p:cNvPicPr>
          <p:nvPr/>
        </p:nvPicPr>
        <p:blipFill>
          <a:blip r:embed="rId4" cstate="print">
            <a:lum bright="20000" contrast="10000"/>
          </a:blip>
          <a:srcRect/>
          <a:stretch>
            <a:fillRect/>
          </a:stretch>
        </p:blipFill>
        <p:spPr bwMode="auto">
          <a:xfrm>
            <a:off x="4580124" y="2415013"/>
            <a:ext cx="2214000" cy="1620000"/>
          </a:xfrm>
          <a:prstGeom prst="rect">
            <a:avLst/>
          </a:prstGeom>
          <a:noFill/>
          <a:effectLst>
            <a:softEdge rad="31750"/>
          </a:effectLst>
        </p:spPr>
      </p:pic>
      <p:pic>
        <p:nvPicPr>
          <p:cNvPr id="9" name="Picture 8" descr="\\VISUM_DATA\Visum_Share$\02_ECM\03_Projects\03_Mandates\Scorpio_retainer\03_PBC\PBC\Graphics\Field photo\scorpion_108.JPG"/>
          <p:cNvPicPr>
            <a:picLocks noChangeArrowheads="1"/>
          </p:cNvPicPr>
          <p:nvPr/>
        </p:nvPicPr>
        <p:blipFill>
          <a:blip r:embed="rId5" cstate="print"/>
          <a:srcRect/>
          <a:stretch>
            <a:fillRect/>
          </a:stretch>
        </p:blipFill>
        <p:spPr bwMode="auto">
          <a:xfrm>
            <a:off x="2290062" y="2415013"/>
            <a:ext cx="2214000" cy="1620000"/>
          </a:xfrm>
          <a:prstGeom prst="rect">
            <a:avLst/>
          </a:prstGeom>
          <a:noFill/>
          <a:effectLst>
            <a:softEdge rad="31750"/>
          </a:effectLst>
        </p:spPr>
      </p:pic>
      <p:pic>
        <p:nvPicPr>
          <p:cNvPr id="12" name="Picture 2" descr="\\VISUM_DATA\Visum_Share$\02_ECM\03_Projects\03_Mandates\Scorpio_retainer\03_PBC\PBC\Graphics\Field photo\2011014\scorpion_040.JPG"/>
          <p:cNvPicPr>
            <a:picLocks noChangeArrowheads="1"/>
          </p:cNvPicPr>
          <p:nvPr/>
        </p:nvPicPr>
        <p:blipFill>
          <a:blip r:embed="rId6" cstate="print"/>
          <a:srcRect l="22656" t="15116" r="18750" b="19743"/>
          <a:stretch>
            <a:fillRect/>
          </a:stretch>
        </p:blipFill>
        <p:spPr bwMode="auto">
          <a:xfrm>
            <a:off x="0" y="2415013"/>
            <a:ext cx="2214000" cy="1620000"/>
          </a:xfrm>
          <a:prstGeom prst="rect">
            <a:avLst/>
          </a:prstGeom>
          <a:noFill/>
          <a:effectLst>
            <a:softEdge rad="31750"/>
          </a:effectLst>
        </p:spPr>
      </p:pic>
      <p:pic>
        <p:nvPicPr>
          <p:cNvPr id="16393" name="Picture 13"/>
          <p:cNvPicPr>
            <a:picLocks noChangeAspect="1" noChangeArrowheads="1"/>
          </p:cNvPicPr>
          <p:nvPr/>
        </p:nvPicPr>
        <p:blipFill>
          <a:blip r:embed="rId7" cstate="print"/>
          <a:srcRect/>
          <a:stretch>
            <a:fillRect/>
          </a:stretch>
        </p:blipFill>
        <p:spPr bwMode="auto">
          <a:xfrm>
            <a:off x="-6350" y="4071938"/>
            <a:ext cx="9158288" cy="49212"/>
          </a:xfrm>
          <a:prstGeom prst="rect">
            <a:avLst/>
          </a:prstGeom>
          <a:noFill/>
          <a:ln w="9525">
            <a:noFill/>
            <a:miter lim="800000"/>
            <a:headEnd/>
            <a:tailEnd/>
          </a:ln>
        </p:spPr>
      </p:pic>
      <p:pic>
        <p:nvPicPr>
          <p:cNvPr id="16394" name="Picture 13"/>
          <p:cNvPicPr>
            <a:picLocks noChangeAspect="1" noChangeArrowheads="1"/>
          </p:cNvPicPr>
          <p:nvPr/>
        </p:nvPicPr>
        <p:blipFill>
          <a:blip r:embed="rId7" cstate="print"/>
          <a:srcRect/>
          <a:stretch>
            <a:fillRect/>
          </a:stretch>
        </p:blipFill>
        <p:spPr bwMode="auto">
          <a:xfrm>
            <a:off x="-6350" y="5000625"/>
            <a:ext cx="9158288" cy="49213"/>
          </a:xfrm>
          <a:prstGeom prst="rect">
            <a:avLst/>
          </a:prstGeom>
          <a:noFill/>
          <a:ln w="9525">
            <a:noFill/>
            <a:miter lim="800000"/>
            <a:headEnd/>
            <a:tailEnd/>
          </a:ln>
        </p:spPr>
      </p:pic>
      <p:pic>
        <p:nvPicPr>
          <p:cNvPr id="1026" name="Picture 2" descr="D:\Fin\Agro\2013 11\Фото видео НИВА\jpeg\jpeg\_DSC037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9124" y="2440902"/>
            <a:ext cx="2207372" cy="15665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7900" y="1471109"/>
            <a:ext cx="8037014" cy="1041721"/>
          </a:xfrm>
        </p:spPr>
        <p:txBody>
          <a:bodyPr/>
          <a:lstStyle/>
          <a:p>
            <a:r>
              <a:rPr lang="en-US" dirty="0" smtClean="0">
                <a:solidFill>
                  <a:srgbClr val="FF0000"/>
                </a:solidFill>
              </a:rPr>
              <a:t>Why KSG</a:t>
            </a:r>
            <a:r>
              <a:rPr lang="ru-RU" dirty="0" smtClean="0">
                <a:solidFill>
                  <a:srgbClr val="FF0000"/>
                </a:solidFill>
              </a:rPr>
              <a:t> </a:t>
            </a:r>
            <a:r>
              <a:rPr lang="en-US" dirty="0" smtClean="0">
                <a:solidFill>
                  <a:srgbClr val="FF0000"/>
                </a:solidFill>
              </a:rPr>
              <a:t>Agro initiates the project</a:t>
            </a:r>
            <a:r>
              <a:rPr lang="ru-RU" dirty="0" smtClean="0">
                <a:solidFill>
                  <a:srgbClr val="FF0000"/>
                </a:solidFill>
              </a:rPr>
              <a:t>:</a:t>
            </a:r>
            <a:endParaRPr lang="ru-RU" dirty="0">
              <a:solidFill>
                <a:srgbClr val="FF0000"/>
              </a:solidFill>
            </a:endParaRPr>
          </a:p>
        </p:txBody>
      </p:sp>
      <p:sp>
        <p:nvSpPr>
          <p:cNvPr id="3" name="Объект 2"/>
          <p:cNvSpPr>
            <a:spLocks noGrp="1"/>
          </p:cNvSpPr>
          <p:nvPr>
            <p:ph idx="1"/>
          </p:nvPr>
        </p:nvSpPr>
        <p:spPr>
          <a:xfrm>
            <a:off x="693828" y="2395264"/>
            <a:ext cx="3582579" cy="3146611"/>
          </a:xfrm>
        </p:spPr>
        <p:txBody>
          <a:bodyPr/>
          <a:lstStyle/>
          <a:p>
            <a:r>
              <a:rPr lang="en-US" sz="1800" dirty="0" smtClean="0"/>
              <a:t>KSG </a:t>
            </a:r>
            <a:r>
              <a:rPr lang="en-US" sz="1800" dirty="0"/>
              <a:t>Agro </a:t>
            </a:r>
            <a:r>
              <a:rPr lang="en-US" sz="1800" dirty="0" smtClean="0"/>
              <a:t>owns a </a:t>
            </a:r>
            <a:r>
              <a:rPr lang="en-US" sz="1800" dirty="0"/>
              <a:t>farm that has experience in the industrial production of pork at its own facilities (a complex in the village of </a:t>
            </a:r>
            <a:r>
              <a:rPr lang="en-US" sz="1800" dirty="0" err="1"/>
              <a:t>Niva</a:t>
            </a:r>
            <a:r>
              <a:rPr lang="en-US" sz="1800" dirty="0"/>
              <a:t> </a:t>
            </a:r>
            <a:r>
              <a:rPr lang="en-US" sz="1800" dirty="0" err="1" smtClean="0"/>
              <a:t>Trudova</a:t>
            </a:r>
            <a:r>
              <a:rPr lang="en-US" sz="1800" dirty="0" smtClean="0"/>
              <a:t> </a:t>
            </a:r>
            <a:r>
              <a:rPr lang="en-US" sz="1800" dirty="0"/>
              <a:t>for the production and sale in live weight - 110 thousand head of pigs per year).</a:t>
            </a:r>
          </a:p>
          <a:p>
            <a:r>
              <a:rPr lang="en-US" sz="1800" dirty="0"/>
              <a:t> </a:t>
            </a:r>
            <a:r>
              <a:rPr lang="en-US" sz="1800" dirty="0" smtClean="0"/>
              <a:t>Available </a:t>
            </a:r>
            <a:r>
              <a:rPr lang="en-US" sz="1800" dirty="0"/>
              <a:t>capacity for the implementation of this project.</a:t>
            </a:r>
          </a:p>
          <a:p>
            <a:r>
              <a:rPr lang="en-US" sz="1800" dirty="0"/>
              <a:t> </a:t>
            </a:r>
            <a:r>
              <a:rPr lang="en-US" sz="1800" dirty="0" smtClean="0"/>
              <a:t>There </a:t>
            </a:r>
            <a:r>
              <a:rPr lang="en-US" sz="1800" dirty="0"/>
              <a:t>is experience in breeding animals.</a:t>
            </a:r>
            <a:endParaRPr lang="ru-RU" sz="1800" dirty="0"/>
          </a:p>
        </p:txBody>
      </p:sp>
      <p:sp>
        <p:nvSpPr>
          <p:cNvPr id="4" name="Title 1"/>
          <p:cNvSpPr txBox="1">
            <a:spLocks/>
          </p:cNvSpPr>
          <p:nvPr/>
        </p:nvSpPr>
        <p:spPr bwMode="auto">
          <a:xfrm>
            <a:off x="295275" y="185738"/>
            <a:ext cx="807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normAutofit fontScale="92500" lnSpcReduction="10000"/>
          </a:bodyPr>
          <a:lstStyle>
            <a:lvl1pPr algn="l" rtl="0" eaLnBrk="0" fontAlgn="base" hangingPunct="0">
              <a:spcBef>
                <a:spcPct val="0"/>
              </a:spcBef>
              <a:spcAft>
                <a:spcPct val="0"/>
              </a:spcAft>
              <a:defRPr lang="en-GB" sz="2700" b="0" kern="1200">
                <a:solidFill>
                  <a:schemeClr val="accent1">
                    <a:lumMod val="75000"/>
                  </a:schemeClr>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400" b="1">
                <a:solidFill>
                  <a:srgbClr val="962713"/>
                </a:solidFill>
                <a:latin typeface="Arial Narrow" pitchFamily="34" charset="0"/>
                <a:ea typeface="Verdana" pitchFamily="34" charset="0"/>
                <a:cs typeface="Verdana" pitchFamily="34" charset="0"/>
              </a:defRPr>
            </a:lvl2pPr>
            <a:lvl3pPr algn="l" rtl="0" eaLnBrk="0" fontAlgn="base" hangingPunct="0">
              <a:spcBef>
                <a:spcPct val="0"/>
              </a:spcBef>
              <a:spcAft>
                <a:spcPct val="0"/>
              </a:spcAft>
              <a:defRPr sz="2400" b="1">
                <a:solidFill>
                  <a:srgbClr val="962713"/>
                </a:solidFill>
                <a:latin typeface="Arial Narrow" pitchFamily="34" charset="0"/>
                <a:ea typeface="Verdana" pitchFamily="34" charset="0"/>
                <a:cs typeface="Verdana" pitchFamily="34" charset="0"/>
              </a:defRPr>
            </a:lvl3pPr>
            <a:lvl4pPr algn="l" rtl="0" eaLnBrk="0" fontAlgn="base" hangingPunct="0">
              <a:spcBef>
                <a:spcPct val="0"/>
              </a:spcBef>
              <a:spcAft>
                <a:spcPct val="0"/>
              </a:spcAft>
              <a:defRPr sz="2400" b="1">
                <a:solidFill>
                  <a:srgbClr val="962713"/>
                </a:solidFill>
                <a:latin typeface="Arial Narrow" pitchFamily="34" charset="0"/>
                <a:ea typeface="Verdana" pitchFamily="34" charset="0"/>
                <a:cs typeface="Verdana" pitchFamily="34" charset="0"/>
              </a:defRPr>
            </a:lvl4pPr>
            <a:lvl5pPr algn="l" rtl="0" eaLnBrk="0" fontAlgn="base" hangingPunct="0">
              <a:spcBef>
                <a:spcPct val="0"/>
              </a:spcBef>
              <a:spcAft>
                <a:spcPct val="0"/>
              </a:spcAft>
              <a:defRPr sz="2400" b="1">
                <a:solidFill>
                  <a:srgbClr val="962713"/>
                </a:solidFill>
                <a:latin typeface="Arial Narrow" pitchFamily="34" charset="0"/>
                <a:ea typeface="Verdana" pitchFamily="34" charset="0"/>
                <a:cs typeface="Verdana" pitchFamily="34" charset="0"/>
              </a:defRPr>
            </a:lvl5pPr>
            <a:lvl6pPr marL="457200" algn="l" rtl="0" fontAlgn="base">
              <a:spcBef>
                <a:spcPct val="0"/>
              </a:spcBef>
              <a:spcAft>
                <a:spcPct val="0"/>
              </a:spcAft>
              <a:defRPr sz="3000" b="1">
                <a:solidFill>
                  <a:schemeClr val="tx1"/>
                </a:solidFill>
                <a:latin typeface="Century Gothic" pitchFamily="34" charset="0"/>
              </a:defRPr>
            </a:lvl6pPr>
            <a:lvl7pPr marL="914400" algn="l" rtl="0" fontAlgn="base">
              <a:spcBef>
                <a:spcPct val="0"/>
              </a:spcBef>
              <a:spcAft>
                <a:spcPct val="0"/>
              </a:spcAft>
              <a:defRPr sz="3000" b="1">
                <a:solidFill>
                  <a:schemeClr val="tx1"/>
                </a:solidFill>
                <a:latin typeface="Century Gothic" pitchFamily="34" charset="0"/>
              </a:defRPr>
            </a:lvl7pPr>
            <a:lvl8pPr marL="1371600" algn="l" rtl="0" fontAlgn="base">
              <a:spcBef>
                <a:spcPct val="0"/>
              </a:spcBef>
              <a:spcAft>
                <a:spcPct val="0"/>
              </a:spcAft>
              <a:defRPr sz="3000" b="1">
                <a:solidFill>
                  <a:schemeClr val="tx1"/>
                </a:solidFill>
                <a:latin typeface="Century Gothic" pitchFamily="34" charset="0"/>
              </a:defRPr>
            </a:lvl8pPr>
            <a:lvl9pPr marL="1828800" algn="l" rtl="0" fontAlgn="base">
              <a:spcBef>
                <a:spcPct val="0"/>
              </a:spcBef>
              <a:spcAft>
                <a:spcPct val="0"/>
              </a:spcAft>
              <a:defRPr sz="3000" b="1">
                <a:solidFill>
                  <a:schemeClr val="tx1"/>
                </a:solidFill>
                <a:latin typeface="Century Gothic" pitchFamily="34" charset="0"/>
              </a:defRPr>
            </a:lvl9pPr>
          </a:lstStyle>
          <a:p>
            <a:r>
              <a:rPr lang="en-US" dirty="0" smtClean="0"/>
              <a:t>Pig breeding business: new plans ahead</a:t>
            </a:r>
            <a:endParaRPr lang="en-US" dirty="0"/>
          </a:p>
        </p:txBody>
      </p:sp>
      <p:pic>
        <p:nvPicPr>
          <p:cNvPr id="2050" name="Picture 2" descr="ÐÐ°ÑÑÐ¸Ð½ÐºÐ¸ Ð¿Ð¾ Ð·Ð°Ð¿ÑÐ¾ÑÑ Ð½Ð¸Ð²Ð° ÑÑÑÐ´Ð¾Ð²Ð°Ñ ÑÐ²Ð¸Ð½Ð¾ÐºÐ¾Ð¼Ð¿Ð»ÐµÐº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669" y="2512830"/>
            <a:ext cx="3819667" cy="2473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493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Fuel pellet &amp; energy production:</a:t>
            </a:r>
            <a:r>
              <a:rPr lang="uk-UA" dirty="0" smtClean="0"/>
              <a:t> </a:t>
            </a:r>
            <a:r>
              <a:rPr lang="en-US" dirty="0" smtClean="0"/>
              <a:t>facts</a:t>
            </a:r>
          </a:p>
        </p:txBody>
      </p:sp>
      <p:grpSp>
        <p:nvGrpSpPr>
          <p:cNvPr id="3" name="Group 14"/>
          <p:cNvGrpSpPr>
            <a:grpSpLocks/>
          </p:cNvGrpSpPr>
          <p:nvPr/>
        </p:nvGrpSpPr>
        <p:grpSpPr bwMode="auto">
          <a:xfrm>
            <a:off x="268063" y="1176070"/>
            <a:ext cx="3216275" cy="2447925"/>
            <a:chOff x="5616116" y="3717032"/>
            <a:chExt cx="3215805" cy="2448152"/>
          </a:xfrm>
        </p:grpSpPr>
        <p:grpSp>
          <p:nvGrpSpPr>
            <p:cNvPr id="4" name="Group 19"/>
            <p:cNvGrpSpPr>
              <a:grpSpLocks/>
            </p:cNvGrpSpPr>
            <p:nvPr/>
          </p:nvGrpSpPr>
          <p:grpSpPr bwMode="auto">
            <a:xfrm>
              <a:off x="5616116" y="3717032"/>
              <a:ext cx="3215805" cy="2448152"/>
              <a:chOff x="5616116" y="3717032"/>
              <a:chExt cx="3215805" cy="2448152"/>
            </a:xfrm>
          </p:grpSpPr>
          <p:pic>
            <p:nvPicPr>
              <p:cNvPr id="6" name="Picture 6" descr="http://www.rgo.ru/wp-content/uploads/2011/10/buy_pellets.jpg"/>
              <p:cNvPicPr>
                <a:picLocks noChangeAspect="1" noChangeArrowheads="1"/>
              </p:cNvPicPr>
              <p:nvPr/>
            </p:nvPicPr>
            <p:blipFill>
              <a:blip r:embed="rId3" cstate="print"/>
              <a:srcRect/>
              <a:stretch>
                <a:fillRect/>
              </a:stretch>
            </p:blipFill>
            <p:spPr bwMode="auto">
              <a:xfrm>
                <a:off x="7314357" y="5085184"/>
                <a:ext cx="1517564" cy="1080000"/>
              </a:xfrm>
              <a:prstGeom prst="rect">
                <a:avLst/>
              </a:prstGeom>
              <a:noFill/>
              <a:effectLst>
                <a:softEdge rad="31750"/>
              </a:effectLst>
            </p:spPr>
          </p:pic>
          <p:pic>
            <p:nvPicPr>
              <p:cNvPr id="7" name="Picture 4" descr="http://t2.gstatic.com/images?q=tbn:ANd9GcSTF-dzygvjAlVpdZN_4EXJvRt6wmECAlp8T1H21QQlGCnbkOo_Fw"/>
              <p:cNvPicPr>
                <a:picLocks noChangeAspect="1" noChangeArrowheads="1"/>
              </p:cNvPicPr>
              <p:nvPr/>
            </p:nvPicPr>
            <p:blipFill>
              <a:blip r:embed="rId4" cstate="print"/>
              <a:srcRect/>
              <a:stretch>
                <a:fillRect/>
              </a:stretch>
            </p:blipFill>
            <p:spPr bwMode="auto">
              <a:xfrm>
                <a:off x="7317055" y="3717032"/>
                <a:ext cx="1512168" cy="1080000"/>
              </a:xfrm>
              <a:prstGeom prst="rect">
                <a:avLst/>
              </a:prstGeom>
              <a:noFill/>
              <a:effectLst>
                <a:softEdge rad="31750"/>
              </a:effectLst>
            </p:spPr>
          </p:pic>
          <p:pic>
            <p:nvPicPr>
              <p:cNvPr id="8" name="Picture 8" descr="http://topneftegaz.ru/images/%D0%A0%D0%B5%D0%B9%D1%82%D0%B8%D0%BD%D0%B3%D0%B8/4.jpg"/>
              <p:cNvPicPr>
                <a:picLocks noChangeAspect="1" noChangeArrowheads="1"/>
              </p:cNvPicPr>
              <p:nvPr/>
            </p:nvPicPr>
            <p:blipFill>
              <a:blip r:embed="rId5" cstate="print"/>
              <a:srcRect/>
              <a:stretch>
                <a:fillRect/>
              </a:stretch>
            </p:blipFill>
            <p:spPr bwMode="auto">
              <a:xfrm>
                <a:off x="5616116" y="5085184"/>
                <a:ext cx="1512168" cy="1080000"/>
              </a:xfrm>
              <a:prstGeom prst="rect">
                <a:avLst/>
              </a:prstGeom>
              <a:noFill/>
              <a:effectLst>
                <a:softEdge rad="31750"/>
              </a:effectLst>
            </p:spPr>
          </p:pic>
        </p:grpSp>
        <p:pic>
          <p:nvPicPr>
            <p:cNvPr id="5" name="Picture 6" descr="http://gizmodo.ru/uploads/posts/2000/7996/image.jpg"/>
            <p:cNvPicPr>
              <a:picLocks noChangeAspect="1" noChangeArrowheads="1"/>
            </p:cNvPicPr>
            <p:nvPr/>
          </p:nvPicPr>
          <p:blipFill>
            <a:blip r:embed="rId6" cstate="print"/>
            <a:srcRect/>
            <a:stretch>
              <a:fillRect/>
            </a:stretch>
          </p:blipFill>
          <p:spPr bwMode="auto">
            <a:xfrm>
              <a:off x="5616116" y="3717032"/>
              <a:ext cx="1512168" cy="1080000"/>
            </a:xfrm>
            <a:prstGeom prst="rect">
              <a:avLst/>
            </a:prstGeom>
            <a:noFill/>
            <a:effectLst>
              <a:softEdge rad="31750"/>
            </a:effectLst>
          </p:spPr>
        </p:pic>
      </p:grpSp>
      <p:pic>
        <p:nvPicPr>
          <p:cNvPr id="9" name="Picture 2" descr="http://site-174366.mozfiles.com/files/174366/catitems/GRANDEG_Turbo_200-300-500.jpg?2984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063" y="3623995"/>
            <a:ext cx="2484594" cy="3120651"/>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579549" y="686526"/>
            <a:ext cx="7701567" cy="498598"/>
          </a:xfrm>
          <a:prstGeom prst="rect">
            <a:avLst/>
          </a:prstGeom>
        </p:spPr>
        <p:txBody>
          <a:bodyPr wrap="square">
            <a:spAutoFit/>
          </a:bodyPr>
          <a:lstStyle/>
          <a:p>
            <a:pPr algn="ctr" eaLnBrk="0" hangingPunct="0">
              <a:lnSpc>
                <a:spcPct val="110000"/>
              </a:lnSpc>
              <a:spcAft>
                <a:spcPts val="1800"/>
              </a:spcAft>
              <a:buClr>
                <a:srgbClr val="059946"/>
              </a:buClr>
              <a:buSzPct val="120000"/>
            </a:pPr>
            <a:r>
              <a:rPr lang="en-US" sz="1200" i="1" dirty="0">
                <a:latin typeface="+mn-lt"/>
              </a:rPr>
              <a:t>Granules or pellets </a:t>
            </a:r>
            <a:r>
              <a:rPr lang="en-US" sz="1200" i="1" dirty="0" smtClean="0">
                <a:latin typeface="+mn-lt"/>
              </a:rPr>
              <a:t>are </a:t>
            </a:r>
            <a:r>
              <a:rPr lang="en-US" sz="1200" i="1" dirty="0">
                <a:latin typeface="+mn-lt"/>
              </a:rPr>
              <a:t>a modern form of </a:t>
            </a:r>
            <a:r>
              <a:rPr lang="en-US" sz="1200" i="1">
                <a:latin typeface="+mn-lt"/>
              </a:rPr>
              <a:t>solid </a:t>
            </a:r>
            <a:r>
              <a:rPr lang="en-US" sz="1200" i="1" smtClean="0">
                <a:latin typeface="+mn-lt"/>
              </a:rPr>
              <a:t>biofuels, </a:t>
            </a:r>
            <a:r>
              <a:rPr lang="en-US" sz="1200" i="1" dirty="0" smtClean="0">
                <a:latin typeface="+mn-lt"/>
              </a:rPr>
              <a:t>which allow to </a:t>
            </a:r>
            <a:r>
              <a:rPr lang="en-US" sz="1200" i="1" dirty="0">
                <a:latin typeface="+mn-lt"/>
              </a:rPr>
              <a:t>fully automate the flow of fuel in </a:t>
            </a:r>
            <a:r>
              <a:rPr lang="en-US" sz="1200" i="1" dirty="0" smtClean="0">
                <a:latin typeface="+mn-lt"/>
              </a:rPr>
              <a:t>boilers and optimize logistics </a:t>
            </a:r>
            <a:r>
              <a:rPr lang="en-US" sz="1200" i="1" dirty="0" smtClean="0"/>
              <a:t>significantly</a:t>
            </a:r>
            <a:r>
              <a:rPr lang="ru-RU" sz="1200" i="1" dirty="0" smtClean="0">
                <a:latin typeface="+mn-lt"/>
              </a:rPr>
              <a:t>. </a:t>
            </a:r>
            <a:endParaRPr lang="ru-RU" sz="1200" i="1" dirty="0">
              <a:latin typeface="+mn-lt"/>
            </a:endParaRPr>
          </a:p>
        </p:txBody>
      </p:sp>
      <p:sp>
        <p:nvSpPr>
          <p:cNvPr id="11" name="Прямоугольник 10"/>
          <p:cNvSpPr/>
          <p:nvPr/>
        </p:nvSpPr>
        <p:spPr>
          <a:xfrm>
            <a:off x="3481640" y="1223950"/>
            <a:ext cx="5224899" cy="5616922"/>
          </a:xfrm>
          <a:prstGeom prst="rect">
            <a:avLst/>
          </a:prstGeom>
        </p:spPr>
        <p:txBody>
          <a:bodyPr wrap="square">
            <a:spAutoFit/>
          </a:bodyPr>
          <a:lstStyle/>
          <a:p>
            <a:pPr marL="285750" indent="-285750">
              <a:buFont typeface="Wingdings" panose="05000000000000000000" pitchFamily="2" charset="2"/>
              <a:buChar char="ü"/>
            </a:pPr>
            <a:r>
              <a:rPr lang="en-US" sz="1300" b="0" dirty="0">
                <a:solidFill>
                  <a:schemeClr val="dk1"/>
                </a:solidFill>
                <a:latin typeface="Tahoma" panose="020B0604030504040204" pitchFamily="34" charset="0"/>
                <a:ea typeface="Tahoma" panose="020B0604030504040204" pitchFamily="34" charset="0"/>
                <a:cs typeface="Tahoma" panose="020B0604030504040204" pitchFamily="34" charset="0"/>
              </a:rPr>
              <a:t>An operating pellet plant with a capacity of </a:t>
            </a:r>
            <a:r>
              <a:rPr lang="en-US" sz="1300" b="0" dirty="0" smtClean="0">
                <a:solidFill>
                  <a:schemeClr val="dk1"/>
                </a:solidFill>
                <a:latin typeface="Tahoma" panose="020B0604030504040204" pitchFamily="34" charset="0"/>
                <a:ea typeface="Tahoma" panose="020B0604030504040204" pitchFamily="34" charset="0"/>
                <a:cs typeface="Tahoma" panose="020B0604030504040204" pitchFamily="34" charset="0"/>
              </a:rPr>
              <a:t>2,400 </a:t>
            </a:r>
            <a:r>
              <a:rPr lang="en-US" sz="1300" b="0" dirty="0">
                <a:solidFill>
                  <a:schemeClr val="dk1"/>
                </a:solidFill>
                <a:latin typeface="Tahoma" panose="020B0604030504040204" pitchFamily="34" charset="0"/>
                <a:ea typeface="Tahoma" panose="020B0604030504040204" pitchFamily="34" charset="0"/>
                <a:cs typeface="Tahoma" panose="020B0604030504040204" pitchFamily="34" charset="0"/>
              </a:rPr>
              <a:t>tons a year in the village of </a:t>
            </a:r>
            <a:r>
              <a:rPr lang="en-US" sz="1300" b="0" dirty="0" err="1">
                <a:solidFill>
                  <a:schemeClr val="dk1"/>
                </a:solidFill>
                <a:latin typeface="Tahoma" panose="020B0604030504040204" pitchFamily="34" charset="0"/>
                <a:ea typeface="Tahoma" panose="020B0604030504040204" pitchFamily="34" charset="0"/>
                <a:cs typeface="Tahoma" panose="020B0604030504040204" pitchFamily="34" charset="0"/>
              </a:rPr>
              <a:t>Niva</a:t>
            </a:r>
            <a:r>
              <a:rPr lang="en-US" sz="1300" b="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en-US" sz="1300" b="0" dirty="0" err="1" smtClean="0">
                <a:solidFill>
                  <a:schemeClr val="dk1"/>
                </a:solidFill>
                <a:latin typeface="Tahoma" panose="020B0604030504040204" pitchFamily="34" charset="0"/>
                <a:ea typeface="Tahoma" panose="020B0604030504040204" pitchFamily="34" charset="0"/>
                <a:cs typeface="Tahoma" panose="020B0604030504040204" pitchFamily="34" charset="0"/>
              </a:rPr>
              <a:t>Trudova</a:t>
            </a:r>
            <a:r>
              <a:rPr lang="en-US" sz="1300" b="0" dirty="0" smtClean="0">
                <a:solidFill>
                  <a:schemeClr val="dk1"/>
                </a:solidFill>
                <a:latin typeface="Tahoma" panose="020B0604030504040204" pitchFamily="34" charset="0"/>
                <a:ea typeface="Tahoma" panose="020B0604030504040204" pitchFamily="34" charset="0"/>
                <a:cs typeface="Tahoma" panose="020B0604030504040204" pitchFamily="34" charset="0"/>
              </a:rPr>
              <a:t> </a:t>
            </a:r>
            <a:endParaRPr lang="en-US" sz="1300" b="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en-US" sz="1300" b="0" dirty="0">
                <a:solidFill>
                  <a:schemeClr val="dk1"/>
                </a:solidFill>
                <a:latin typeface="Tahoma" panose="020B0604030504040204" pitchFamily="34" charset="0"/>
                <a:ea typeface="Tahoma" panose="020B0604030504040204" pitchFamily="34" charset="0"/>
                <a:cs typeface="Tahoma" panose="020B0604030504040204" pitchFamily="34" charset="0"/>
              </a:rPr>
              <a:t>The complete project </a:t>
            </a:r>
            <a:r>
              <a:rPr lang="en-US" sz="1300" b="0" dirty="0" smtClean="0">
                <a:solidFill>
                  <a:schemeClr val="dk1"/>
                </a:solidFill>
                <a:latin typeface="Tahoma" panose="020B0604030504040204" pitchFamily="34" charset="0"/>
                <a:ea typeface="Tahoma" panose="020B0604030504040204" pitchFamily="34" charset="0"/>
                <a:cs typeface="Tahoma" panose="020B0604030504040204" pitchFamily="34" charset="0"/>
              </a:rPr>
              <a:t>foresees </a:t>
            </a:r>
            <a:r>
              <a:rPr lang="en-US" sz="1300" b="0" dirty="0">
                <a:solidFill>
                  <a:schemeClr val="dk1"/>
                </a:solidFill>
                <a:latin typeface="Tahoma" panose="020B0604030504040204" pitchFamily="34" charset="0"/>
                <a:ea typeface="Tahoma" panose="020B0604030504040204" pitchFamily="34" charset="0"/>
                <a:cs typeface="Tahoma" panose="020B0604030504040204" pitchFamily="34" charset="0"/>
              </a:rPr>
              <a:t>the construction of a new plant in the village of </a:t>
            </a:r>
            <a:r>
              <a:rPr lang="en-US" sz="1300" b="0" dirty="0" err="1" smtClean="0">
                <a:solidFill>
                  <a:schemeClr val="dk1"/>
                </a:solidFill>
                <a:latin typeface="Tahoma" panose="020B0604030504040204" pitchFamily="34" charset="0"/>
                <a:ea typeface="Tahoma" panose="020B0604030504040204" pitchFamily="34" charset="0"/>
                <a:cs typeface="Tahoma" panose="020B0604030504040204" pitchFamily="34" charset="0"/>
              </a:rPr>
              <a:t>Kolomoytsevo</a:t>
            </a:r>
            <a:r>
              <a:rPr lang="en-US" sz="1300" b="0" dirty="0" smtClean="0">
                <a:solidFill>
                  <a:schemeClr val="dk1"/>
                </a:solidFill>
                <a:latin typeface="Tahoma" panose="020B0604030504040204" pitchFamily="34" charset="0"/>
                <a:ea typeface="Tahoma" panose="020B0604030504040204" pitchFamily="34" charset="0"/>
                <a:cs typeface="Tahoma" panose="020B0604030504040204" pitchFamily="34" charset="0"/>
              </a:rPr>
              <a:t>, </a:t>
            </a:r>
            <a:r>
              <a:rPr lang="en-US" sz="1300" b="0" dirty="0">
                <a:solidFill>
                  <a:schemeClr val="dk1"/>
                </a:solidFill>
                <a:latin typeface="Tahoma" panose="020B0604030504040204" pitchFamily="34" charset="0"/>
                <a:ea typeface="Tahoma" panose="020B0604030504040204" pitchFamily="34" charset="0"/>
                <a:cs typeface="Tahoma" panose="020B0604030504040204" pitchFamily="34" charset="0"/>
              </a:rPr>
              <a:t>the proximity to the railroad </a:t>
            </a:r>
            <a:r>
              <a:rPr lang="en-US" sz="1300" b="0" dirty="0" smtClean="0">
                <a:solidFill>
                  <a:schemeClr val="dk1"/>
                </a:solidFill>
                <a:latin typeface="Tahoma" panose="020B0604030504040204" pitchFamily="34" charset="0"/>
                <a:ea typeface="Tahoma" panose="020B0604030504040204" pitchFamily="34" charset="0"/>
                <a:cs typeface="Tahoma" panose="020B0604030504040204" pitchFamily="34" charset="0"/>
              </a:rPr>
              <a:t>tracks, </a:t>
            </a:r>
            <a:r>
              <a:rPr lang="en-US" sz="1300" b="0" dirty="0">
                <a:solidFill>
                  <a:schemeClr val="dk1"/>
                </a:solidFill>
                <a:latin typeface="Tahoma" panose="020B0604030504040204" pitchFamily="34" charset="0"/>
                <a:ea typeface="Tahoma" panose="020B0604030504040204" pitchFamily="34" charset="0"/>
                <a:cs typeface="Tahoma" panose="020B0604030504040204" pitchFamily="34" charset="0"/>
              </a:rPr>
              <a:t>full supply of electricity</a:t>
            </a:r>
          </a:p>
          <a:p>
            <a:pPr marL="285750" indent="-285750">
              <a:buFont typeface="Wingdings" panose="05000000000000000000" pitchFamily="2" charset="2"/>
              <a:buChar char="ü"/>
            </a:pPr>
            <a:r>
              <a:rPr lang="en-US" sz="1300" b="0" dirty="0">
                <a:solidFill>
                  <a:schemeClr val="dk1"/>
                </a:solidFill>
                <a:latin typeface="Tahoma" panose="020B0604030504040204" pitchFamily="34" charset="0"/>
                <a:ea typeface="Tahoma" panose="020B0604030504040204" pitchFamily="34" charset="0"/>
                <a:cs typeface="Tahoma" panose="020B0604030504040204" pitchFamily="34" charset="0"/>
              </a:rPr>
              <a:t>A complete set of equipment for the new plant with a capacity of 60 thousand tons per year from the world's leading manufacturers: CPM, </a:t>
            </a:r>
            <a:r>
              <a:rPr lang="en-US" sz="1300" b="0" dirty="0" err="1">
                <a:solidFill>
                  <a:schemeClr val="dk1"/>
                </a:solidFill>
                <a:latin typeface="Tahoma" panose="020B0604030504040204" pitchFamily="34" charset="0"/>
                <a:ea typeface="Tahoma" panose="020B0604030504040204" pitchFamily="34" charset="0"/>
                <a:cs typeface="Tahoma" panose="020B0604030504040204" pitchFamily="34" charset="0"/>
              </a:rPr>
              <a:t>Cedrus</a:t>
            </a:r>
            <a:r>
              <a:rPr lang="en-US" sz="1300" b="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en-US" sz="1300" b="0" dirty="0" err="1" smtClean="0">
                <a:solidFill>
                  <a:schemeClr val="dk1"/>
                </a:solidFill>
                <a:latin typeface="Tahoma" panose="020B0604030504040204" pitchFamily="34" charset="0"/>
                <a:ea typeface="Tahoma" panose="020B0604030504040204" pitchFamily="34" charset="0"/>
                <a:cs typeface="Tahoma" panose="020B0604030504040204" pitchFamily="34" charset="0"/>
              </a:rPr>
              <a:t>Aniro</a:t>
            </a:r>
            <a:endParaRPr lang="en-US" sz="1300" b="0" dirty="0" smtClean="0">
              <a:solidFill>
                <a:schemeClr val="dk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en-US" sz="1300" b="0" dirty="0" smtClean="0">
                <a:solidFill>
                  <a:schemeClr val="dk1"/>
                </a:solidFill>
                <a:latin typeface="Tahoma" panose="020B0604030504040204" pitchFamily="34" charset="0"/>
                <a:ea typeface="Tahoma" panose="020B0604030504040204" pitchFamily="34" charset="0"/>
                <a:cs typeface="Tahoma" panose="020B0604030504040204" pitchFamily="34" charset="0"/>
              </a:rPr>
              <a:t>At the moment, the Company operates:</a:t>
            </a:r>
            <a:endParaRPr lang="en-US" sz="1300" b="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pPr>
            <a:r>
              <a:rPr lang="en-US" sz="1300" b="0" dirty="0">
                <a:solidFill>
                  <a:schemeClr val="dk1"/>
                </a:solidFill>
                <a:latin typeface="Tahoma" panose="020B0604030504040204" pitchFamily="34" charset="0"/>
                <a:ea typeface="Tahoma" panose="020B0604030504040204" pitchFamily="34" charset="0"/>
                <a:cs typeface="Tahoma" panose="020B0604030504040204" pitchFamily="34" charset="0"/>
              </a:rPr>
              <a:t>Pig Complex </a:t>
            </a:r>
            <a:r>
              <a:rPr lang="en-US" sz="1300" b="0" dirty="0" smtClean="0">
                <a:solidFill>
                  <a:schemeClr val="dk1"/>
                </a:solidFill>
                <a:latin typeface="Tahoma" panose="020B0604030504040204" pitchFamily="34" charset="0"/>
                <a:ea typeface="Tahoma" panose="020B0604030504040204" pitchFamily="34" charset="0"/>
                <a:cs typeface="Tahoma" panose="020B0604030504040204" pitchFamily="34" charset="0"/>
              </a:rPr>
              <a:t>at </a:t>
            </a:r>
            <a:r>
              <a:rPr lang="en-US" sz="1300" b="0" dirty="0" err="1" smtClean="0">
                <a:solidFill>
                  <a:schemeClr val="dk1"/>
                </a:solidFill>
                <a:latin typeface="Tahoma" panose="020B0604030504040204" pitchFamily="34" charset="0"/>
                <a:ea typeface="Tahoma" panose="020B0604030504040204" pitchFamily="34" charset="0"/>
                <a:cs typeface="Tahoma" panose="020B0604030504040204" pitchFamily="34" charset="0"/>
              </a:rPr>
              <a:t>Niva</a:t>
            </a:r>
            <a:r>
              <a:rPr lang="en-US" sz="1300" b="0" dirty="0" smtClean="0">
                <a:solidFill>
                  <a:schemeClr val="dk1"/>
                </a:solidFill>
                <a:latin typeface="Tahoma" panose="020B0604030504040204" pitchFamily="34" charset="0"/>
                <a:ea typeface="Tahoma" panose="020B0604030504040204" pitchFamily="34" charset="0"/>
                <a:cs typeface="Tahoma" panose="020B0604030504040204" pitchFamily="34" charset="0"/>
              </a:rPr>
              <a:t> </a:t>
            </a:r>
            <a:r>
              <a:rPr lang="en-US" sz="1300" b="0" dirty="0" err="1" smtClean="0">
                <a:solidFill>
                  <a:schemeClr val="dk1"/>
                </a:solidFill>
                <a:latin typeface="Tahoma" panose="020B0604030504040204" pitchFamily="34" charset="0"/>
                <a:ea typeface="Tahoma" panose="020B0604030504040204" pitchFamily="34" charset="0"/>
                <a:cs typeface="Tahoma" panose="020B0604030504040204" pitchFamily="34" charset="0"/>
              </a:rPr>
              <a:t>Trudova</a:t>
            </a:r>
            <a:r>
              <a:rPr lang="en-US" sz="1300" b="0" dirty="0" smtClean="0">
                <a:solidFill>
                  <a:schemeClr val="dk1"/>
                </a:solidFill>
                <a:latin typeface="Tahoma" panose="020B0604030504040204" pitchFamily="34" charset="0"/>
                <a:ea typeface="Tahoma" panose="020B0604030504040204" pitchFamily="34" charset="0"/>
                <a:cs typeface="Tahoma" panose="020B0604030504040204" pitchFamily="34" charset="0"/>
              </a:rPr>
              <a:t> - </a:t>
            </a:r>
            <a:r>
              <a:rPr lang="en-US" sz="1300" b="0" dirty="0">
                <a:solidFill>
                  <a:schemeClr val="dk1"/>
                </a:solidFill>
                <a:latin typeface="Tahoma" panose="020B0604030504040204" pitchFamily="34" charset="0"/>
                <a:ea typeface="Tahoma" panose="020B0604030504040204" pitchFamily="34" charset="0"/>
                <a:cs typeface="Tahoma" panose="020B0604030504040204" pitchFamily="34" charset="0"/>
              </a:rPr>
              <a:t>3 boiler houses (6 boilers of 500 kW each) - 3 MW - heat production for the heating season 200 days -1060 </a:t>
            </a:r>
            <a:r>
              <a:rPr lang="en-US" sz="1300" b="0" dirty="0" err="1">
                <a:solidFill>
                  <a:schemeClr val="dk1"/>
                </a:solidFill>
                <a:latin typeface="Tahoma" panose="020B0604030504040204" pitchFamily="34" charset="0"/>
                <a:ea typeface="Tahoma" panose="020B0604030504040204" pitchFamily="34" charset="0"/>
                <a:cs typeface="Tahoma" panose="020B0604030504040204" pitchFamily="34" charset="0"/>
              </a:rPr>
              <a:t>Gcal</a:t>
            </a:r>
            <a:r>
              <a:rPr lang="en-US" sz="1300" b="0" dirty="0" smtClean="0">
                <a:solidFill>
                  <a:schemeClr val="dk1"/>
                </a:solidFill>
                <a:latin typeface="Tahoma" panose="020B0604030504040204" pitchFamily="34" charset="0"/>
                <a:ea typeface="Tahoma" panose="020B0604030504040204" pitchFamily="34" charset="0"/>
                <a:cs typeface="Tahoma" panose="020B0604030504040204" pitchFamily="34" charset="0"/>
              </a:rPr>
              <a:t>.</a:t>
            </a:r>
            <a:endParaRPr lang="en-US" sz="1300" b="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pPr>
            <a:r>
              <a:rPr lang="en-US" sz="1300" b="0" dirty="0" smtClean="0">
                <a:solidFill>
                  <a:schemeClr val="dk1"/>
                </a:solidFill>
                <a:latin typeface="Tahoma" panose="020B0604030504040204" pitchFamily="34" charset="0"/>
                <a:ea typeface="Tahoma" panose="020B0604030504040204" pitchFamily="34" charset="0"/>
                <a:cs typeface="Tahoma" panose="020B0604030504040204" pitchFamily="34" charset="0"/>
              </a:rPr>
              <a:t>School at </a:t>
            </a:r>
            <a:r>
              <a:rPr lang="en-US" sz="1300" b="0" dirty="0" err="1">
                <a:solidFill>
                  <a:schemeClr val="dk1"/>
                </a:solidFill>
                <a:latin typeface="Tahoma" panose="020B0604030504040204" pitchFamily="34" charset="0"/>
                <a:ea typeface="Tahoma" panose="020B0604030504040204" pitchFamily="34" charset="0"/>
                <a:cs typeface="Tahoma" panose="020B0604030504040204" pitchFamily="34" charset="0"/>
              </a:rPr>
              <a:t>Novopokrovka</a:t>
            </a:r>
            <a:r>
              <a:rPr lang="en-US" sz="1300" b="0" dirty="0">
                <a:solidFill>
                  <a:schemeClr val="dk1"/>
                </a:solidFill>
                <a:latin typeface="Tahoma" panose="020B0604030504040204" pitchFamily="34" charset="0"/>
                <a:ea typeface="Tahoma" panose="020B0604030504040204" pitchFamily="34" charset="0"/>
                <a:cs typeface="Tahoma" panose="020B0604030504040204" pitchFamily="34" charset="0"/>
              </a:rPr>
              <a:t> - boiler room - boiler 500 boiler 250 - 750 kW - heating season 180 days, heat production - 360 </a:t>
            </a:r>
            <a:r>
              <a:rPr lang="en-US" sz="1300" b="0" dirty="0" err="1">
                <a:solidFill>
                  <a:schemeClr val="dk1"/>
                </a:solidFill>
                <a:latin typeface="Tahoma" panose="020B0604030504040204" pitchFamily="34" charset="0"/>
                <a:ea typeface="Tahoma" panose="020B0604030504040204" pitchFamily="34" charset="0"/>
                <a:cs typeface="Tahoma" panose="020B0604030504040204" pitchFamily="34" charset="0"/>
              </a:rPr>
              <a:t>Gcal</a:t>
            </a:r>
            <a:r>
              <a:rPr lang="en-US" sz="1300" b="0" dirty="0">
                <a:solidFill>
                  <a:schemeClr val="dk1"/>
                </a:solidFill>
                <a:latin typeface="Tahoma" panose="020B0604030504040204" pitchFamily="34" charset="0"/>
                <a:ea typeface="Tahoma" panose="020B0604030504040204" pitchFamily="34" charset="0"/>
                <a:cs typeface="Tahoma" panose="020B0604030504040204" pitchFamily="34" charset="0"/>
              </a:rPr>
              <a:t>.</a:t>
            </a:r>
          </a:p>
          <a:p>
            <a:pPr marL="742950" lvl="1" indent="-285750">
              <a:buFont typeface="Arial" panose="020B0604020202020204" pitchFamily="34" charset="0"/>
              <a:buChar char="•"/>
            </a:pPr>
            <a:r>
              <a:rPr lang="en-US" sz="1300" b="0" dirty="0" smtClean="0">
                <a:solidFill>
                  <a:schemeClr val="dk1"/>
                </a:solidFill>
                <a:latin typeface="Tahoma" panose="020B0604030504040204" pitchFamily="34" charset="0"/>
                <a:ea typeface="Tahoma" panose="020B0604030504040204" pitchFamily="34" charset="0"/>
                <a:cs typeface="Tahoma" panose="020B0604030504040204" pitchFamily="34" charset="0"/>
              </a:rPr>
              <a:t>School at </a:t>
            </a:r>
            <a:r>
              <a:rPr lang="en-US" sz="1300" b="0" dirty="0" err="1" smtClean="0">
                <a:solidFill>
                  <a:schemeClr val="dk1"/>
                </a:solidFill>
                <a:latin typeface="Tahoma" panose="020B0604030504040204" pitchFamily="34" charset="0"/>
                <a:ea typeface="Tahoma" panose="020B0604030504040204" pitchFamily="34" charset="0"/>
                <a:cs typeface="Tahoma" panose="020B0604030504040204" pitchFamily="34" charset="0"/>
              </a:rPr>
              <a:t>Nadievka</a:t>
            </a:r>
            <a:r>
              <a:rPr lang="en-US" sz="1300" b="0" dirty="0" smtClean="0">
                <a:solidFill>
                  <a:schemeClr val="dk1"/>
                </a:solidFill>
                <a:latin typeface="Tahoma" panose="020B0604030504040204" pitchFamily="34" charset="0"/>
                <a:ea typeface="Tahoma" panose="020B0604030504040204" pitchFamily="34" charset="0"/>
                <a:cs typeface="Tahoma" panose="020B0604030504040204" pitchFamily="34" charset="0"/>
              </a:rPr>
              <a:t> </a:t>
            </a:r>
            <a:r>
              <a:rPr lang="en-US" sz="1300" b="0" dirty="0">
                <a:solidFill>
                  <a:schemeClr val="dk1"/>
                </a:solidFill>
                <a:latin typeface="Tahoma" panose="020B0604030504040204" pitchFamily="34" charset="0"/>
                <a:ea typeface="Tahoma" panose="020B0604030504040204" pitchFamily="34" charset="0"/>
                <a:cs typeface="Tahoma" panose="020B0604030504040204" pitchFamily="34" charset="0"/>
              </a:rPr>
              <a:t>- boiler room 2 boilers of 350 - 750 </a:t>
            </a:r>
            <a:r>
              <a:rPr lang="en-US" sz="1300" b="0" dirty="0" err="1">
                <a:solidFill>
                  <a:schemeClr val="dk1"/>
                </a:solidFill>
                <a:latin typeface="Tahoma" panose="020B0604030504040204" pitchFamily="34" charset="0"/>
                <a:ea typeface="Tahoma" panose="020B0604030504040204" pitchFamily="34" charset="0"/>
                <a:cs typeface="Tahoma" panose="020B0604030504040204" pitchFamily="34" charset="0"/>
              </a:rPr>
              <a:t>kve</a:t>
            </a:r>
            <a:r>
              <a:rPr lang="en-US" sz="1300" b="0" dirty="0">
                <a:solidFill>
                  <a:schemeClr val="dk1"/>
                </a:solidFill>
                <a:latin typeface="Tahoma" panose="020B0604030504040204" pitchFamily="34" charset="0"/>
                <a:ea typeface="Tahoma" panose="020B0604030504040204" pitchFamily="34" charset="0"/>
                <a:cs typeface="Tahoma" panose="020B0604030504040204" pitchFamily="34" charset="0"/>
              </a:rPr>
              <a:t> each - heating season 180 days, heat production - 250 </a:t>
            </a:r>
            <a:r>
              <a:rPr lang="en-US" sz="1300" b="0" dirty="0" err="1">
                <a:solidFill>
                  <a:schemeClr val="dk1"/>
                </a:solidFill>
                <a:latin typeface="Tahoma" panose="020B0604030504040204" pitchFamily="34" charset="0"/>
                <a:ea typeface="Tahoma" panose="020B0604030504040204" pitchFamily="34" charset="0"/>
                <a:cs typeface="Tahoma" panose="020B0604030504040204" pitchFamily="34" charset="0"/>
              </a:rPr>
              <a:t>Gcal</a:t>
            </a:r>
            <a:endParaRPr lang="en-US" sz="1300" b="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pPr>
            <a:r>
              <a:rPr lang="en-US" sz="1300" b="0" dirty="0" smtClean="0">
                <a:solidFill>
                  <a:schemeClr val="dk1"/>
                </a:solidFill>
                <a:latin typeface="Tahoma" panose="020B0604030504040204" pitchFamily="34" charset="0"/>
                <a:ea typeface="Tahoma" panose="020B0604030504040204" pitchFamily="34" charset="0"/>
                <a:cs typeface="Tahoma" panose="020B0604030504040204" pitchFamily="34" charset="0"/>
              </a:rPr>
              <a:t>School at </a:t>
            </a:r>
            <a:r>
              <a:rPr lang="en-US" sz="1300" b="0" dirty="0" err="1">
                <a:solidFill>
                  <a:schemeClr val="dk1"/>
                </a:solidFill>
                <a:latin typeface="Tahoma" panose="020B0604030504040204" pitchFamily="34" charset="0"/>
                <a:ea typeface="Tahoma" panose="020B0604030504040204" pitchFamily="34" charset="0"/>
                <a:cs typeface="Tahoma" panose="020B0604030504040204" pitchFamily="34" charset="0"/>
              </a:rPr>
              <a:t>Zorya</a:t>
            </a:r>
            <a:r>
              <a:rPr lang="en-US" sz="1300" b="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en-US" sz="1300" b="0" dirty="0" smtClean="0">
                <a:solidFill>
                  <a:schemeClr val="dk1"/>
                </a:solidFill>
                <a:latin typeface="Tahoma" panose="020B0604030504040204" pitchFamily="34" charset="0"/>
                <a:ea typeface="Tahoma" panose="020B0604030504040204" pitchFamily="34" charset="0"/>
                <a:cs typeface="Tahoma" panose="020B0604030504040204" pitchFamily="34" charset="0"/>
              </a:rPr>
              <a:t>- </a:t>
            </a:r>
            <a:r>
              <a:rPr lang="en-US" sz="1300" b="0" dirty="0">
                <a:solidFill>
                  <a:schemeClr val="dk1"/>
                </a:solidFill>
                <a:latin typeface="Tahoma" panose="020B0604030504040204" pitchFamily="34" charset="0"/>
                <a:ea typeface="Tahoma" panose="020B0604030504040204" pitchFamily="34" charset="0"/>
                <a:cs typeface="Tahoma" panose="020B0604030504040204" pitchFamily="34" charset="0"/>
              </a:rPr>
              <a:t>boiler room 2 boilers of 250 and 350 kW - heating season 180 days, heat production - 230 </a:t>
            </a:r>
            <a:r>
              <a:rPr lang="en-US" sz="1300" b="0" dirty="0" err="1">
                <a:solidFill>
                  <a:schemeClr val="dk1"/>
                </a:solidFill>
                <a:latin typeface="Tahoma" panose="020B0604030504040204" pitchFamily="34" charset="0"/>
                <a:ea typeface="Tahoma" panose="020B0604030504040204" pitchFamily="34" charset="0"/>
                <a:cs typeface="Tahoma" panose="020B0604030504040204" pitchFamily="34" charset="0"/>
              </a:rPr>
              <a:t>Gcal</a:t>
            </a:r>
            <a:endParaRPr lang="en-US" sz="1300" b="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pPr>
            <a:r>
              <a:rPr lang="en-US" sz="1300" b="0" dirty="0" smtClean="0">
                <a:solidFill>
                  <a:schemeClr val="dk1"/>
                </a:solidFill>
                <a:latin typeface="Tahoma" panose="020B0604030504040204" pitchFamily="34" charset="0"/>
                <a:ea typeface="Tahoma" panose="020B0604030504040204" pitchFamily="34" charset="0"/>
                <a:cs typeface="Tahoma" panose="020B0604030504040204" pitchFamily="34" charset="0"/>
              </a:rPr>
              <a:t>School at </a:t>
            </a:r>
            <a:r>
              <a:rPr lang="en-US" sz="1300" b="0" dirty="0" err="1" smtClean="0">
                <a:solidFill>
                  <a:schemeClr val="dk1"/>
                </a:solidFill>
                <a:latin typeface="Tahoma" panose="020B0604030504040204" pitchFamily="34" charset="0"/>
                <a:ea typeface="Tahoma" panose="020B0604030504040204" pitchFamily="34" charset="0"/>
                <a:cs typeface="Tahoma" panose="020B0604030504040204" pitchFamily="34" charset="0"/>
              </a:rPr>
              <a:t>Trituznoe</a:t>
            </a:r>
            <a:r>
              <a:rPr lang="en-US" sz="1300" b="0" dirty="0" smtClean="0">
                <a:solidFill>
                  <a:schemeClr val="dk1"/>
                </a:solidFill>
                <a:latin typeface="Tahoma" panose="020B0604030504040204" pitchFamily="34" charset="0"/>
                <a:ea typeface="Tahoma" panose="020B0604030504040204" pitchFamily="34" charset="0"/>
                <a:cs typeface="Tahoma" panose="020B0604030504040204" pitchFamily="34" charset="0"/>
              </a:rPr>
              <a:t> </a:t>
            </a:r>
            <a:r>
              <a:rPr lang="en-US" sz="1300" b="0" dirty="0">
                <a:solidFill>
                  <a:schemeClr val="dk1"/>
                </a:solidFill>
                <a:latin typeface="Tahoma" panose="020B0604030504040204" pitchFamily="34" charset="0"/>
                <a:ea typeface="Tahoma" panose="020B0604030504040204" pitchFamily="34" charset="0"/>
                <a:cs typeface="Tahoma" panose="020B0604030504040204" pitchFamily="34" charset="0"/>
              </a:rPr>
              <a:t>- boiler room 2 boilers 250 and 250 - heating season 180 days, heat production - 200Gcal</a:t>
            </a:r>
          </a:p>
          <a:p>
            <a:pPr marL="742950" lvl="1" indent="-285750">
              <a:buFont typeface="Arial" panose="020B0604020202020204" pitchFamily="34" charset="0"/>
              <a:buChar char="•"/>
            </a:pPr>
            <a:r>
              <a:rPr lang="en-US" sz="1300" b="0" dirty="0" smtClean="0">
                <a:solidFill>
                  <a:schemeClr val="dk1"/>
                </a:solidFill>
                <a:latin typeface="Tahoma" panose="020B0604030504040204" pitchFamily="34" charset="0"/>
                <a:ea typeface="Tahoma" panose="020B0604030504040204" pitchFamily="34" charset="0"/>
                <a:cs typeface="Tahoma" panose="020B0604030504040204" pitchFamily="34" charset="0"/>
              </a:rPr>
              <a:t>School at </a:t>
            </a:r>
            <a:r>
              <a:rPr lang="en-US" sz="1300" b="0" dirty="0" err="1">
                <a:solidFill>
                  <a:schemeClr val="dk1"/>
                </a:solidFill>
                <a:latin typeface="Tahoma" panose="020B0604030504040204" pitchFamily="34" charset="0"/>
                <a:ea typeface="Tahoma" panose="020B0604030504040204" pitchFamily="34" charset="0"/>
                <a:cs typeface="Tahoma" panose="020B0604030504040204" pitchFamily="34" charset="0"/>
              </a:rPr>
              <a:t>Nastasivka</a:t>
            </a:r>
            <a:r>
              <a:rPr lang="en-US" sz="1300" b="0" dirty="0">
                <a:solidFill>
                  <a:schemeClr val="dk1"/>
                </a:solidFill>
                <a:latin typeface="Tahoma" panose="020B0604030504040204" pitchFamily="34" charset="0"/>
                <a:ea typeface="Tahoma" panose="020B0604030504040204" pitchFamily="34" charset="0"/>
                <a:cs typeface="Tahoma" panose="020B0604030504040204" pitchFamily="34" charset="0"/>
              </a:rPr>
              <a:t> - boiler room 2 boilers 250 and 250 kW - heating season 180 days, heat production - 200Gcal</a:t>
            </a:r>
          </a:p>
          <a:p>
            <a:pPr marL="742950" lvl="1" indent="-285750">
              <a:buFont typeface="Arial" panose="020B0604020202020204" pitchFamily="34" charset="0"/>
              <a:buChar char="•"/>
            </a:pPr>
            <a:r>
              <a:rPr lang="en-US" sz="1300" b="0" dirty="0" err="1" smtClean="0">
                <a:solidFill>
                  <a:schemeClr val="dk1"/>
                </a:solidFill>
                <a:latin typeface="Tahoma" panose="020B0604030504040204" pitchFamily="34" charset="0"/>
                <a:ea typeface="Tahoma" panose="020B0604030504040204" pitchFamily="34" charset="0"/>
                <a:cs typeface="Tahoma" panose="020B0604030504040204" pitchFamily="34" charset="0"/>
              </a:rPr>
              <a:t>Miriada</a:t>
            </a:r>
            <a:r>
              <a:rPr lang="en-US" sz="1300" b="0" dirty="0" smtClean="0">
                <a:solidFill>
                  <a:schemeClr val="dk1"/>
                </a:solidFill>
                <a:latin typeface="Tahoma" panose="020B0604030504040204" pitchFamily="34" charset="0"/>
                <a:ea typeface="Tahoma" panose="020B0604030504040204" pitchFamily="34" charset="0"/>
                <a:cs typeface="Tahoma" panose="020B0604030504040204" pitchFamily="34" charset="0"/>
              </a:rPr>
              <a:t> </a:t>
            </a:r>
            <a:r>
              <a:rPr lang="en-US" sz="1300" b="0" dirty="0">
                <a:solidFill>
                  <a:schemeClr val="dk1"/>
                </a:solidFill>
                <a:latin typeface="Tahoma" panose="020B0604030504040204" pitchFamily="34" charset="0"/>
                <a:ea typeface="Tahoma" panose="020B0604030504040204" pitchFamily="34" charset="0"/>
                <a:cs typeface="Tahoma" panose="020B0604030504040204" pitchFamily="34" charset="0"/>
              </a:rPr>
              <a:t>Shopping Center - boiler house 2 boilers 500 kW and 300 kW - heating </a:t>
            </a:r>
            <a:r>
              <a:rPr lang="en-US" sz="1300" b="0" dirty="0" smtClean="0">
                <a:solidFill>
                  <a:schemeClr val="dk1"/>
                </a:solidFill>
                <a:latin typeface="Tahoma" panose="020B0604030504040204" pitchFamily="34" charset="0"/>
                <a:ea typeface="Tahoma" panose="020B0604030504040204" pitchFamily="34" charset="0"/>
                <a:cs typeface="Tahoma" panose="020B0604030504040204" pitchFamily="34" charset="0"/>
              </a:rPr>
              <a:t>season </a:t>
            </a:r>
            <a:r>
              <a:rPr lang="en-US" sz="1300" b="0" dirty="0">
                <a:solidFill>
                  <a:schemeClr val="dk1"/>
                </a:solidFill>
                <a:latin typeface="Tahoma" panose="020B0604030504040204" pitchFamily="34" charset="0"/>
                <a:ea typeface="Tahoma" panose="020B0604030504040204" pitchFamily="34" charset="0"/>
                <a:cs typeface="Tahoma" panose="020B0604030504040204" pitchFamily="34" charset="0"/>
              </a:rPr>
              <a:t>for 180 days, heat production 300 Gal.</a:t>
            </a:r>
            <a:endParaRPr lang="ru-RU" sz="1300" b="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endParaRPr lang="ru-RU" dirty="0"/>
          </a:p>
        </p:txBody>
      </p:sp>
    </p:spTree>
    <p:extLst>
      <p:ext uri="{BB962C8B-B14F-4D97-AF65-F5344CB8AC3E}">
        <p14:creationId xmlns:p14="http://schemas.microsoft.com/office/powerpoint/2010/main" val="1539149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95275" y="185738"/>
            <a:ext cx="8077200" cy="400110"/>
          </a:xfrm>
        </p:spPr>
        <p:txBody>
          <a:bodyPr/>
          <a:lstStyle/>
          <a:p>
            <a:r>
              <a:rPr lang="en-US" sz="2000" dirty="0"/>
              <a:t>KSG Agro - Innovations for Increasing Operational Efficiency</a:t>
            </a:r>
          </a:p>
        </p:txBody>
      </p:sp>
      <p:sp>
        <p:nvSpPr>
          <p:cNvPr id="10" name="Прямоугольник 9"/>
          <p:cNvSpPr/>
          <p:nvPr/>
        </p:nvSpPr>
        <p:spPr>
          <a:xfrm>
            <a:off x="670909" y="1418046"/>
            <a:ext cx="4253788" cy="4819781"/>
          </a:xfrm>
          <a:prstGeom prst="rect">
            <a:avLst/>
          </a:prstGeom>
        </p:spPr>
        <p:txBody>
          <a:bodyPr wrap="square">
            <a:spAutoFit/>
          </a:bodyPr>
          <a:lstStyle/>
          <a:p>
            <a:pPr marL="285750" indent="-285750" eaLnBrk="0" hangingPunct="0">
              <a:lnSpc>
                <a:spcPct val="110000"/>
              </a:lnSpc>
              <a:spcAft>
                <a:spcPts val="1800"/>
              </a:spcAft>
              <a:buClr>
                <a:srgbClr val="059946"/>
              </a:buClr>
              <a:buSzPct val="120000"/>
              <a:buFont typeface="Arial" panose="020B0604020202020204" pitchFamily="34" charset="0"/>
              <a:buChar char="•"/>
            </a:pPr>
            <a:r>
              <a:rPr lang="en-US" sz="1800" b="0" dirty="0">
                <a:latin typeface="+mn-lt"/>
              </a:rPr>
              <a:t>Expansion of land areas, processed using the technology of vertical soil treatment (moisture </a:t>
            </a:r>
            <a:r>
              <a:rPr lang="en-US" sz="1800" b="0" dirty="0" err="1" smtClean="0">
                <a:latin typeface="+mn-lt"/>
              </a:rPr>
              <a:t>retention+improved</a:t>
            </a:r>
            <a:r>
              <a:rPr lang="en-US" sz="1800" b="0" dirty="0" smtClean="0">
                <a:latin typeface="+mn-lt"/>
              </a:rPr>
              <a:t> </a:t>
            </a:r>
            <a:r>
              <a:rPr lang="en-US" sz="1800" b="0" dirty="0">
                <a:latin typeface="+mn-lt"/>
              </a:rPr>
              <a:t>soil quality)</a:t>
            </a:r>
          </a:p>
          <a:p>
            <a:pPr marL="285750" indent="-285750" eaLnBrk="0" hangingPunct="0">
              <a:lnSpc>
                <a:spcPct val="110000"/>
              </a:lnSpc>
              <a:spcAft>
                <a:spcPts val="1800"/>
              </a:spcAft>
              <a:buClr>
                <a:srgbClr val="059946"/>
              </a:buClr>
              <a:buSzPct val="120000"/>
              <a:buFont typeface="Arial" panose="020B0604020202020204" pitchFamily="34" charset="0"/>
              <a:buChar char="•"/>
            </a:pPr>
            <a:r>
              <a:rPr lang="en-US" sz="1800" b="0" dirty="0">
                <a:latin typeface="+mn-lt"/>
              </a:rPr>
              <a:t>The use of </a:t>
            </a:r>
            <a:r>
              <a:rPr lang="en-US" sz="1800" b="0" dirty="0" smtClean="0">
                <a:latin typeface="+mn-lt"/>
              </a:rPr>
              <a:t>bio-inoculants </a:t>
            </a:r>
            <a:r>
              <a:rPr lang="en-US" sz="1800" b="0" dirty="0">
                <a:latin typeface="+mn-lt"/>
              </a:rPr>
              <a:t>to increase the yield of soybeans and winter wheat (produced by the American company </a:t>
            </a:r>
            <a:r>
              <a:rPr lang="en-US" sz="1800" b="0" dirty="0" err="1">
                <a:latin typeface="+mn-lt"/>
              </a:rPr>
              <a:t>Terramax</a:t>
            </a:r>
            <a:r>
              <a:rPr lang="en-US" sz="1800" b="0" dirty="0">
                <a:latin typeface="+mn-lt"/>
              </a:rPr>
              <a:t>), as well as to save money on nitrogen fertilizers</a:t>
            </a:r>
          </a:p>
          <a:p>
            <a:pPr marL="285750" indent="-285750" eaLnBrk="0" hangingPunct="0">
              <a:lnSpc>
                <a:spcPct val="110000"/>
              </a:lnSpc>
              <a:spcAft>
                <a:spcPts val="1800"/>
              </a:spcAft>
              <a:buClr>
                <a:srgbClr val="059946"/>
              </a:buClr>
              <a:buSzPct val="120000"/>
              <a:buFont typeface="Arial" panose="020B0604020202020204" pitchFamily="34" charset="0"/>
              <a:buChar char="•"/>
            </a:pPr>
            <a:r>
              <a:rPr lang="en-US" sz="1800" b="0" dirty="0">
                <a:latin typeface="+mn-lt"/>
              </a:rPr>
              <a:t>The use in the cultivation of pigs feed own production with improved formulation, which gives an increase in weight gain, as well as cost savings</a:t>
            </a:r>
          </a:p>
        </p:txBody>
      </p:sp>
      <p:pic>
        <p:nvPicPr>
          <p:cNvPr id="1028" name="Picture 4" descr="ÐÐ°ÑÑÐ¸Ð½ÐºÐ¸ Ð¿Ð¾ Ð·Ð°Ð¿ÑÐ¾ÑÑ ÑÐµÑÐ½Ð¾Ð»Ð¾Ð³Ð¸Ð¸ Ð²ÐµÑÑÐ¸ÐºÐ°Ð»ÑÐ½Ð¾Ð¹ Ð¾Ð±ÑÐ°Ð±Ð¾ÑÐºÐ¸ Ð³ÑÑÐ½ÑÐ°"/>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161"/>
          <a:stretch/>
        </p:blipFill>
        <p:spPr bwMode="auto">
          <a:xfrm>
            <a:off x="5865224" y="1313543"/>
            <a:ext cx="2339720" cy="13382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ÐÐ°ÑÑÐ¸Ð½ÐºÐ¸ Ð¿Ð¾ Ð·Ð°Ð¿ÑÐ¾ÑÑ Ð¢ÐµÑÑÐ°Ð¼Ð°ÐºÑ Ð¸Ð½Ð¾ÐºÑÐ»ÑÐ½ÑÑ"/>
          <p:cNvPicPr>
            <a:picLocks noChangeAspect="1" noChangeArrowheads="1"/>
          </p:cNvPicPr>
          <p:nvPr/>
        </p:nvPicPr>
        <p:blipFill rotWithShape="1">
          <a:blip r:embed="rId4">
            <a:extLst>
              <a:ext uri="{28A0092B-C50C-407E-A947-70E740481C1C}">
                <a14:useLocalDpi xmlns:a14="http://schemas.microsoft.com/office/drawing/2010/main" val="0"/>
              </a:ext>
            </a:extLst>
          </a:blip>
          <a:srcRect t="21142"/>
          <a:stretch/>
        </p:blipFill>
        <p:spPr bwMode="auto">
          <a:xfrm>
            <a:off x="5865224" y="2956962"/>
            <a:ext cx="2339720" cy="3280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305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33400" y="647700"/>
            <a:ext cx="8077200" cy="0"/>
          </a:xfrm>
          <a:prstGeom prst="line">
            <a:avLst/>
          </a:prstGeom>
          <a:ln w="190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363" name="Title 1"/>
          <p:cNvSpPr>
            <a:spLocks noGrp="1"/>
          </p:cNvSpPr>
          <p:nvPr>
            <p:ph type="title"/>
          </p:nvPr>
        </p:nvSpPr>
        <p:spPr>
          <a:xfrm>
            <a:off x="295275" y="185738"/>
            <a:ext cx="8077200" cy="461665"/>
          </a:xfrm>
          <a:prstGeom prst="rect">
            <a:avLst/>
          </a:prstGeom>
        </p:spPr>
        <p:txBody>
          <a:bodyPr/>
          <a:lstStyle/>
          <a:p>
            <a:r>
              <a:rPr lang="en-US" dirty="0"/>
              <a:t>Location in the heart of the oil processing industry</a:t>
            </a:r>
          </a:p>
        </p:txBody>
      </p:sp>
      <p:sp>
        <p:nvSpPr>
          <p:cNvPr id="49" name="Rectangle 5"/>
          <p:cNvSpPr>
            <a:spLocks noChangeArrowheads="1"/>
          </p:cNvSpPr>
          <p:nvPr/>
        </p:nvSpPr>
        <p:spPr bwMode="auto">
          <a:xfrm>
            <a:off x="304800" y="4769230"/>
            <a:ext cx="4096800" cy="1442383"/>
          </a:xfrm>
          <a:prstGeom prst="rect">
            <a:avLst/>
          </a:prstGeom>
          <a:noFill/>
          <a:ln w="9525">
            <a:noFill/>
            <a:miter lim="800000"/>
            <a:headEnd/>
            <a:tailEnd/>
          </a:ln>
        </p:spPr>
        <p:txBody>
          <a:bodyPr wrap="square">
            <a:spAutoFit/>
          </a:bodyPr>
          <a:lstStyle/>
          <a:p>
            <a:pPr marL="177800" indent="-177800" eaLnBrk="0" hangingPunct="0">
              <a:lnSpc>
                <a:spcPct val="120000"/>
              </a:lnSpc>
              <a:spcAft>
                <a:spcPts val="600"/>
              </a:spcAft>
              <a:buClr>
                <a:schemeClr val="bg2">
                  <a:lumMod val="50000"/>
                </a:schemeClr>
              </a:buClr>
              <a:buSzPct val="100000"/>
              <a:buFont typeface="Arial" pitchFamily="34" charset="0"/>
              <a:buChar char="•"/>
              <a:defRPr/>
            </a:pPr>
            <a:r>
              <a:rPr lang="en-US" sz="1000" b="0" dirty="0">
                <a:latin typeface="Verdana" pitchFamily="34" charset="0"/>
                <a:ea typeface="Verdana" pitchFamily="34" charset="0"/>
                <a:cs typeface="Verdana" pitchFamily="34" charset="0"/>
              </a:rPr>
              <a:t>Traditionally, sunflower is in high demand in Ukraine, caused by an overabundance of oil production capacity, which at the moment is about 10 million tons per year</a:t>
            </a:r>
          </a:p>
          <a:p>
            <a:pPr marL="177800" indent="-177800" eaLnBrk="0" hangingPunct="0">
              <a:lnSpc>
                <a:spcPct val="120000"/>
              </a:lnSpc>
              <a:spcAft>
                <a:spcPts val="600"/>
              </a:spcAft>
              <a:buClr>
                <a:schemeClr val="bg2">
                  <a:lumMod val="50000"/>
                </a:schemeClr>
              </a:buClr>
              <a:buSzPct val="100000"/>
              <a:buFont typeface="Arial" pitchFamily="34" charset="0"/>
              <a:buChar char="•"/>
              <a:defRPr/>
            </a:pPr>
            <a:r>
              <a:rPr lang="en-US" sz="1000" b="0" dirty="0">
                <a:latin typeface="Verdana" pitchFamily="34" charset="0"/>
                <a:ea typeface="Verdana" pitchFamily="34" charset="0"/>
                <a:cs typeface="Verdana" pitchFamily="34" charset="0"/>
              </a:rPr>
              <a:t>The Company's lands are located in regions where about 40% of Ukrainian processing capacities are located. This allows the Company to benefit from a stable demand for sunflower</a:t>
            </a:r>
          </a:p>
        </p:txBody>
      </p:sp>
      <p:sp>
        <p:nvSpPr>
          <p:cNvPr id="137" name="Rectangle 5"/>
          <p:cNvSpPr>
            <a:spLocks noChangeArrowheads="1"/>
          </p:cNvSpPr>
          <p:nvPr/>
        </p:nvSpPr>
        <p:spPr bwMode="auto">
          <a:xfrm>
            <a:off x="4695478" y="4890256"/>
            <a:ext cx="3965922" cy="1200329"/>
          </a:xfrm>
          <a:prstGeom prst="rect">
            <a:avLst/>
          </a:prstGeom>
          <a:noFill/>
          <a:ln w="9525">
            <a:noFill/>
            <a:miter lim="800000"/>
            <a:headEnd/>
            <a:tailEnd/>
          </a:ln>
        </p:spPr>
        <p:txBody>
          <a:bodyPr wrap="square">
            <a:spAutoFit/>
          </a:bodyPr>
          <a:lstStyle/>
          <a:p>
            <a:pPr marL="176213" indent="-176213" eaLnBrk="0" hangingPunct="0">
              <a:lnSpc>
                <a:spcPct val="120000"/>
              </a:lnSpc>
              <a:spcBef>
                <a:spcPts val="0"/>
              </a:spcBef>
              <a:spcAft>
                <a:spcPts val="600"/>
              </a:spcAft>
              <a:buClr>
                <a:schemeClr val="bg2">
                  <a:lumMod val="50000"/>
                </a:schemeClr>
              </a:buClr>
              <a:buSzPct val="100000"/>
              <a:buFont typeface="Arial" charset="0"/>
              <a:buChar char="•"/>
            </a:pPr>
            <a:r>
              <a:rPr lang="en-US" sz="1000" b="0" dirty="0">
                <a:latin typeface="Verdana" pitchFamily="34" charset="0"/>
                <a:ea typeface="Verdana" pitchFamily="34" charset="0"/>
                <a:cs typeface="Verdana" pitchFamily="34" charset="0"/>
              </a:rPr>
              <a:t>The Company benefits from favorable forward contracts for the supply of sunflower, according to which at the time of harvest the buyer pays the base price and the Company has the right to obtain the difference between the average market price for any date of the subsequent year and the base price paid</a:t>
            </a:r>
          </a:p>
        </p:txBody>
      </p:sp>
      <p:grpSp>
        <p:nvGrpSpPr>
          <p:cNvPr id="2" name="Group 105"/>
          <p:cNvGrpSpPr/>
          <p:nvPr/>
        </p:nvGrpSpPr>
        <p:grpSpPr>
          <a:xfrm>
            <a:off x="1682011" y="1025235"/>
            <a:ext cx="5455389" cy="3692298"/>
            <a:chOff x="1576786" y="819235"/>
            <a:chExt cx="5990429" cy="4190791"/>
          </a:xfrm>
        </p:grpSpPr>
        <p:grpSp>
          <p:nvGrpSpPr>
            <p:cNvPr id="3" name="Group 74"/>
            <p:cNvGrpSpPr/>
            <p:nvPr/>
          </p:nvGrpSpPr>
          <p:grpSpPr>
            <a:xfrm>
              <a:off x="1576786" y="819235"/>
              <a:ext cx="5990429" cy="3943266"/>
              <a:chOff x="1464471" y="819234"/>
              <a:chExt cx="6215059" cy="4008435"/>
            </a:xfrm>
          </p:grpSpPr>
          <p:grpSp>
            <p:nvGrpSpPr>
              <p:cNvPr id="4" name="Group 75"/>
              <p:cNvGrpSpPr/>
              <p:nvPr/>
            </p:nvGrpSpPr>
            <p:grpSpPr>
              <a:xfrm>
                <a:off x="1464471" y="819234"/>
                <a:ext cx="6215059" cy="4008435"/>
                <a:chOff x="1785940" y="1000124"/>
                <a:chExt cx="6215059" cy="4008435"/>
              </a:xfrm>
            </p:grpSpPr>
            <p:grpSp>
              <p:nvGrpSpPr>
                <p:cNvPr id="5" name="Group 79"/>
                <p:cNvGrpSpPr>
                  <a:grpSpLocks/>
                </p:cNvGrpSpPr>
                <p:nvPr/>
              </p:nvGrpSpPr>
              <p:grpSpPr bwMode="auto">
                <a:xfrm>
                  <a:off x="1785940" y="1000124"/>
                  <a:ext cx="6215059" cy="4008435"/>
                  <a:chOff x="1476189" y="1142983"/>
                  <a:chExt cx="6801094" cy="4206684"/>
                </a:xfrm>
              </p:grpSpPr>
              <p:sp>
                <p:nvSpPr>
                  <p:cNvPr id="128" name="Freeform 173"/>
                  <p:cNvSpPr>
                    <a:spLocks/>
                  </p:cNvSpPr>
                  <p:nvPr/>
                </p:nvSpPr>
                <p:spPr bwMode="auto">
                  <a:xfrm>
                    <a:off x="2964959" y="2032634"/>
                    <a:ext cx="625388" cy="1082909"/>
                  </a:xfrm>
                  <a:custGeom>
                    <a:avLst/>
                    <a:gdLst>
                      <a:gd name="T0" fmla="*/ 2147483647 w 277"/>
                      <a:gd name="T1" fmla="*/ 2147483647 h 472"/>
                      <a:gd name="T2" fmla="*/ 2147483647 w 277"/>
                      <a:gd name="T3" fmla="*/ 2147483647 h 472"/>
                      <a:gd name="T4" fmla="*/ 2147483647 w 277"/>
                      <a:gd name="T5" fmla="*/ 2147483647 h 472"/>
                      <a:gd name="T6" fmla="*/ 2147483647 w 277"/>
                      <a:gd name="T7" fmla="*/ 2147483647 h 472"/>
                      <a:gd name="T8" fmla="*/ 2147483647 w 277"/>
                      <a:gd name="T9" fmla="*/ 2147483647 h 472"/>
                      <a:gd name="T10" fmla="*/ 2147483647 w 277"/>
                      <a:gd name="T11" fmla="*/ 2147483647 h 472"/>
                      <a:gd name="T12" fmla="*/ 2147483647 w 277"/>
                      <a:gd name="T13" fmla="*/ 2147483647 h 472"/>
                      <a:gd name="T14" fmla="*/ 2147483647 w 277"/>
                      <a:gd name="T15" fmla="*/ 2147483647 h 472"/>
                      <a:gd name="T16" fmla="*/ 2147483647 w 277"/>
                      <a:gd name="T17" fmla="*/ 2147483647 h 472"/>
                      <a:gd name="T18" fmla="*/ 2147483647 w 277"/>
                      <a:gd name="T19" fmla="*/ 2147483647 h 472"/>
                      <a:gd name="T20" fmla="*/ 2147483647 w 277"/>
                      <a:gd name="T21" fmla="*/ 2147483647 h 472"/>
                      <a:gd name="T22" fmla="*/ 2147483647 w 277"/>
                      <a:gd name="T23" fmla="*/ 2147483647 h 472"/>
                      <a:gd name="T24" fmla="*/ 2147483647 w 277"/>
                      <a:gd name="T25" fmla="*/ 2147483647 h 472"/>
                      <a:gd name="T26" fmla="*/ 2147483647 w 277"/>
                      <a:gd name="T27" fmla="*/ 2147483647 h 472"/>
                      <a:gd name="T28" fmla="*/ 2147483647 w 277"/>
                      <a:gd name="T29" fmla="*/ 2147483647 h 472"/>
                      <a:gd name="T30" fmla="*/ 2147483647 w 277"/>
                      <a:gd name="T31" fmla="*/ 2147483647 h 472"/>
                      <a:gd name="T32" fmla="*/ 2147483647 w 277"/>
                      <a:gd name="T33" fmla="*/ 2147483647 h 472"/>
                      <a:gd name="T34" fmla="*/ 2147483647 w 277"/>
                      <a:gd name="T35" fmla="*/ 2147483647 h 472"/>
                      <a:gd name="T36" fmla="*/ 2147483647 w 277"/>
                      <a:gd name="T37" fmla="*/ 2147483647 h 472"/>
                      <a:gd name="T38" fmla="*/ 2147483647 w 277"/>
                      <a:gd name="T39" fmla="*/ 2147483647 h 472"/>
                      <a:gd name="T40" fmla="*/ 2147483647 w 277"/>
                      <a:gd name="T41" fmla="*/ 2147483647 h 472"/>
                      <a:gd name="T42" fmla="*/ 2147483647 w 277"/>
                      <a:gd name="T43" fmla="*/ 2147483647 h 472"/>
                      <a:gd name="T44" fmla="*/ 2147483647 w 277"/>
                      <a:gd name="T45" fmla="*/ 2147483647 h 472"/>
                      <a:gd name="T46" fmla="*/ 2147483647 w 277"/>
                      <a:gd name="T47" fmla="*/ 2147483647 h 472"/>
                      <a:gd name="T48" fmla="*/ 2147483647 w 277"/>
                      <a:gd name="T49" fmla="*/ 2147483647 h 472"/>
                      <a:gd name="T50" fmla="*/ 2147483647 w 277"/>
                      <a:gd name="T51" fmla="*/ 2147483647 h 472"/>
                      <a:gd name="T52" fmla="*/ 2147483647 w 277"/>
                      <a:gd name="T53" fmla="*/ 2147483647 h 472"/>
                      <a:gd name="T54" fmla="*/ 2147483647 w 277"/>
                      <a:gd name="T55" fmla="*/ 2147483647 h 472"/>
                      <a:gd name="T56" fmla="*/ 2147483647 w 277"/>
                      <a:gd name="T57" fmla="*/ 2147483647 h 472"/>
                      <a:gd name="T58" fmla="*/ 2147483647 w 277"/>
                      <a:gd name="T59" fmla="*/ 2147483647 h 472"/>
                      <a:gd name="T60" fmla="*/ 2147483647 w 277"/>
                      <a:gd name="T61" fmla="*/ 2147483647 h 472"/>
                      <a:gd name="T62" fmla="*/ 2147483647 w 277"/>
                      <a:gd name="T63" fmla="*/ 2147483647 h 472"/>
                      <a:gd name="T64" fmla="*/ 2147483647 w 277"/>
                      <a:gd name="T65" fmla="*/ 2147483647 h 472"/>
                      <a:gd name="T66" fmla="*/ 2147483647 w 277"/>
                      <a:gd name="T67" fmla="*/ 2147483647 h 472"/>
                      <a:gd name="T68" fmla="*/ 2147483647 w 277"/>
                      <a:gd name="T69" fmla="*/ 2147483647 h 472"/>
                      <a:gd name="T70" fmla="*/ 2147483647 w 277"/>
                      <a:gd name="T71" fmla="*/ 2147483647 h 472"/>
                      <a:gd name="T72" fmla="*/ 2147483647 w 277"/>
                      <a:gd name="T73" fmla="*/ 2147483647 h 472"/>
                      <a:gd name="T74" fmla="*/ 2147483647 w 277"/>
                      <a:gd name="T75" fmla="*/ 2147483647 h 472"/>
                      <a:gd name="T76" fmla="*/ 2147483647 w 277"/>
                      <a:gd name="T77" fmla="*/ 0 h 472"/>
                      <a:gd name="T78" fmla="*/ 2147483647 w 277"/>
                      <a:gd name="T79" fmla="*/ 2147483647 h 472"/>
                      <a:gd name="T80" fmla="*/ 2147483647 w 277"/>
                      <a:gd name="T81" fmla="*/ 2147483647 h 472"/>
                      <a:gd name="T82" fmla="*/ 2147483647 w 277"/>
                      <a:gd name="T83" fmla="*/ 2147483647 h 472"/>
                      <a:gd name="T84" fmla="*/ 2147483647 w 277"/>
                      <a:gd name="T85" fmla="*/ 2147483647 h 472"/>
                      <a:gd name="T86" fmla="*/ 2147483647 w 277"/>
                      <a:gd name="T87" fmla="*/ 2147483647 h 472"/>
                      <a:gd name="T88" fmla="*/ 2147483647 w 277"/>
                      <a:gd name="T89" fmla="*/ 2147483647 h 472"/>
                      <a:gd name="T90" fmla="*/ 2147483647 w 277"/>
                      <a:gd name="T91" fmla="*/ 2147483647 h 472"/>
                      <a:gd name="T92" fmla="*/ 2147483647 w 277"/>
                      <a:gd name="T93" fmla="*/ 2147483647 h 472"/>
                      <a:gd name="T94" fmla="*/ 2147483647 w 277"/>
                      <a:gd name="T95" fmla="*/ 2147483647 h 472"/>
                      <a:gd name="T96" fmla="*/ 2147483647 w 277"/>
                      <a:gd name="T97" fmla="*/ 2147483647 h 472"/>
                      <a:gd name="T98" fmla="*/ 2147483647 w 277"/>
                      <a:gd name="T99" fmla="*/ 2147483647 h 472"/>
                      <a:gd name="T100" fmla="*/ 2147483647 w 277"/>
                      <a:gd name="T101" fmla="*/ 2147483647 h 472"/>
                      <a:gd name="T102" fmla="*/ 2147483647 w 277"/>
                      <a:gd name="T103" fmla="*/ 2147483647 h 472"/>
                      <a:gd name="T104" fmla="*/ 2147483647 w 277"/>
                      <a:gd name="T105" fmla="*/ 2147483647 h 472"/>
                      <a:gd name="T106" fmla="*/ 2147483647 w 277"/>
                      <a:gd name="T107" fmla="*/ 2147483647 h 472"/>
                      <a:gd name="T108" fmla="*/ 2147483647 w 277"/>
                      <a:gd name="T109" fmla="*/ 2147483647 h 472"/>
                      <a:gd name="T110" fmla="*/ 2147483647 w 277"/>
                      <a:gd name="T111" fmla="*/ 2147483647 h 472"/>
                      <a:gd name="T112" fmla="*/ 2147483647 w 277"/>
                      <a:gd name="T113" fmla="*/ 2147483647 h 472"/>
                      <a:gd name="T114" fmla="*/ 2147483647 w 277"/>
                      <a:gd name="T115" fmla="*/ 2147483647 h 472"/>
                      <a:gd name="T116" fmla="*/ 2147483647 w 277"/>
                      <a:gd name="T117" fmla="*/ 2147483647 h 472"/>
                      <a:gd name="T118" fmla="*/ 2147483647 w 277"/>
                      <a:gd name="T119" fmla="*/ 2147483647 h 472"/>
                      <a:gd name="T120" fmla="*/ 2147483647 w 277"/>
                      <a:gd name="T121" fmla="*/ 2147483647 h 4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7"/>
                      <a:gd name="T184" fmla="*/ 0 h 472"/>
                      <a:gd name="T185" fmla="*/ 277 w 277"/>
                      <a:gd name="T186" fmla="*/ 472 h 4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7" h="472">
                        <a:moveTo>
                          <a:pt x="190" y="448"/>
                        </a:moveTo>
                        <a:lnTo>
                          <a:pt x="183" y="449"/>
                        </a:lnTo>
                        <a:lnTo>
                          <a:pt x="177" y="449"/>
                        </a:lnTo>
                        <a:lnTo>
                          <a:pt x="172" y="450"/>
                        </a:lnTo>
                        <a:lnTo>
                          <a:pt x="167" y="451"/>
                        </a:lnTo>
                        <a:lnTo>
                          <a:pt x="163" y="452"/>
                        </a:lnTo>
                        <a:lnTo>
                          <a:pt x="158" y="452"/>
                        </a:lnTo>
                        <a:lnTo>
                          <a:pt x="153" y="453"/>
                        </a:lnTo>
                        <a:lnTo>
                          <a:pt x="147" y="454"/>
                        </a:lnTo>
                        <a:lnTo>
                          <a:pt x="142" y="453"/>
                        </a:lnTo>
                        <a:lnTo>
                          <a:pt x="137" y="452"/>
                        </a:lnTo>
                        <a:lnTo>
                          <a:pt x="133" y="451"/>
                        </a:lnTo>
                        <a:lnTo>
                          <a:pt x="128" y="450"/>
                        </a:lnTo>
                        <a:lnTo>
                          <a:pt x="125" y="450"/>
                        </a:lnTo>
                        <a:lnTo>
                          <a:pt x="122" y="450"/>
                        </a:lnTo>
                        <a:lnTo>
                          <a:pt x="117" y="451"/>
                        </a:lnTo>
                        <a:lnTo>
                          <a:pt x="113" y="452"/>
                        </a:lnTo>
                        <a:lnTo>
                          <a:pt x="107" y="454"/>
                        </a:lnTo>
                        <a:lnTo>
                          <a:pt x="104" y="456"/>
                        </a:lnTo>
                        <a:lnTo>
                          <a:pt x="102" y="458"/>
                        </a:lnTo>
                        <a:lnTo>
                          <a:pt x="99" y="460"/>
                        </a:lnTo>
                        <a:lnTo>
                          <a:pt x="96" y="462"/>
                        </a:lnTo>
                        <a:lnTo>
                          <a:pt x="94" y="463"/>
                        </a:lnTo>
                        <a:lnTo>
                          <a:pt x="92" y="464"/>
                        </a:lnTo>
                        <a:lnTo>
                          <a:pt x="89" y="466"/>
                        </a:lnTo>
                        <a:lnTo>
                          <a:pt x="87" y="469"/>
                        </a:lnTo>
                        <a:lnTo>
                          <a:pt x="84" y="471"/>
                        </a:lnTo>
                        <a:lnTo>
                          <a:pt x="79" y="470"/>
                        </a:lnTo>
                        <a:lnTo>
                          <a:pt x="74" y="470"/>
                        </a:lnTo>
                        <a:lnTo>
                          <a:pt x="64" y="469"/>
                        </a:lnTo>
                        <a:lnTo>
                          <a:pt x="58" y="467"/>
                        </a:lnTo>
                        <a:lnTo>
                          <a:pt x="52" y="464"/>
                        </a:lnTo>
                        <a:lnTo>
                          <a:pt x="46" y="461"/>
                        </a:lnTo>
                        <a:lnTo>
                          <a:pt x="39" y="458"/>
                        </a:lnTo>
                        <a:lnTo>
                          <a:pt x="37" y="457"/>
                        </a:lnTo>
                        <a:lnTo>
                          <a:pt x="35" y="456"/>
                        </a:lnTo>
                        <a:lnTo>
                          <a:pt x="33" y="453"/>
                        </a:lnTo>
                        <a:lnTo>
                          <a:pt x="31" y="450"/>
                        </a:lnTo>
                        <a:lnTo>
                          <a:pt x="28" y="447"/>
                        </a:lnTo>
                        <a:lnTo>
                          <a:pt x="27" y="445"/>
                        </a:lnTo>
                        <a:lnTo>
                          <a:pt x="27" y="443"/>
                        </a:lnTo>
                        <a:lnTo>
                          <a:pt x="26" y="443"/>
                        </a:lnTo>
                        <a:lnTo>
                          <a:pt x="25" y="442"/>
                        </a:lnTo>
                        <a:lnTo>
                          <a:pt x="23" y="440"/>
                        </a:lnTo>
                        <a:lnTo>
                          <a:pt x="20" y="436"/>
                        </a:lnTo>
                        <a:lnTo>
                          <a:pt x="17" y="431"/>
                        </a:lnTo>
                        <a:lnTo>
                          <a:pt x="15" y="427"/>
                        </a:lnTo>
                        <a:lnTo>
                          <a:pt x="13" y="424"/>
                        </a:lnTo>
                        <a:lnTo>
                          <a:pt x="11" y="422"/>
                        </a:lnTo>
                        <a:lnTo>
                          <a:pt x="11" y="413"/>
                        </a:lnTo>
                        <a:lnTo>
                          <a:pt x="12" y="405"/>
                        </a:lnTo>
                        <a:lnTo>
                          <a:pt x="12" y="399"/>
                        </a:lnTo>
                        <a:lnTo>
                          <a:pt x="12" y="393"/>
                        </a:lnTo>
                        <a:lnTo>
                          <a:pt x="13" y="389"/>
                        </a:lnTo>
                        <a:lnTo>
                          <a:pt x="13" y="385"/>
                        </a:lnTo>
                        <a:lnTo>
                          <a:pt x="14" y="380"/>
                        </a:lnTo>
                        <a:lnTo>
                          <a:pt x="14" y="377"/>
                        </a:lnTo>
                        <a:lnTo>
                          <a:pt x="13" y="377"/>
                        </a:lnTo>
                        <a:lnTo>
                          <a:pt x="12" y="375"/>
                        </a:lnTo>
                        <a:lnTo>
                          <a:pt x="10" y="374"/>
                        </a:lnTo>
                        <a:lnTo>
                          <a:pt x="8" y="373"/>
                        </a:lnTo>
                        <a:lnTo>
                          <a:pt x="5" y="371"/>
                        </a:lnTo>
                        <a:lnTo>
                          <a:pt x="1" y="368"/>
                        </a:lnTo>
                        <a:lnTo>
                          <a:pt x="0" y="365"/>
                        </a:lnTo>
                        <a:lnTo>
                          <a:pt x="0" y="362"/>
                        </a:lnTo>
                        <a:lnTo>
                          <a:pt x="0" y="355"/>
                        </a:lnTo>
                        <a:lnTo>
                          <a:pt x="1" y="349"/>
                        </a:lnTo>
                        <a:lnTo>
                          <a:pt x="1" y="343"/>
                        </a:lnTo>
                        <a:lnTo>
                          <a:pt x="3" y="337"/>
                        </a:lnTo>
                        <a:lnTo>
                          <a:pt x="3" y="332"/>
                        </a:lnTo>
                        <a:lnTo>
                          <a:pt x="4" y="327"/>
                        </a:lnTo>
                        <a:lnTo>
                          <a:pt x="3" y="322"/>
                        </a:lnTo>
                        <a:lnTo>
                          <a:pt x="5" y="318"/>
                        </a:lnTo>
                        <a:lnTo>
                          <a:pt x="7" y="314"/>
                        </a:lnTo>
                        <a:lnTo>
                          <a:pt x="13" y="306"/>
                        </a:lnTo>
                        <a:lnTo>
                          <a:pt x="14" y="303"/>
                        </a:lnTo>
                        <a:lnTo>
                          <a:pt x="14" y="302"/>
                        </a:lnTo>
                        <a:lnTo>
                          <a:pt x="14" y="303"/>
                        </a:lnTo>
                        <a:lnTo>
                          <a:pt x="15" y="303"/>
                        </a:lnTo>
                        <a:lnTo>
                          <a:pt x="17" y="302"/>
                        </a:lnTo>
                        <a:lnTo>
                          <a:pt x="19" y="300"/>
                        </a:lnTo>
                        <a:lnTo>
                          <a:pt x="20" y="298"/>
                        </a:lnTo>
                        <a:lnTo>
                          <a:pt x="20" y="296"/>
                        </a:lnTo>
                        <a:lnTo>
                          <a:pt x="21" y="292"/>
                        </a:lnTo>
                        <a:lnTo>
                          <a:pt x="22" y="287"/>
                        </a:lnTo>
                        <a:lnTo>
                          <a:pt x="24" y="284"/>
                        </a:lnTo>
                        <a:lnTo>
                          <a:pt x="27" y="281"/>
                        </a:lnTo>
                        <a:lnTo>
                          <a:pt x="28" y="278"/>
                        </a:lnTo>
                        <a:lnTo>
                          <a:pt x="30" y="277"/>
                        </a:lnTo>
                        <a:lnTo>
                          <a:pt x="31" y="271"/>
                        </a:lnTo>
                        <a:lnTo>
                          <a:pt x="31" y="268"/>
                        </a:lnTo>
                        <a:lnTo>
                          <a:pt x="30" y="266"/>
                        </a:lnTo>
                        <a:lnTo>
                          <a:pt x="29" y="265"/>
                        </a:lnTo>
                        <a:lnTo>
                          <a:pt x="28" y="262"/>
                        </a:lnTo>
                        <a:lnTo>
                          <a:pt x="26" y="261"/>
                        </a:lnTo>
                        <a:lnTo>
                          <a:pt x="23" y="260"/>
                        </a:lnTo>
                        <a:lnTo>
                          <a:pt x="22" y="258"/>
                        </a:lnTo>
                        <a:lnTo>
                          <a:pt x="22" y="256"/>
                        </a:lnTo>
                        <a:lnTo>
                          <a:pt x="22" y="251"/>
                        </a:lnTo>
                        <a:lnTo>
                          <a:pt x="23" y="246"/>
                        </a:lnTo>
                        <a:lnTo>
                          <a:pt x="24" y="241"/>
                        </a:lnTo>
                        <a:lnTo>
                          <a:pt x="24" y="237"/>
                        </a:lnTo>
                        <a:lnTo>
                          <a:pt x="25" y="234"/>
                        </a:lnTo>
                        <a:lnTo>
                          <a:pt x="26" y="230"/>
                        </a:lnTo>
                        <a:lnTo>
                          <a:pt x="27" y="226"/>
                        </a:lnTo>
                        <a:lnTo>
                          <a:pt x="30" y="224"/>
                        </a:lnTo>
                        <a:lnTo>
                          <a:pt x="31" y="222"/>
                        </a:lnTo>
                        <a:lnTo>
                          <a:pt x="32" y="220"/>
                        </a:lnTo>
                        <a:lnTo>
                          <a:pt x="32" y="218"/>
                        </a:lnTo>
                        <a:lnTo>
                          <a:pt x="32" y="215"/>
                        </a:lnTo>
                        <a:lnTo>
                          <a:pt x="31" y="210"/>
                        </a:lnTo>
                        <a:lnTo>
                          <a:pt x="30" y="206"/>
                        </a:lnTo>
                        <a:lnTo>
                          <a:pt x="28" y="201"/>
                        </a:lnTo>
                        <a:lnTo>
                          <a:pt x="27" y="197"/>
                        </a:lnTo>
                        <a:lnTo>
                          <a:pt x="24" y="193"/>
                        </a:lnTo>
                        <a:lnTo>
                          <a:pt x="23" y="192"/>
                        </a:lnTo>
                        <a:lnTo>
                          <a:pt x="22" y="192"/>
                        </a:lnTo>
                        <a:lnTo>
                          <a:pt x="21" y="192"/>
                        </a:lnTo>
                        <a:lnTo>
                          <a:pt x="20" y="191"/>
                        </a:lnTo>
                        <a:lnTo>
                          <a:pt x="18" y="188"/>
                        </a:lnTo>
                        <a:lnTo>
                          <a:pt x="17" y="184"/>
                        </a:lnTo>
                        <a:lnTo>
                          <a:pt x="15" y="179"/>
                        </a:lnTo>
                        <a:lnTo>
                          <a:pt x="14" y="176"/>
                        </a:lnTo>
                        <a:lnTo>
                          <a:pt x="16" y="172"/>
                        </a:lnTo>
                        <a:lnTo>
                          <a:pt x="19" y="168"/>
                        </a:lnTo>
                        <a:lnTo>
                          <a:pt x="22" y="164"/>
                        </a:lnTo>
                        <a:lnTo>
                          <a:pt x="24" y="160"/>
                        </a:lnTo>
                        <a:lnTo>
                          <a:pt x="24" y="153"/>
                        </a:lnTo>
                        <a:lnTo>
                          <a:pt x="24" y="147"/>
                        </a:lnTo>
                        <a:lnTo>
                          <a:pt x="25" y="143"/>
                        </a:lnTo>
                        <a:lnTo>
                          <a:pt x="25" y="139"/>
                        </a:lnTo>
                        <a:lnTo>
                          <a:pt x="26" y="136"/>
                        </a:lnTo>
                        <a:lnTo>
                          <a:pt x="27" y="132"/>
                        </a:lnTo>
                        <a:lnTo>
                          <a:pt x="30" y="128"/>
                        </a:lnTo>
                        <a:lnTo>
                          <a:pt x="33" y="124"/>
                        </a:lnTo>
                        <a:lnTo>
                          <a:pt x="36" y="118"/>
                        </a:lnTo>
                        <a:lnTo>
                          <a:pt x="37" y="115"/>
                        </a:lnTo>
                        <a:lnTo>
                          <a:pt x="39" y="112"/>
                        </a:lnTo>
                        <a:lnTo>
                          <a:pt x="40" y="109"/>
                        </a:lnTo>
                        <a:lnTo>
                          <a:pt x="40" y="108"/>
                        </a:lnTo>
                        <a:lnTo>
                          <a:pt x="41" y="108"/>
                        </a:lnTo>
                        <a:lnTo>
                          <a:pt x="42" y="107"/>
                        </a:lnTo>
                        <a:lnTo>
                          <a:pt x="44" y="104"/>
                        </a:lnTo>
                        <a:lnTo>
                          <a:pt x="46" y="102"/>
                        </a:lnTo>
                        <a:lnTo>
                          <a:pt x="47" y="99"/>
                        </a:lnTo>
                        <a:lnTo>
                          <a:pt x="50" y="92"/>
                        </a:lnTo>
                        <a:lnTo>
                          <a:pt x="52" y="85"/>
                        </a:lnTo>
                        <a:lnTo>
                          <a:pt x="53" y="82"/>
                        </a:lnTo>
                        <a:lnTo>
                          <a:pt x="53" y="79"/>
                        </a:lnTo>
                        <a:lnTo>
                          <a:pt x="56" y="79"/>
                        </a:lnTo>
                        <a:lnTo>
                          <a:pt x="58" y="78"/>
                        </a:lnTo>
                        <a:lnTo>
                          <a:pt x="62" y="78"/>
                        </a:lnTo>
                        <a:lnTo>
                          <a:pt x="65" y="76"/>
                        </a:lnTo>
                        <a:lnTo>
                          <a:pt x="67" y="75"/>
                        </a:lnTo>
                        <a:lnTo>
                          <a:pt x="69" y="73"/>
                        </a:lnTo>
                        <a:lnTo>
                          <a:pt x="71" y="71"/>
                        </a:lnTo>
                        <a:lnTo>
                          <a:pt x="74" y="69"/>
                        </a:lnTo>
                        <a:lnTo>
                          <a:pt x="78" y="66"/>
                        </a:lnTo>
                        <a:lnTo>
                          <a:pt x="81" y="63"/>
                        </a:lnTo>
                        <a:lnTo>
                          <a:pt x="84" y="62"/>
                        </a:lnTo>
                        <a:lnTo>
                          <a:pt x="86" y="61"/>
                        </a:lnTo>
                        <a:lnTo>
                          <a:pt x="90" y="60"/>
                        </a:lnTo>
                        <a:lnTo>
                          <a:pt x="96" y="57"/>
                        </a:lnTo>
                        <a:lnTo>
                          <a:pt x="99" y="55"/>
                        </a:lnTo>
                        <a:lnTo>
                          <a:pt x="102" y="54"/>
                        </a:lnTo>
                        <a:lnTo>
                          <a:pt x="108" y="50"/>
                        </a:lnTo>
                        <a:lnTo>
                          <a:pt x="112" y="47"/>
                        </a:lnTo>
                        <a:lnTo>
                          <a:pt x="116" y="42"/>
                        </a:lnTo>
                        <a:lnTo>
                          <a:pt x="121" y="39"/>
                        </a:lnTo>
                        <a:lnTo>
                          <a:pt x="124" y="34"/>
                        </a:lnTo>
                        <a:lnTo>
                          <a:pt x="127" y="29"/>
                        </a:lnTo>
                        <a:lnTo>
                          <a:pt x="129" y="23"/>
                        </a:lnTo>
                        <a:lnTo>
                          <a:pt x="133" y="19"/>
                        </a:lnTo>
                        <a:lnTo>
                          <a:pt x="135" y="17"/>
                        </a:lnTo>
                        <a:lnTo>
                          <a:pt x="137" y="16"/>
                        </a:lnTo>
                        <a:lnTo>
                          <a:pt x="140" y="15"/>
                        </a:lnTo>
                        <a:lnTo>
                          <a:pt x="143" y="14"/>
                        </a:lnTo>
                        <a:lnTo>
                          <a:pt x="149" y="13"/>
                        </a:lnTo>
                        <a:lnTo>
                          <a:pt x="152" y="13"/>
                        </a:lnTo>
                        <a:lnTo>
                          <a:pt x="154" y="12"/>
                        </a:lnTo>
                        <a:lnTo>
                          <a:pt x="162" y="8"/>
                        </a:lnTo>
                        <a:lnTo>
                          <a:pt x="171" y="5"/>
                        </a:lnTo>
                        <a:lnTo>
                          <a:pt x="179" y="3"/>
                        </a:lnTo>
                        <a:lnTo>
                          <a:pt x="188" y="2"/>
                        </a:lnTo>
                        <a:lnTo>
                          <a:pt x="192" y="1"/>
                        </a:lnTo>
                        <a:lnTo>
                          <a:pt x="195" y="0"/>
                        </a:lnTo>
                        <a:lnTo>
                          <a:pt x="198" y="0"/>
                        </a:lnTo>
                        <a:lnTo>
                          <a:pt x="202" y="0"/>
                        </a:lnTo>
                        <a:lnTo>
                          <a:pt x="204" y="3"/>
                        </a:lnTo>
                        <a:lnTo>
                          <a:pt x="206" y="6"/>
                        </a:lnTo>
                        <a:lnTo>
                          <a:pt x="208" y="8"/>
                        </a:lnTo>
                        <a:lnTo>
                          <a:pt x="210" y="11"/>
                        </a:lnTo>
                        <a:lnTo>
                          <a:pt x="209" y="18"/>
                        </a:lnTo>
                        <a:lnTo>
                          <a:pt x="208" y="23"/>
                        </a:lnTo>
                        <a:lnTo>
                          <a:pt x="206" y="29"/>
                        </a:lnTo>
                        <a:lnTo>
                          <a:pt x="204" y="32"/>
                        </a:lnTo>
                        <a:lnTo>
                          <a:pt x="202" y="34"/>
                        </a:lnTo>
                        <a:lnTo>
                          <a:pt x="202" y="39"/>
                        </a:lnTo>
                        <a:lnTo>
                          <a:pt x="202" y="44"/>
                        </a:lnTo>
                        <a:lnTo>
                          <a:pt x="204" y="48"/>
                        </a:lnTo>
                        <a:lnTo>
                          <a:pt x="207" y="53"/>
                        </a:lnTo>
                        <a:lnTo>
                          <a:pt x="209" y="59"/>
                        </a:lnTo>
                        <a:lnTo>
                          <a:pt x="212" y="63"/>
                        </a:lnTo>
                        <a:lnTo>
                          <a:pt x="216" y="67"/>
                        </a:lnTo>
                        <a:lnTo>
                          <a:pt x="221" y="70"/>
                        </a:lnTo>
                        <a:lnTo>
                          <a:pt x="222" y="73"/>
                        </a:lnTo>
                        <a:lnTo>
                          <a:pt x="223" y="76"/>
                        </a:lnTo>
                        <a:lnTo>
                          <a:pt x="225" y="78"/>
                        </a:lnTo>
                        <a:lnTo>
                          <a:pt x="226" y="80"/>
                        </a:lnTo>
                        <a:lnTo>
                          <a:pt x="228" y="81"/>
                        </a:lnTo>
                        <a:lnTo>
                          <a:pt x="230" y="80"/>
                        </a:lnTo>
                        <a:lnTo>
                          <a:pt x="232" y="79"/>
                        </a:lnTo>
                        <a:lnTo>
                          <a:pt x="234" y="78"/>
                        </a:lnTo>
                        <a:lnTo>
                          <a:pt x="237" y="76"/>
                        </a:lnTo>
                        <a:lnTo>
                          <a:pt x="239" y="76"/>
                        </a:lnTo>
                        <a:lnTo>
                          <a:pt x="241" y="77"/>
                        </a:lnTo>
                        <a:lnTo>
                          <a:pt x="244" y="79"/>
                        </a:lnTo>
                        <a:lnTo>
                          <a:pt x="247" y="81"/>
                        </a:lnTo>
                        <a:lnTo>
                          <a:pt x="252" y="81"/>
                        </a:lnTo>
                        <a:lnTo>
                          <a:pt x="258" y="81"/>
                        </a:lnTo>
                        <a:lnTo>
                          <a:pt x="265" y="83"/>
                        </a:lnTo>
                        <a:lnTo>
                          <a:pt x="267" y="88"/>
                        </a:lnTo>
                        <a:lnTo>
                          <a:pt x="267" y="92"/>
                        </a:lnTo>
                        <a:lnTo>
                          <a:pt x="265" y="96"/>
                        </a:lnTo>
                        <a:lnTo>
                          <a:pt x="263" y="97"/>
                        </a:lnTo>
                        <a:lnTo>
                          <a:pt x="261" y="99"/>
                        </a:lnTo>
                        <a:lnTo>
                          <a:pt x="259" y="104"/>
                        </a:lnTo>
                        <a:lnTo>
                          <a:pt x="258" y="111"/>
                        </a:lnTo>
                        <a:lnTo>
                          <a:pt x="257" y="119"/>
                        </a:lnTo>
                        <a:lnTo>
                          <a:pt x="255" y="127"/>
                        </a:lnTo>
                        <a:lnTo>
                          <a:pt x="253" y="134"/>
                        </a:lnTo>
                        <a:lnTo>
                          <a:pt x="251" y="141"/>
                        </a:lnTo>
                        <a:lnTo>
                          <a:pt x="247" y="146"/>
                        </a:lnTo>
                        <a:lnTo>
                          <a:pt x="242" y="149"/>
                        </a:lnTo>
                        <a:lnTo>
                          <a:pt x="240" y="151"/>
                        </a:lnTo>
                        <a:lnTo>
                          <a:pt x="238" y="153"/>
                        </a:lnTo>
                        <a:lnTo>
                          <a:pt x="237" y="156"/>
                        </a:lnTo>
                        <a:lnTo>
                          <a:pt x="237" y="157"/>
                        </a:lnTo>
                        <a:lnTo>
                          <a:pt x="237" y="161"/>
                        </a:lnTo>
                        <a:lnTo>
                          <a:pt x="238" y="164"/>
                        </a:lnTo>
                        <a:lnTo>
                          <a:pt x="241" y="168"/>
                        </a:lnTo>
                        <a:lnTo>
                          <a:pt x="244" y="171"/>
                        </a:lnTo>
                        <a:lnTo>
                          <a:pt x="247" y="175"/>
                        </a:lnTo>
                        <a:lnTo>
                          <a:pt x="250" y="178"/>
                        </a:lnTo>
                        <a:lnTo>
                          <a:pt x="252" y="183"/>
                        </a:lnTo>
                        <a:lnTo>
                          <a:pt x="254" y="187"/>
                        </a:lnTo>
                        <a:lnTo>
                          <a:pt x="257" y="190"/>
                        </a:lnTo>
                        <a:lnTo>
                          <a:pt x="261" y="193"/>
                        </a:lnTo>
                        <a:lnTo>
                          <a:pt x="265" y="200"/>
                        </a:lnTo>
                        <a:lnTo>
                          <a:pt x="267" y="203"/>
                        </a:lnTo>
                        <a:lnTo>
                          <a:pt x="270" y="206"/>
                        </a:lnTo>
                        <a:lnTo>
                          <a:pt x="271" y="209"/>
                        </a:lnTo>
                        <a:lnTo>
                          <a:pt x="272" y="213"/>
                        </a:lnTo>
                        <a:lnTo>
                          <a:pt x="273" y="216"/>
                        </a:lnTo>
                        <a:lnTo>
                          <a:pt x="274" y="220"/>
                        </a:lnTo>
                        <a:lnTo>
                          <a:pt x="275" y="223"/>
                        </a:lnTo>
                        <a:lnTo>
                          <a:pt x="274" y="226"/>
                        </a:lnTo>
                        <a:lnTo>
                          <a:pt x="271" y="229"/>
                        </a:lnTo>
                        <a:lnTo>
                          <a:pt x="270" y="231"/>
                        </a:lnTo>
                        <a:lnTo>
                          <a:pt x="268" y="232"/>
                        </a:lnTo>
                        <a:lnTo>
                          <a:pt x="267" y="235"/>
                        </a:lnTo>
                        <a:lnTo>
                          <a:pt x="266" y="238"/>
                        </a:lnTo>
                        <a:lnTo>
                          <a:pt x="266" y="240"/>
                        </a:lnTo>
                        <a:lnTo>
                          <a:pt x="267" y="244"/>
                        </a:lnTo>
                        <a:lnTo>
                          <a:pt x="268" y="250"/>
                        </a:lnTo>
                        <a:lnTo>
                          <a:pt x="268" y="257"/>
                        </a:lnTo>
                        <a:lnTo>
                          <a:pt x="268" y="270"/>
                        </a:lnTo>
                        <a:lnTo>
                          <a:pt x="269" y="276"/>
                        </a:lnTo>
                        <a:lnTo>
                          <a:pt x="270" y="282"/>
                        </a:lnTo>
                        <a:lnTo>
                          <a:pt x="272" y="287"/>
                        </a:lnTo>
                        <a:lnTo>
                          <a:pt x="275" y="293"/>
                        </a:lnTo>
                        <a:lnTo>
                          <a:pt x="276" y="300"/>
                        </a:lnTo>
                        <a:lnTo>
                          <a:pt x="276" y="308"/>
                        </a:lnTo>
                        <a:lnTo>
                          <a:pt x="275" y="315"/>
                        </a:lnTo>
                        <a:lnTo>
                          <a:pt x="273" y="318"/>
                        </a:lnTo>
                        <a:lnTo>
                          <a:pt x="271" y="321"/>
                        </a:lnTo>
                        <a:lnTo>
                          <a:pt x="268" y="327"/>
                        </a:lnTo>
                        <a:lnTo>
                          <a:pt x="264" y="332"/>
                        </a:lnTo>
                        <a:lnTo>
                          <a:pt x="258" y="337"/>
                        </a:lnTo>
                        <a:lnTo>
                          <a:pt x="252" y="340"/>
                        </a:lnTo>
                        <a:lnTo>
                          <a:pt x="245" y="343"/>
                        </a:lnTo>
                        <a:lnTo>
                          <a:pt x="238" y="346"/>
                        </a:lnTo>
                        <a:lnTo>
                          <a:pt x="231" y="349"/>
                        </a:lnTo>
                        <a:lnTo>
                          <a:pt x="225" y="352"/>
                        </a:lnTo>
                        <a:lnTo>
                          <a:pt x="223" y="355"/>
                        </a:lnTo>
                        <a:lnTo>
                          <a:pt x="222" y="358"/>
                        </a:lnTo>
                        <a:lnTo>
                          <a:pt x="221" y="362"/>
                        </a:lnTo>
                        <a:lnTo>
                          <a:pt x="218" y="364"/>
                        </a:lnTo>
                        <a:lnTo>
                          <a:pt x="213" y="380"/>
                        </a:lnTo>
                        <a:lnTo>
                          <a:pt x="208" y="397"/>
                        </a:lnTo>
                        <a:lnTo>
                          <a:pt x="203" y="414"/>
                        </a:lnTo>
                        <a:lnTo>
                          <a:pt x="200" y="422"/>
                        </a:lnTo>
                        <a:lnTo>
                          <a:pt x="197" y="430"/>
                        </a:lnTo>
                        <a:lnTo>
                          <a:pt x="196" y="435"/>
                        </a:lnTo>
                        <a:lnTo>
                          <a:pt x="195" y="439"/>
                        </a:lnTo>
                        <a:lnTo>
                          <a:pt x="193" y="445"/>
                        </a:lnTo>
                        <a:lnTo>
                          <a:pt x="190" y="448"/>
                        </a:lnTo>
                      </a:path>
                    </a:pathLst>
                  </a:custGeom>
                  <a:solidFill>
                    <a:schemeClr val="bg1">
                      <a:lumMod val="95000"/>
                    </a:schemeClr>
                  </a:solidFill>
                  <a:ln w="12700" cap="rnd">
                    <a:solidFill>
                      <a:schemeClr val="tx1">
                        <a:lumMod val="50000"/>
                        <a:lumOff val="50000"/>
                      </a:schemeClr>
                    </a:solidFill>
                    <a:round/>
                    <a:headEnd/>
                    <a:tailEnd/>
                  </a:ln>
                </p:spPr>
                <p:txBody>
                  <a:bodyPr/>
                  <a:lstStyle/>
                  <a:p>
                    <a:pPr>
                      <a:defRPr/>
                    </a:pPr>
                    <a:endParaRPr lang="ru-RU" dirty="0">
                      <a:latin typeface="+mj-lt"/>
                    </a:endParaRPr>
                  </a:p>
                </p:txBody>
              </p:sp>
              <p:sp>
                <p:nvSpPr>
                  <p:cNvPr id="138" name="Freeform 162"/>
                  <p:cNvSpPr>
                    <a:spLocks/>
                  </p:cNvSpPr>
                  <p:nvPr/>
                </p:nvSpPr>
                <p:spPr bwMode="auto">
                  <a:xfrm>
                    <a:off x="4316492" y="2254214"/>
                    <a:ext cx="1334161" cy="967953"/>
                  </a:xfrm>
                  <a:custGeom>
                    <a:avLst/>
                    <a:gdLst>
                      <a:gd name="T0" fmla="*/ 2147483647 w 592"/>
                      <a:gd name="T1" fmla="*/ 2147483647 h 421"/>
                      <a:gd name="T2" fmla="*/ 2147483647 w 592"/>
                      <a:gd name="T3" fmla="*/ 2147483647 h 421"/>
                      <a:gd name="T4" fmla="*/ 2147483647 w 592"/>
                      <a:gd name="T5" fmla="*/ 2147483647 h 421"/>
                      <a:gd name="T6" fmla="*/ 2147483647 w 592"/>
                      <a:gd name="T7" fmla="*/ 2147483647 h 421"/>
                      <a:gd name="T8" fmla="*/ 2147483647 w 592"/>
                      <a:gd name="T9" fmla="*/ 2147483647 h 421"/>
                      <a:gd name="T10" fmla="*/ 2147483647 w 592"/>
                      <a:gd name="T11" fmla="*/ 2147483647 h 421"/>
                      <a:gd name="T12" fmla="*/ 2147483647 w 592"/>
                      <a:gd name="T13" fmla="*/ 2147483647 h 421"/>
                      <a:gd name="T14" fmla="*/ 2147483647 w 592"/>
                      <a:gd name="T15" fmla="*/ 2147483647 h 421"/>
                      <a:gd name="T16" fmla="*/ 2147483647 w 592"/>
                      <a:gd name="T17" fmla="*/ 2147483647 h 421"/>
                      <a:gd name="T18" fmla="*/ 2147483647 w 592"/>
                      <a:gd name="T19" fmla="*/ 2147483647 h 421"/>
                      <a:gd name="T20" fmla="*/ 2147483647 w 592"/>
                      <a:gd name="T21" fmla="*/ 2147483647 h 421"/>
                      <a:gd name="T22" fmla="*/ 2147483647 w 592"/>
                      <a:gd name="T23" fmla="*/ 2147483647 h 421"/>
                      <a:gd name="T24" fmla="*/ 2147483647 w 592"/>
                      <a:gd name="T25" fmla="*/ 2147483647 h 421"/>
                      <a:gd name="T26" fmla="*/ 2147483647 w 592"/>
                      <a:gd name="T27" fmla="*/ 2147483647 h 421"/>
                      <a:gd name="T28" fmla="*/ 2147483647 w 592"/>
                      <a:gd name="T29" fmla="*/ 2147483647 h 421"/>
                      <a:gd name="T30" fmla="*/ 2147483647 w 592"/>
                      <a:gd name="T31" fmla="*/ 2147483647 h 421"/>
                      <a:gd name="T32" fmla="*/ 2147483647 w 592"/>
                      <a:gd name="T33" fmla="*/ 2147483647 h 421"/>
                      <a:gd name="T34" fmla="*/ 2147483647 w 592"/>
                      <a:gd name="T35" fmla="*/ 2147483647 h 421"/>
                      <a:gd name="T36" fmla="*/ 2147483647 w 592"/>
                      <a:gd name="T37" fmla="*/ 2147483647 h 421"/>
                      <a:gd name="T38" fmla="*/ 2147483647 w 592"/>
                      <a:gd name="T39" fmla="*/ 2147483647 h 421"/>
                      <a:gd name="T40" fmla="*/ 2147483647 w 592"/>
                      <a:gd name="T41" fmla="*/ 2147483647 h 421"/>
                      <a:gd name="T42" fmla="*/ 2147483647 w 592"/>
                      <a:gd name="T43" fmla="*/ 2147483647 h 421"/>
                      <a:gd name="T44" fmla="*/ 2147483647 w 592"/>
                      <a:gd name="T45" fmla="*/ 2147483647 h 421"/>
                      <a:gd name="T46" fmla="*/ 2147483647 w 592"/>
                      <a:gd name="T47" fmla="*/ 2147483647 h 421"/>
                      <a:gd name="T48" fmla="*/ 2147483647 w 592"/>
                      <a:gd name="T49" fmla="*/ 2147483647 h 421"/>
                      <a:gd name="T50" fmla="*/ 2147483647 w 592"/>
                      <a:gd name="T51" fmla="*/ 2147483647 h 421"/>
                      <a:gd name="T52" fmla="*/ 2147483647 w 592"/>
                      <a:gd name="T53" fmla="*/ 2147483647 h 421"/>
                      <a:gd name="T54" fmla="*/ 2147483647 w 592"/>
                      <a:gd name="T55" fmla="*/ 2147483647 h 421"/>
                      <a:gd name="T56" fmla="*/ 2147483647 w 592"/>
                      <a:gd name="T57" fmla="*/ 2147483647 h 421"/>
                      <a:gd name="T58" fmla="*/ 2147483647 w 592"/>
                      <a:gd name="T59" fmla="*/ 2147483647 h 421"/>
                      <a:gd name="T60" fmla="*/ 2147483647 w 592"/>
                      <a:gd name="T61" fmla="*/ 2147483647 h 421"/>
                      <a:gd name="T62" fmla="*/ 2147483647 w 592"/>
                      <a:gd name="T63" fmla="*/ 2147483647 h 421"/>
                      <a:gd name="T64" fmla="*/ 2147483647 w 592"/>
                      <a:gd name="T65" fmla="*/ 2147483647 h 421"/>
                      <a:gd name="T66" fmla="*/ 2147483647 w 592"/>
                      <a:gd name="T67" fmla="*/ 2147483647 h 421"/>
                      <a:gd name="T68" fmla="*/ 2147483647 w 592"/>
                      <a:gd name="T69" fmla="*/ 2147483647 h 421"/>
                      <a:gd name="T70" fmla="*/ 2147483647 w 592"/>
                      <a:gd name="T71" fmla="*/ 2147483647 h 421"/>
                      <a:gd name="T72" fmla="*/ 2147483647 w 592"/>
                      <a:gd name="T73" fmla="*/ 2147483647 h 421"/>
                      <a:gd name="T74" fmla="*/ 2147483647 w 592"/>
                      <a:gd name="T75" fmla="*/ 2147483647 h 421"/>
                      <a:gd name="T76" fmla="*/ 2147483647 w 592"/>
                      <a:gd name="T77" fmla="*/ 2147483647 h 421"/>
                      <a:gd name="T78" fmla="*/ 2147483647 w 592"/>
                      <a:gd name="T79" fmla="*/ 2147483647 h 421"/>
                      <a:gd name="T80" fmla="*/ 2147483647 w 592"/>
                      <a:gd name="T81" fmla="*/ 2147483647 h 421"/>
                      <a:gd name="T82" fmla="*/ 2147483647 w 592"/>
                      <a:gd name="T83" fmla="*/ 2147483647 h 421"/>
                      <a:gd name="T84" fmla="*/ 2147483647 w 592"/>
                      <a:gd name="T85" fmla="*/ 2147483647 h 421"/>
                      <a:gd name="T86" fmla="*/ 2147483647 w 592"/>
                      <a:gd name="T87" fmla="*/ 2147483647 h 421"/>
                      <a:gd name="T88" fmla="*/ 2147483647 w 592"/>
                      <a:gd name="T89" fmla="*/ 2147483647 h 421"/>
                      <a:gd name="T90" fmla="*/ 2147483647 w 592"/>
                      <a:gd name="T91" fmla="*/ 2147483647 h 421"/>
                      <a:gd name="T92" fmla="*/ 2147483647 w 592"/>
                      <a:gd name="T93" fmla="*/ 2147483647 h 421"/>
                      <a:gd name="T94" fmla="*/ 2147483647 w 592"/>
                      <a:gd name="T95" fmla="*/ 2147483647 h 421"/>
                      <a:gd name="T96" fmla="*/ 2147483647 w 592"/>
                      <a:gd name="T97" fmla="*/ 2147483647 h 421"/>
                      <a:gd name="T98" fmla="*/ 2147483647 w 592"/>
                      <a:gd name="T99" fmla="*/ 2147483647 h 421"/>
                      <a:gd name="T100" fmla="*/ 2147483647 w 592"/>
                      <a:gd name="T101" fmla="*/ 2147483647 h 421"/>
                      <a:gd name="T102" fmla="*/ 2147483647 w 592"/>
                      <a:gd name="T103" fmla="*/ 2147483647 h 421"/>
                      <a:gd name="T104" fmla="*/ 2147483647 w 592"/>
                      <a:gd name="T105" fmla="*/ 2147483647 h 421"/>
                      <a:gd name="T106" fmla="*/ 2147483647 w 592"/>
                      <a:gd name="T107" fmla="*/ 2147483647 h 421"/>
                      <a:gd name="T108" fmla="*/ 2147483647 w 592"/>
                      <a:gd name="T109" fmla="*/ 2147483647 h 421"/>
                      <a:gd name="T110" fmla="*/ 2147483647 w 592"/>
                      <a:gd name="T111" fmla="*/ 2147483647 h 421"/>
                      <a:gd name="T112" fmla="*/ 2147483647 w 592"/>
                      <a:gd name="T113" fmla="*/ 2147483647 h 421"/>
                      <a:gd name="T114" fmla="*/ 2147483647 w 592"/>
                      <a:gd name="T115" fmla="*/ 2147483647 h 421"/>
                      <a:gd name="T116" fmla="*/ 2147483647 w 592"/>
                      <a:gd name="T117" fmla="*/ 2147483647 h 42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2"/>
                      <a:gd name="T178" fmla="*/ 0 h 421"/>
                      <a:gd name="T179" fmla="*/ 592 w 592"/>
                      <a:gd name="T180" fmla="*/ 421 h 42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2" h="421">
                        <a:moveTo>
                          <a:pt x="50" y="420"/>
                        </a:moveTo>
                        <a:lnTo>
                          <a:pt x="51" y="417"/>
                        </a:lnTo>
                        <a:lnTo>
                          <a:pt x="52" y="415"/>
                        </a:lnTo>
                        <a:lnTo>
                          <a:pt x="53" y="412"/>
                        </a:lnTo>
                        <a:lnTo>
                          <a:pt x="54" y="409"/>
                        </a:lnTo>
                        <a:lnTo>
                          <a:pt x="58" y="404"/>
                        </a:lnTo>
                        <a:lnTo>
                          <a:pt x="59" y="402"/>
                        </a:lnTo>
                        <a:lnTo>
                          <a:pt x="60" y="401"/>
                        </a:lnTo>
                        <a:lnTo>
                          <a:pt x="59" y="398"/>
                        </a:lnTo>
                        <a:lnTo>
                          <a:pt x="58" y="396"/>
                        </a:lnTo>
                        <a:lnTo>
                          <a:pt x="57" y="392"/>
                        </a:lnTo>
                        <a:lnTo>
                          <a:pt x="54" y="390"/>
                        </a:lnTo>
                        <a:lnTo>
                          <a:pt x="51" y="389"/>
                        </a:lnTo>
                        <a:lnTo>
                          <a:pt x="49" y="387"/>
                        </a:lnTo>
                        <a:lnTo>
                          <a:pt x="43" y="371"/>
                        </a:lnTo>
                        <a:lnTo>
                          <a:pt x="39" y="364"/>
                        </a:lnTo>
                        <a:lnTo>
                          <a:pt x="33" y="358"/>
                        </a:lnTo>
                        <a:lnTo>
                          <a:pt x="30" y="354"/>
                        </a:lnTo>
                        <a:lnTo>
                          <a:pt x="26" y="351"/>
                        </a:lnTo>
                        <a:lnTo>
                          <a:pt x="20" y="349"/>
                        </a:lnTo>
                        <a:lnTo>
                          <a:pt x="15" y="348"/>
                        </a:lnTo>
                        <a:lnTo>
                          <a:pt x="13" y="341"/>
                        </a:lnTo>
                        <a:lnTo>
                          <a:pt x="13" y="335"/>
                        </a:lnTo>
                        <a:lnTo>
                          <a:pt x="14" y="329"/>
                        </a:lnTo>
                        <a:lnTo>
                          <a:pt x="16" y="322"/>
                        </a:lnTo>
                        <a:lnTo>
                          <a:pt x="13" y="312"/>
                        </a:lnTo>
                        <a:lnTo>
                          <a:pt x="10" y="307"/>
                        </a:lnTo>
                        <a:lnTo>
                          <a:pt x="8" y="301"/>
                        </a:lnTo>
                        <a:lnTo>
                          <a:pt x="6" y="296"/>
                        </a:lnTo>
                        <a:lnTo>
                          <a:pt x="4" y="292"/>
                        </a:lnTo>
                        <a:lnTo>
                          <a:pt x="2" y="287"/>
                        </a:lnTo>
                        <a:lnTo>
                          <a:pt x="0" y="282"/>
                        </a:lnTo>
                        <a:lnTo>
                          <a:pt x="2" y="277"/>
                        </a:lnTo>
                        <a:lnTo>
                          <a:pt x="4" y="275"/>
                        </a:lnTo>
                        <a:lnTo>
                          <a:pt x="7" y="273"/>
                        </a:lnTo>
                        <a:lnTo>
                          <a:pt x="10" y="268"/>
                        </a:lnTo>
                        <a:lnTo>
                          <a:pt x="11" y="263"/>
                        </a:lnTo>
                        <a:lnTo>
                          <a:pt x="13" y="252"/>
                        </a:lnTo>
                        <a:lnTo>
                          <a:pt x="13" y="246"/>
                        </a:lnTo>
                        <a:lnTo>
                          <a:pt x="14" y="242"/>
                        </a:lnTo>
                        <a:lnTo>
                          <a:pt x="16" y="238"/>
                        </a:lnTo>
                        <a:lnTo>
                          <a:pt x="19" y="235"/>
                        </a:lnTo>
                        <a:lnTo>
                          <a:pt x="25" y="236"/>
                        </a:lnTo>
                        <a:lnTo>
                          <a:pt x="29" y="237"/>
                        </a:lnTo>
                        <a:lnTo>
                          <a:pt x="33" y="237"/>
                        </a:lnTo>
                        <a:lnTo>
                          <a:pt x="38" y="237"/>
                        </a:lnTo>
                        <a:lnTo>
                          <a:pt x="40" y="234"/>
                        </a:lnTo>
                        <a:lnTo>
                          <a:pt x="41" y="233"/>
                        </a:lnTo>
                        <a:lnTo>
                          <a:pt x="43" y="231"/>
                        </a:lnTo>
                        <a:lnTo>
                          <a:pt x="45" y="229"/>
                        </a:lnTo>
                        <a:lnTo>
                          <a:pt x="58" y="224"/>
                        </a:lnTo>
                        <a:lnTo>
                          <a:pt x="71" y="219"/>
                        </a:lnTo>
                        <a:lnTo>
                          <a:pt x="75" y="217"/>
                        </a:lnTo>
                        <a:lnTo>
                          <a:pt x="80" y="216"/>
                        </a:lnTo>
                        <a:lnTo>
                          <a:pt x="84" y="215"/>
                        </a:lnTo>
                        <a:lnTo>
                          <a:pt x="88" y="215"/>
                        </a:lnTo>
                        <a:lnTo>
                          <a:pt x="93" y="216"/>
                        </a:lnTo>
                        <a:lnTo>
                          <a:pt x="98" y="219"/>
                        </a:lnTo>
                        <a:lnTo>
                          <a:pt x="103" y="221"/>
                        </a:lnTo>
                        <a:lnTo>
                          <a:pt x="108" y="222"/>
                        </a:lnTo>
                        <a:lnTo>
                          <a:pt x="113" y="223"/>
                        </a:lnTo>
                        <a:lnTo>
                          <a:pt x="117" y="223"/>
                        </a:lnTo>
                        <a:lnTo>
                          <a:pt x="121" y="223"/>
                        </a:lnTo>
                        <a:lnTo>
                          <a:pt x="126" y="223"/>
                        </a:lnTo>
                        <a:lnTo>
                          <a:pt x="129" y="219"/>
                        </a:lnTo>
                        <a:lnTo>
                          <a:pt x="133" y="216"/>
                        </a:lnTo>
                        <a:lnTo>
                          <a:pt x="136" y="213"/>
                        </a:lnTo>
                        <a:lnTo>
                          <a:pt x="140" y="212"/>
                        </a:lnTo>
                        <a:lnTo>
                          <a:pt x="143" y="210"/>
                        </a:lnTo>
                        <a:lnTo>
                          <a:pt x="147" y="209"/>
                        </a:lnTo>
                        <a:lnTo>
                          <a:pt x="154" y="207"/>
                        </a:lnTo>
                        <a:lnTo>
                          <a:pt x="161" y="207"/>
                        </a:lnTo>
                        <a:lnTo>
                          <a:pt x="169" y="205"/>
                        </a:lnTo>
                        <a:lnTo>
                          <a:pt x="174" y="202"/>
                        </a:lnTo>
                        <a:lnTo>
                          <a:pt x="176" y="200"/>
                        </a:lnTo>
                        <a:lnTo>
                          <a:pt x="179" y="199"/>
                        </a:lnTo>
                        <a:lnTo>
                          <a:pt x="181" y="199"/>
                        </a:lnTo>
                        <a:lnTo>
                          <a:pt x="184" y="199"/>
                        </a:lnTo>
                        <a:lnTo>
                          <a:pt x="189" y="199"/>
                        </a:lnTo>
                        <a:lnTo>
                          <a:pt x="196" y="199"/>
                        </a:lnTo>
                        <a:lnTo>
                          <a:pt x="202" y="199"/>
                        </a:lnTo>
                        <a:lnTo>
                          <a:pt x="208" y="199"/>
                        </a:lnTo>
                        <a:lnTo>
                          <a:pt x="212" y="197"/>
                        </a:lnTo>
                        <a:lnTo>
                          <a:pt x="217" y="195"/>
                        </a:lnTo>
                        <a:lnTo>
                          <a:pt x="222" y="192"/>
                        </a:lnTo>
                        <a:lnTo>
                          <a:pt x="223" y="191"/>
                        </a:lnTo>
                        <a:lnTo>
                          <a:pt x="224" y="189"/>
                        </a:lnTo>
                        <a:lnTo>
                          <a:pt x="228" y="185"/>
                        </a:lnTo>
                        <a:lnTo>
                          <a:pt x="233" y="180"/>
                        </a:lnTo>
                        <a:lnTo>
                          <a:pt x="237" y="176"/>
                        </a:lnTo>
                        <a:lnTo>
                          <a:pt x="239" y="174"/>
                        </a:lnTo>
                        <a:lnTo>
                          <a:pt x="242" y="172"/>
                        </a:lnTo>
                        <a:lnTo>
                          <a:pt x="245" y="167"/>
                        </a:lnTo>
                        <a:lnTo>
                          <a:pt x="248" y="165"/>
                        </a:lnTo>
                        <a:lnTo>
                          <a:pt x="250" y="163"/>
                        </a:lnTo>
                        <a:lnTo>
                          <a:pt x="252" y="162"/>
                        </a:lnTo>
                        <a:lnTo>
                          <a:pt x="254" y="160"/>
                        </a:lnTo>
                        <a:lnTo>
                          <a:pt x="256" y="158"/>
                        </a:lnTo>
                        <a:lnTo>
                          <a:pt x="257" y="156"/>
                        </a:lnTo>
                        <a:lnTo>
                          <a:pt x="257" y="155"/>
                        </a:lnTo>
                        <a:lnTo>
                          <a:pt x="260" y="145"/>
                        </a:lnTo>
                        <a:lnTo>
                          <a:pt x="264" y="136"/>
                        </a:lnTo>
                        <a:lnTo>
                          <a:pt x="266" y="122"/>
                        </a:lnTo>
                        <a:lnTo>
                          <a:pt x="268" y="114"/>
                        </a:lnTo>
                        <a:lnTo>
                          <a:pt x="271" y="107"/>
                        </a:lnTo>
                        <a:lnTo>
                          <a:pt x="274" y="103"/>
                        </a:lnTo>
                        <a:lnTo>
                          <a:pt x="277" y="101"/>
                        </a:lnTo>
                        <a:lnTo>
                          <a:pt x="280" y="99"/>
                        </a:lnTo>
                        <a:lnTo>
                          <a:pt x="282" y="96"/>
                        </a:lnTo>
                        <a:lnTo>
                          <a:pt x="289" y="95"/>
                        </a:lnTo>
                        <a:lnTo>
                          <a:pt x="294" y="94"/>
                        </a:lnTo>
                        <a:lnTo>
                          <a:pt x="298" y="93"/>
                        </a:lnTo>
                        <a:lnTo>
                          <a:pt x="299" y="90"/>
                        </a:lnTo>
                        <a:lnTo>
                          <a:pt x="302" y="89"/>
                        </a:lnTo>
                        <a:lnTo>
                          <a:pt x="304" y="87"/>
                        </a:lnTo>
                        <a:lnTo>
                          <a:pt x="308" y="85"/>
                        </a:lnTo>
                        <a:lnTo>
                          <a:pt x="313" y="83"/>
                        </a:lnTo>
                        <a:lnTo>
                          <a:pt x="319" y="82"/>
                        </a:lnTo>
                        <a:lnTo>
                          <a:pt x="324" y="81"/>
                        </a:lnTo>
                        <a:lnTo>
                          <a:pt x="336" y="80"/>
                        </a:lnTo>
                        <a:lnTo>
                          <a:pt x="345" y="80"/>
                        </a:lnTo>
                        <a:lnTo>
                          <a:pt x="354" y="81"/>
                        </a:lnTo>
                        <a:lnTo>
                          <a:pt x="355" y="80"/>
                        </a:lnTo>
                        <a:lnTo>
                          <a:pt x="357" y="78"/>
                        </a:lnTo>
                        <a:lnTo>
                          <a:pt x="359" y="75"/>
                        </a:lnTo>
                        <a:lnTo>
                          <a:pt x="361" y="71"/>
                        </a:lnTo>
                        <a:lnTo>
                          <a:pt x="366" y="63"/>
                        </a:lnTo>
                        <a:lnTo>
                          <a:pt x="368" y="60"/>
                        </a:lnTo>
                        <a:lnTo>
                          <a:pt x="370" y="58"/>
                        </a:lnTo>
                        <a:lnTo>
                          <a:pt x="371" y="53"/>
                        </a:lnTo>
                        <a:lnTo>
                          <a:pt x="372" y="46"/>
                        </a:lnTo>
                        <a:lnTo>
                          <a:pt x="373" y="40"/>
                        </a:lnTo>
                        <a:lnTo>
                          <a:pt x="375" y="34"/>
                        </a:lnTo>
                        <a:lnTo>
                          <a:pt x="377" y="32"/>
                        </a:lnTo>
                        <a:lnTo>
                          <a:pt x="377" y="31"/>
                        </a:lnTo>
                        <a:lnTo>
                          <a:pt x="378" y="30"/>
                        </a:lnTo>
                        <a:lnTo>
                          <a:pt x="379" y="28"/>
                        </a:lnTo>
                        <a:lnTo>
                          <a:pt x="380" y="26"/>
                        </a:lnTo>
                        <a:lnTo>
                          <a:pt x="380" y="25"/>
                        </a:lnTo>
                        <a:lnTo>
                          <a:pt x="381" y="24"/>
                        </a:lnTo>
                        <a:lnTo>
                          <a:pt x="382" y="24"/>
                        </a:lnTo>
                        <a:lnTo>
                          <a:pt x="382" y="23"/>
                        </a:lnTo>
                        <a:lnTo>
                          <a:pt x="386" y="18"/>
                        </a:lnTo>
                        <a:lnTo>
                          <a:pt x="389" y="14"/>
                        </a:lnTo>
                        <a:lnTo>
                          <a:pt x="391" y="11"/>
                        </a:lnTo>
                        <a:lnTo>
                          <a:pt x="394" y="9"/>
                        </a:lnTo>
                        <a:lnTo>
                          <a:pt x="398" y="5"/>
                        </a:lnTo>
                        <a:lnTo>
                          <a:pt x="401" y="3"/>
                        </a:lnTo>
                        <a:lnTo>
                          <a:pt x="404" y="0"/>
                        </a:lnTo>
                        <a:lnTo>
                          <a:pt x="409" y="1"/>
                        </a:lnTo>
                        <a:lnTo>
                          <a:pt x="413" y="1"/>
                        </a:lnTo>
                        <a:lnTo>
                          <a:pt x="418" y="1"/>
                        </a:lnTo>
                        <a:lnTo>
                          <a:pt x="421" y="2"/>
                        </a:lnTo>
                        <a:lnTo>
                          <a:pt x="421" y="3"/>
                        </a:lnTo>
                        <a:lnTo>
                          <a:pt x="422" y="3"/>
                        </a:lnTo>
                        <a:lnTo>
                          <a:pt x="423" y="5"/>
                        </a:lnTo>
                        <a:lnTo>
                          <a:pt x="426" y="7"/>
                        </a:lnTo>
                        <a:lnTo>
                          <a:pt x="431" y="9"/>
                        </a:lnTo>
                        <a:lnTo>
                          <a:pt x="436" y="16"/>
                        </a:lnTo>
                        <a:lnTo>
                          <a:pt x="440" y="20"/>
                        </a:lnTo>
                        <a:lnTo>
                          <a:pt x="443" y="22"/>
                        </a:lnTo>
                        <a:lnTo>
                          <a:pt x="447" y="28"/>
                        </a:lnTo>
                        <a:lnTo>
                          <a:pt x="450" y="34"/>
                        </a:lnTo>
                        <a:lnTo>
                          <a:pt x="453" y="40"/>
                        </a:lnTo>
                        <a:lnTo>
                          <a:pt x="458" y="44"/>
                        </a:lnTo>
                        <a:lnTo>
                          <a:pt x="460" y="51"/>
                        </a:lnTo>
                        <a:lnTo>
                          <a:pt x="461" y="57"/>
                        </a:lnTo>
                        <a:lnTo>
                          <a:pt x="462" y="72"/>
                        </a:lnTo>
                        <a:lnTo>
                          <a:pt x="463" y="78"/>
                        </a:lnTo>
                        <a:lnTo>
                          <a:pt x="465" y="84"/>
                        </a:lnTo>
                        <a:lnTo>
                          <a:pt x="469" y="90"/>
                        </a:lnTo>
                        <a:lnTo>
                          <a:pt x="475" y="94"/>
                        </a:lnTo>
                        <a:lnTo>
                          <a:pt x="481" y="100"/>
                        </a:lnTo>
                        <a:lnTo>
                          <a:pt x="487" y="104"/>
                        </a:lnTo>
                        <a:lnTo>
                          <a:pt x="494" y="107"/>
                        </a:lnTo>
                        <a:lnTo>
                          <a:pt x="502" y="110"/>
                        </a:lnTo>
                        <a:lnTo>
                          <a:pt x="504" y="114"/>
                        </a:lnTo>
                        <a:lnTo>
                          <a:pt x="506" y="117"/>
                        </a:lnTo>
                        <a:lnTo>
                          <a:pt x="510" y="122"/>
                        </a:lnTo>
                        <a:lnTo>
                          <a:pt x="514" y="127"/>
                        </a:lnTo>
                        <a:lnTo>
                          <a:pt x="520" y="133"/>
                        </a:lnTo>
                        <a:lnTo>
                          <a:pt x="522" y="138"/>
                        </a:lnTo>
                        <a:lnTo>
                          <a:pt x="523" y="142"/>
                        </a:lnTo>
                        <a:lnTo>
                          <a:pt x="524" y="145"/>
                        </a:lnTo>
                        <a:lnTo>
                          <a:pt x="524" y="153"/>
                        </a:lnTo>
                        <a:lnTo>
                          <a:pt x="526" y="160"/>
                        </a:lnTo>
                        <a:lnTo>
                          <a:pt x="529" y="166"/>
                        </a:lnTo>
                        <a:lnTo>
                          <a:pt x="534" y="172"/>
                        </a:lnTo>
                        <a:lnTo>
                          <a:pt x="539" y="180"/>
                        </a:lnTo>
                        <a:lnTo>
                          <a:pt x="543" y="187"/>
                        </a:lnTo>
                        <a:lnTo>
                          <a:pt x="544" y="191"/>
                        </a:lnTo>
                        <a:lnTo>
                          <a:pt x="544" y="193"/>
                        </a:lnTo>
                        <a:lnTo>
                          <a:pt x="545" y="195"/>
                        </a:lnTo>
                        <a:lnTo>
                          <a:pt x="549" y="198"/>
                        </a:lnTo>
                        <a:lnTo>
                          <a:pt x="554" y="200"/>
                        </a:lnTo>
                        <a:lnTo>
                          <a:pt x="556" y="203"/>
                        </a:lnTo>
                        <a:lnTo>
                          <a:pt x="558" y="205"/>
                        </a:lnTo>
                        <a:lnTo>
                          <a:pt x="560" y="208"/>
                        </a:lnTo>
                        <a:lnTo>
                          <a:pt x="563" y="210"/>
                        </a:lnTo>
                        <a:lnTo>
                          <a:pt x="565" y="213"/>
                        </a:lnTo>
                        <a:lnTo>
                          <a:pt x="565" y="215"/>
                        </a:lnTo>
                        <a:lnTo>
                          <a:pt x="565" y="214"/>
                        </a:lnTo>
                        <a:lnTo>
                          <a:pt x="565" y="213"/>
                        </a:lnTo>
                        <a:lnTo>
                          <a:pt x="566" y="213"/>
                        </a:lnTo>
                        <a:lnTo>
                          <a:pt x="567" y="214"/>
                        </a:lnTo>
                        <a:lnTo>
                          <a:pt x="570" y="216"/>
                        </a:lnTo>
                        <a:lnTo>
                          <a:pt x="571" y="218"/>
                        </a:lnTo>
                        <a:lnTo>
                          <a:pt x="572" y="221"/>
                        </a:lnTo>
                        <a:lnTo>
                          <a:pt x="573" y="223"/>
                        </a:lnTo>
                        <a:lnTo>
                          <a:pt x="575" y="224"/>
                        </a:lnTo>
                        <a:lnTo>
                          <a:pt x="579" y="228"/>
                        </a:lnTo>
                        <a:lnTo>
                          <a:pt x="583" y="232"/>
                        </a:lnTo>
                        <a:lnTo>
                          <a:pt x="586" y="234"/>
                        </a:lnTo>
                        <a:lnTo>
                          <a:pt x="590" y="238"/>
                        </a:lnTo>
                        <a:lnTo>
                          <a:pt x="591" y="242"/>
                        </a:lnTo>
                        <a:lnTo>
                          <a:pt x="591" y="246"/>
                        </a:lnTo>
                        <a:lnTo>
                          <a:pt x="591" y="249"/>
                        </a:lnTo>
                        <a:lnTo>
                          <a:pt x="589" y="251"/>
                        </a:lnTo>
                        <a:lnTo>
                          <a:pt x="583" y="253"/>
                        </a:lnTo>
                        <a:lnTo>
                          <a:pt x="574" y="254"/>
                        </a:lnTo>
                        <a:lnTo>
                          <a:pt x="565" y="261"/>
                        </a:lnTo>
                        <a:lnTo>
                          <a:pt x="557" y="266"/>
                        </a:lnTo>
                        <a:lnTo>
                          <a:pt x="549" y="273"/>
                        </a:lnTo>
                        <a:lnTo>
                          <a:pt x="546" y="276"/>
                        </a:lnTo>
                        <a:lnTo>
                          <a:pt x="543" y="281"/>
                        </a:lnTo>
                        <a:lnTo>
                          <a:pt x="542" y="282"/>
                        </a:lnTo>
                        <a:lnTo>
                          <a:pt x="539" y="282"/>
                        </a:lnTo>
                        <a:lnTo>
                          <a:pt x="535" y="283"/>
                        </a:lnTo>
                        <a:lnTo>
                          <a:pt x="531" y="284"/>
                        </a:lnTo>
                        <a:lnTo>
                          <a:pt x="522" y="284"/>
                        </a:lnTo>
                        <a:lnTo>
                          <a:pt x="519" y="285"/>
                        </a:lnTo>
                        <a:lnTo>
                          <a:pt x="516" y="285"/>
                        </a:lnTo>
                        <a:lnTo>
                          <a:pt x="511" y="287"/>
                        </a:lnTo>
                        <a:lnTo>
                          <a:pt x="506" y="288"/>
                        </a:lnTo>
                        <a:lnTo>
                          <a:pt x="502" y="287"/>
                        </a:lnTo>
                        <a:lnTo>
                          <a:pt x="497" y="286"/>
                        </a:lnTo>
                        <a:lnTo>
                          <a:pt x="488" y="283"/>
                        </a:lnTo>
                        <a:lnTo>
                          <a:pt x="483" y="282"/>
                        </a:lnTo>
                        <a:lnTo>
                          <a:pt x="479" y="280"/>
                        </a:lnTo>
                        <a:lnTo>
                          <a:pt x="476" y="278"/>
                        </a:lnTo>
                        <a:lnTo>
                          <a:pt x="473" y="277"/>
                        </a:lnTo>
                        <a:lnTo>
                          <a:pt x="468" y="276"/>
                        </a:lnTo>
                        <a:lnTo>
                          <a:pt x="462" y="277"/>
                        </a:lnTo>
                        <a:lnTo>
                          <a:pt x="459" y="278"/>
                        </a:lnTo>
                        <a:lnTo>
                          <a:pt x="454" y="278"/>
                        </a:lnTo>
                        <a:lnTo>
                          <a:pt x="451" y="280"/>
                        </a:lnTo>
                        <a:lnTo>
                          <a:pt x="449" y="282"/>
                        </a:lnTo>
                        <a:lnTo>
                          <a:pt x="448" y="284"/>
                        </a:lnTo>
                        <a:lnTo>
                          <a:pt x="446" y="288"/>
                        </a:lnTo>
                        <a:lnTo>
                          <a:pt x="445" y="293"/>
                        </a:lnTo>
                        <a:lnTo>
                          <a:pt x="443" y="298"/>
                        </a:lnTo>
                        <a:lnTo>
                          <a:pt x="442" y="302"/>
                        </a:lnTo>
                        <a:lnTo>
                          <a:pt x="438" y="307"/>
                        </a:lnTo>
                        <a:lnTo>
                          <a:pt x="437" y="311"/>
                        </a:lnTo>
                        <a:lnTo>
                          <a:pt x="436" y="313"/>
                        </a:lnTo>
                        <a:lnTo>
                          <a:pt x="435" y="315"/>
                        </a:lnTo>
                        <a:lnTo>
                          <a:pt x="433" y="315"/>
                        </a:lnTo>
                        <a:lnTo>
                          <a:pt x="429" y="315"/>
                        </a:lnTo>
                        <a:lnTo>
                          <a:pt x="426" y="315"/>
                        </a:lnTo>
                        <a:lnTo>
                          <a:pt x="422" y="314"/>
                        </a:lnTo>
                        <a:lnTo>
                          <a:pt x="416" y="314"/>
                        </a:lnTo>
                        <a:lnTo>
                          <a:pt x="411" y="315"/>
                        </a:lnTo>
                        <a:lnTo>
                          <a:pt x="410" y="316"/>
                        </a:lnTo>
                        <a:lnTo>
                          <a:pt x="410" y="317"/>
                        </a:lnTo>
                        <a:lnTo>
                          <a:pt x="409" y="318"/>
                        </a:lnTo>
                        <a:lnTo>
                          <a:pt x="408" y="319"/>
                        </a:lnTo>
                        <a:lnTo>
                          <a:pt x="405" y="320"/>
                        </a:lnTo>
                        <a:lnTo>
                          <a:pt x="401" y="321"/>
                        </a:lnTo>
                        <a:lnTo>
                          <a:pt x="399" y="322"/>
                        </a:lnTo>
                        <a:lnTo>
                          <a:pt x="398" y="322"/>
                        </a:lnTo>
                        <a:lnTo>
                          <a:pt x="390" y="317"/>
                        </a:lnTo>
                        <a:lnTo>
                          <a:pt x="386" y="315"/>
                        </a:lnTo>
                        <a:lnTo>
                          <a:pt x="381" y="314"/>
                        </a:lnTo>
                        <a:lnTo>
                          <a:pt x="379" y="311"/>
                        </a:lnTo>
                        <a:lnTo>
                          <a:pt x="376" y="309"/>
                        </a:lnTo>
                        <a:lnTo>
                          <a:pt x="373" y="307"/>
                        </a:lnTo>
                        <a:lnTo>
                          <a:pt x="370" y="305"/>
                        </a:lnTo>
                        <a:lnTo>
                          <a:pt x="369" y="303"/>
                        </a:lnTo>
                        <a:lnTo>
                          <a:pt x="367" y="302"/>
                        </a:lnTo>
                        <a:lnTo>
                          <a:pt x="365" y="301"/>
                        </a:lnTo>
                        <a:lnTo>
                          <a:pt x="363" y="301"/>
                        </a:lnTo>
                        <a:lnTo>
                          <a:pt x="360" y="302"/>
                        </a:lnTo>
                        <a:lnTo>
                          <a:pt x="355" y="305"/>
                        </a:lnTo>
                        <a:lnTo>
                          <a:pt x="351" y="309"/>
                        </a:lnTo>
                        <a:lnTo>
                          <a:pt x="346" y="311"/>
                        </a:lnTo>
                        <a:lnTo>
                          <a:pt x="340" y="313"/>
                        </a:lnTo>
                        <a:lnTo>
                          <a:pt x="334" y="314"/>
                        </a:lnTo>
                        <a:lnTo>
                          <a:pt x="332" y="317"/>
                        </a:lnTo>
                        <a:lnTo>
                          <a:pt x="331" y="321"/>
                        </a:lnTo>
                        <a:lnTo>
                          <a:pt x="329" y="325"/>
                        </a:lnTo>
                        <a:lnTo>
                          <a:pt x="328" y="328"/>
                        </a:lnTo>
                        <a:lnTo>
                          <a:pt x="326" y="329"/>
                        </a:lnTo>
                        <a:lnTo>
                          <a:pt x="323" y="331"/>
                        </a:lnTo>
                        <a:lnTo>
                          <a:pt x="319" y="332"/>
                        </a:lnTo>
                        <a:lnTo>
                          <a:pt x="315" y="334"/>
                        </a:lnTo>
                        <a:lnTo>
                          <a:pt x="305" y="338"/>
                        </a:lnTo>
                        <a:lnTo>
                          <a:pt x="301" y="338"/>
                        </a:lnTo>
                        <a:lnTo>
                          <a:pt x="299" y="339"/>
                        </a:lnTo>
                        <a:lnTo>
                          <a:pt x="294" y="343"/>
                        </a:lnTo>
                        <a:lnTo>
                          <a:pt x="286" y="347"/>
                        </a:lnTo>
                        <a:lnTo>
                          <a:pt x="279" y="350"/>
                        </a:lnTo>
                        <a:lnTo>
                          <a:pt x="272" y="352"/>
                        </a:lnTo>
                        <a:lnTo>
                          <a:pt x="266" y="356"/>
                        </a:lnTo>
                        <a:lnTo>
                          <a:pt x="258" y="359"/>
                        </a:lnTo>
                        <a:lnTo>
                          <a:pt x="251" y="363"/>
                        </a:lnTo>
                        <a:lnTo>
                          <a:pt x="244" y="365"/>
                        </a:lnTo>
                        <a:lnTo>
                          <a:pt x="228" y="363"/>
                        </a:lnTo>
                        <a:lnTo>
                          <a:pt x="212" y="360"/>
                        </a:lnTo>
                        <a:lnTo>
                          <a:pt x="207" y="357"/>
                        </a:lnTo>
                        <a:lnTo>
                          <a:pt x="203" y="354"/>
                        </a:lnTo>
                        <a:lnTo>
                          <a:pt x="201" y="354"/>
                        </a:lnTo>
                        <a:lnTo>
                          <a:pt x="198" y="354"/>
                        </a:lnTo>
                        <a:lnTo>
                          <a:pt x="195" y="354"/>
                        </a:lnTo>
                        <a:lnTo>
                          <a:pt x="191" y="354"/>
                        </a:lnTo>
                        <a:lnTo>
                          <a:pt x="183" y="355"/>
                        </a:lnTo>
                        <a:lnTo>
                          <a:pt x="178" y="356"/>
                        </a:lnTo>
                        <a:lnTo>
                          <a:pt x="173" y="356"/>
                        </a:lnTo>
                        <a:lnTo>
                          <a:pt x="171" y="359"/>
                        </a:lnTo>
                        <a:lnTo>
                          <a:pt x="170" y="362"/>
                        </a:lnTo>
                        <a:lnTo>
                          <a:pt x="168" y="364"/>
                        </a:lnTo>
                        <a:lnTo>
                          <a:pt x="164" y="365"/>
                        </a:lnTo>
                        <a:lnTo>
                          <a:pt x="161" y="369"/>
                        </a:lnTo>
                        <a:lnTo>
                          <a:pt x="158" y="375"/>
                        </a:lnTo>
                        <a:lnTo>
                          <a:pt x="152" y="386"/>
                        </a:lnTo>
                        <a:lnTo>
                          <a:pt x="152" y="392"/>
                        </a:lnTo>
                        <a:lnTo>
                          <a:pt x="151" y="397"/>
                        </a:lnTo>
                        <a:lnTo>
                          <a:pt x="149" y="402"/>
                        </a:lnTo>
                        <a:lnTo>
                          <a:pt x="146" y="405"/>
                        </a:lnTo>
                        <a:lnTo>
                          <a:pt x="139" y="402"/>
                        </a:lnTo>
                        <a:lnTo>
                          <a:pt x="133" y="399"/>
                        </a:lnTo>
                        <a:lnTo>
                          <a:pt x="129" y="399"/>
                        </a:lnTo>
                        <a:lnTo>
                          <a:pt x="126" y="399"/>
                        </a:lnTo>
                        <a:lnTo>
                          <a:pt x="121" y="400"/>
                        </a:lnTo>
                        <a:lnTo>
                          <a:pt x="119" y="400"/>
                        </a:lnTo>
                        <a:lnTo>
                          <a:pt x="119" y="401"/>
                        </a:lnTo>
                        <a:lnTo>
                          <a:pt x="119" y="402"/>
                        </a:lnTo>
                        <a:lnTo>
                          <a:pt x="118" y="402"/>
                        </a:lnTo>
                        <a:lnTo>
                          <a:pt x="116" y="404"/>
                        </a:lnTo>
                        <a:lnTo>
                          <a:pt x="113" y="405"/>
                        </a:lnTo>
                        <a:lnTo>
                          <a:pt x="107" y="404"/>
                        </a:lnTo>
                        <a:lnTo>
                          <a:pt x="101" y="405"/>
                        </a:lnTo>
                        <a:lnTo>
                          <a:pt x="95" y="406"/>
                        </a:lnTo>
                        <a:lnTo>
                          <a:pt x="89" y="408"/>
                        </a:lnTo>
                        <a:lnTo>
                          <a:pt x="76" y="413"/>
                        </a:lnTo>
                        <a:lnTo>
                          <a:pt x="71" y="415"/>
                        </a:lnTo>
                        <a:lnTo>
                          <a:pt x="65" y="415"/>
                        </a:lnTo>
                        <a:lnTo>
                          <a:pt x="64" y="417"/>
                        </a:lnTo>
                        <a:lnTo>
                          <a:pt x="62" y="419"/>
                        </a:lnTo>
                        <a:lnTo>
                          <a:pt x="59" y="420"/>
                        </a:lnTo>
                        <a:lnTo>
                          <a:pt x="55" y="420"/>
                        </a:lnTo>
                        <a:lnTo>
                          <a:pt x="50" y="420"/>
                        </a:lnTo>
                      </a:path>
                    </a:pathLst>
                  </a:custGeom>
                  <a:solidFill>
                    <a:schemeClr val="bg1">
                      <a:lumMod val="95000"/>
                    </a:schemeClr>
                  </a:solidFill>
                  <a:ln w="12700" cap="rnd">
                    <a:solidFill>
                      <a:schemeClr val="tx1">
                        <a:lumMod val="50000"/>
                        <a:lumOff val="50000"/>
                      </a:schemeClr>
                    </a:solidFill>
                    <a:round/>
                    <a:headEnd/>
                    <a:tailEnd/>
                  </a:ln>
                </p:spPr>
                <p:txBody>
                  <a:bodyPr/>
                  <a:lstStyle/>
                  <a:p>
                    <a:pPr>
                      <a:defRPr/>
                    </a:pPr>
                    <a:endParaRPr lang="ru-RU" dirty="0">
                      <a:latin typeface="+mj-lt"/>
                    </a:endParaRPr>
                  </a:p>
                </p:txBody>
              </p:sp>
              <p:sp>
                <p:nvSpPr>
                  <p:cNvPr id="140" name="Freeform 163"/>
                  <p:cNvSpPr>
                    <a:spLocks/>
                  </p:cNvSpPr>
                  <p:nvPr/>
                </p:nvSpPr>
                <p:spPr bwMode="auto">
                  <a:xfrm>
                    <a:off x="4518006" y="3315464"/>
                    <a:ext cx="1137859" cy="843003"/>
                  </a:xfrm>
                  <a:custGeom>
                    <a:avLst/>
                    <a:gdLst>
                      <a:gd name="T0" fmla="*/ 2147483647 w 504"/>
                      <a:gd name="T1" fmla="*/ 2147483647 h 366"/>
                      <a:gd name="T2" fmla="*/ 2147483647 w 504"/>
                      <a:gd name="T3" fmla="*/ 2147483647 h 366"/>
                      <a:gd name="T4" fmla="*/ 2147483647 w 504"/>
                      <a:gd name="T5" fmla="*/ 2147483647 h 366"/>
                      <a:gd name="T6" fmla="*/ 2147483647 w 504"/>
                      <a:gd name="T7" fmla="*/ 2147483647 h 366"/>
                      <a:gd name="T8" fmla="*/ 2147483647 w 504"/>
                      <a:gd name="T9" fmla="*/ 2147483647 h 366"/>
                      <a:gd name="T10" fmla="*/ 2147483647 w 504"/>
                      <a:gd name="T11" fmla="*/ 2147483647 h 366"/>
                      <a:gd name="T12" fmla="*/ 2147483647 w 504"/>
                      <a:gd name="T13" fmla="*/ 2147483647 h 366"/>
                      <a:gd name="T14" fmla="*/ 2147483647 w 504"/>
                      <a:gd name="T15" fmla="*/ 2147483647 h 366"/>
                      <a:gd name="T16" fmla="*/ 2147483647 w 504"/>
                      <a:gd name="T17" fmla="*/ 2147483647 h 366"/>
                      <a:gd name="T18" fmla="*/ 2147483647 w 504"/>
                      <a:gd name="T19" fmla="*/ 2147483647 h 366"/>
                      <a:gd name="T20" fmla="*/ 2147483647 w 504"/>
                      <a:gd name="T21" fmla="*/ 2147483647 h 366"/>
                      <a:gd name="T22" fmla="*/ 2147483647 w 504"/>
                      <a:gd name="T23" fmla="*/ 2147483647 h 366"/>
                      <a:gd name="T24" fmla="*/ 2147483647 w 504"/>
                      <a:gd name="T25" fmla="*/ 2147483647 h 366"/>
                      <a:gd name="T26" fmla="*/ 2147483647 w 504"/>
                      <a:gd name="T27" fmla="*/ 2147483647 h 366"/>
                      <a:gd name="T28" fmla="*/ 2147483647 w 504"/>
                      <a:gd name="T29" fmla="*/ 2147483647 h 366"/>
                      <a:gd name="T30" fmla="*/ 2147483647 w 504"/>
                      <a:gd name="T31" fmla="*/ 2147483647 h 366"/>
                      <a:gd name="T32" fmla="*/ 2147483647 w 504"/>
                      <a:gd name="T33" fmla="*/ 2147483647 h 366"/>
                      <a:gd name="T34" fmla="*/ 2147483647 w 504"/>
                      <a:gd name="T35" fmla="*/ 2147483647 h 366"/>
                      <a:gd name="T36" fmla="*/ 2147483647 w 504"/>
                      <a:gd name="T37" fmla="*/ 2147483647 h 366"/>
                      <a:gd name="T38" fmla="*/ 2147483647 w 504"/>
                      <a:gd name="T39" fmla="*/ 2147483647 h 366"/>
                      <a:gd name="T40" fmla="*/ 2147483647 w 504"/>
                      <a:gd name="T41" fmla="*/ 2147483647 h 366"/>
                      <a:gd name="T42" fmla="*/ 2147483647 w 504"/>
                      <a:gd name="T43" fmla="*/ 2147483647 h 366"/>
                      <a:gd name="T44" fmla="*/ 2147483647 w 504"/>
                      <a:gd name="T45" fmla="*/ 2147483647 h 366"/>
                      <a:gd name="T46" fmla="*/ 2147483647 w 504"/>
                      <a:gd name="T47" fmla="*/ 2147483647 h 366"/>
                      <a:gd name="T48" fmla="*/ 2147483647 w 504"/>
                      <a:gd name="T49" fmla="*/ 2147483647 h 366"/>
                      <a:gd name="T50" fmla="*/ 2147483647 w 504"/>
                      <a:gd name="T51" fmla="*/ 2147483647 h 366"/>
                      <a:gd name="T52" fmla="*/ 2147483647 w 504"/>
                      <a:gd name="T53" fmla="*/ 2147483647 h 366"/>
                      <a:gd name="T54" fmla="*/ 2147483647 w 504"/>
                      <a:gd name="T55" fmla="*/ 2147483647 h 366"/>
                      <a:gd name="T56" fmla="*/ 2147483647 w 504"/>
                      <a:gd name="T57" fmla="*/ 2147483647 h 366"/>
                      <a:gd name="T58" fmla="*/ 2147483647 w 504"/>
                      <a:gd name="T59" fmla="*/ 2147483647 h 366"/>
                      <a:gd name="T60" fmla="*/ 2147483647 w 504"/>
                      <a:gd name="T61" fmla="*/ 2147483647 h 366"/>
                      <a:gd name="T62" fmla="*/ 2147483647 w 504"/>
                      <a:gd name="T63" fmla="*/ 2147483647 h 366"/>
                      <a:gd name="T64" fmla="*/ 2147483647 w 504"/>
                      <a:gd name="T65" fmla="*/ 2147483647 h 366"/>
                      <a:gd name="T66" fmla="*/ 2147483647 w 504"/>
                      <a:gd name="T67" fmla="*/ 2147483647 h 366"/>
                      <a:gd name="T68" fmla="*/ 2147483647 w 504"/>
                      <a:gd name="T69" fmla="*/ 2147483647 h 366"/>
                      <a:gd name="T70" fmla="*/ 2147483647 w 504"/>
                      <a:gd name="T71" fmla="*/ 2147483647 h 366"/>
                      <a:gd name="T72" fmla="*/ 2147483647 w 504"/>
                      <a:gd name="T73" fmla="*/ 2147483647 h 366"/>
                      <a:gd name="T74" fmla="*/ 2147483647 w 504"/>
                      <a:gd name="T75" fmla="*/ 2147483647 h 366"/>
                      <a:gd name="T76" fmla="*/ 2147483647 w 504"/>
                      <a:gd name="T77" fmla="*/ 2147483647 h 366"/>
                      <a:gd name="T78" fmla="*/ 2147483647 w 504"/>
                      <a:gd name="T79" fmla="*/ 2147483647 h 366"/>
                      <a:gd name="T80" fmla="*/ 2147483647 w 504"/>
                      <a:gd name="T81" fmla="*/ 2147483647 h 366"/>
                      <a:gd name="T82" fmla="*/ 2147483647 w 504"/>
                      <a:gd name="T83" fmla="*/ 2147483647 h 366"/>
                      <a:gd name="T84" fmla="*/ 2147483647 w 504"/>
                      <a:gd name="T85" fmla="*/ 2147483647 h 366"/>
                      <a:gd name="T86" fmla="*/ 2147483647 w 504"/>
                      <a:gd name="T87" fmla="*/ 2147483647 h 366"/>
                      <a:gd name="T88" fmla="*/ 2147483647 w 504"/>
                      <a:gd name="T89" fmla="*/ 2147483647 h 366"/>
                      <a:gd name="T90" fmla="*/ 2147483647 w 504"/>
                      <a:gd name="T91" fmla="*/ 2147483647 h 366"/>
                      <a:gd name="T92" fmla="*/ 2147483647 w 504"/>
                      <a:gd name="T93" fmla="*/ 2147483647 h 366"/>
                      <a:gd name="T94" fmla="*/ 2147483647 w 504"/>
                      <a:gd name="T95" fmla="*/ 2147483647 h 366"/>
                      <a:gd name="T96" fmla="*/ 2147483647 w 504"/>
                      <a:gd name="T97" fmla="*/ 2147483647 h 366"/>
                      <a:gd name="T98" fmla="*/ 2147483647 w 504"/>
                      <a:gd name="T99" fmla="*/ 2147483647 h 366"/>
                      <a:gd name="T100" fmla="*/ 2147483647 w 504"/>
                      <a:gd name="T101" fmla="*/ 2147483647 h 366"/>
                      <a:gd name="T102" fmla="*/ 2147483647 w 504"/>
                      <a:gd name="T103" fmla="*/ 2147483647 h 366"/>
                      <a:gd name="T104" fmla="*/ 2147483647 w 504"/>
                      <a:gd name="T105" fmla="*/ 2147483647 h 366"/>
                      <a:gd name="T106" fmla="*/ 2147483647 w 504"/>
                      <a:gd name="T107" fmla="*/ 2147483647 h 366"/>
                      <a:gd name="T108" fmla="*/ 2147483647 w 504"/>
                      <a:gd name="T109" fmla="*/ 2147483647 h 366"/>
                      <a:gd name="T110" fmla="*/ 2147483647 w 504"/>
                      <a:gd name="T111" fmla="*/ 2147483647 h 366"/>
                      <a:gd name="T112" fmla="*/ 2147483647 w 504"/>
                      <a:gd name="T113" fmla="*/ 2147483647 h 366"/>
                      <a:gd name="T114" fmla="*/ 2147483647 w 504"/>
                      <a:gd name="T115" fmla="*/ 2147483647 h 366"/>
                      <a:gd name="T116" fmla="*/ 2147483647 w 504"/>
                      <a:gd name="T117" fmla="*/ 2147483647 h 3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04"/>
                      <a:gd name="T178" fmla="*/ 0 h 366"/>
                      <a:gd name="T179" fmla="*/ 504 w 504"/>
                      <a:gd name="T180" fmla="*/ 366 h 36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04" h="366">
                        <a:moveTo>
                          <a:pt x="11" y="14"/>
                        </a:moveTo>
                        <a:lnTo>
                          <a:pt x="13" y="11"/>
                        </a:lnTo>
                        <a:lnTo>
                          <a:pt x="15" y="9"/>
                        </a:lnTo>
                        <a:lnTo>
                          <a:pt x="18" y="7"/>
                        </a:lnTo>
                        <a:lnTo>
                          <a:pt x="22" y="5"/>
                        </a:lnTo>
                        <a:lnTo>
                          <a:pt x="30" y="4"/>
                        </a:lnTo>
                        <a:lnTo>
                          <a:pt x="37" y="3"/>
                        </a:lnTo>
                        <a:lnTo>
                          <a:pt x="40" y="2"/>
                        </a:lnTo>
                        <a:lnTo>
                          <a:pt x="43" y="1"/>
                        </a:lnTo>
                        <a:lnTo>
                          <a:pt x="46" y="1"/>
                        </a:lnTo>
                        <a:lnTo>
                          <a:pt x="47" y="0"/>
                        </a:lnTo>
                        <a:lnTo>
                          <a:pt x="49" y="1"/>
                        </a:lnTo>
                        <a:lnTo>
                          <a:pt x="52" y="2"/>
                        </a:lnTo>
                        <a:lnTo>
                          <a:pt x="54" y="4"/>
                        </a:lnTo>
                        <a:lnTo>
                          <a:pt x="56" y="8"/>
                        </a:lnTo>
                        <a:lnTo>
                          <a:pt x="59" y="11"/>
                        </a:lnTo>
                        <a:lnTo>
                          <a:pt x="73" y="11"/>
                        </a:lnTo>
                        <a:lnTo>
                          <a:pt x="85" y="10"/>
                        </a:lnTo>
                        <a:lnTo>
                          <a:pt x="96" y="9"/>
                        </a:lnTo>
                        <a:lnTo>
                          <a:pt x="106" y="9"/>
                        </a:lnTo>
                        <a:lnTo>
                          <a:pt x="126" y="7"/>
                        </a:lnTo>
                        <a:lnTo>
                          <a:pt x="136" y="7"/>
                        </a:lnTo>
                        <a:lnTo>
                          <a:pt x="147" y="6"/>
                        </a:lnTo>
                        <a:lnTo>
                          <a:pt x="154" y="4"/>
                        </a:lnTo>
                        <a:lnTo>
                          <a:pt x="157" y="4"/>
                        </a:lnTo>
                        <a:lnTo>
                          <a:pt x="161" y="2"/>
                        </a:lnTo>
                        <a:lnTo>
                          <a:pt x="163" y="2"/>
                        </a:lnTo>
                        <a:lnTo>
                          <a:pt x="165" y="1"/>
                        </a:lnTo>
                        <a:lnTo>
                          <a:pt x="166" y="1"/>
                        </a:lnTo>
                        <a:lnTo>
                          <a:pt x="167" y="0"/>
                        </a:lnTo>
                        <a:lnTo>
                          <a:pt x="169" y="1"/>
                        </a:lnTo>
                        <a:lnTo>
                          <a:pt x="170" y="2"/>
                        </a:lnTo>
                        <a:lnTo>
                          <a:pt x="171" y="2"/>
                        </a:lnTo>
                        <a:lnTo>
                          <a:pt x="172" y="2"/>
                        </a:lnTo>
                        <a:lnTo>
                          <a:pt x="182" y="6"/>
                        </a:lnTo>
                        <a:lnTo>
                          <a:pt x="192" y="10"/>
                        </a:lnTo>
                        <a:lnTo>
                          <a:pt x="196" y="11"/>
                        </a:lnTo>
                        <a:lnTo>
                          <a:pt x="201" y="14"/>
                        </a:lnTo>
                        <a:lnTo>
                          <a:pt x="204" y="15"/>
                        </a:lnTo>
                        <a:lnTo>
                          <a:pt x="206" y="16"/>
                        </a:lnTo>
                        <a:lnTo>
                          <a:pt x="207" y="18"/>
                        </a:lnTo>
                        <a:lnTo>
                          <a:pt x="207" y="20"/>
                        </a:lnTo>
                        <a:lnTo>
                          <a:pt x="208" y="22"/>
                        </a:lnTo>
                        <a:lnTo>
                          <a:pt x="209" y="23"/>
                        </a:lnTo>
                        <a:lnTo>
                          <a:pt x="210" y="24"/>
                        </a:lnTo>
                        <a:lnTo>
                          <a:pt x="212" y="24"/>
                        </a:lnTo>
                        <a:lnTo>
                          <a:pt x="216" y="26"/>
                        </a:lnTo>
                        <a:lnTo>
                          <a:pt x="220" y="28"/>
                        </a:lnTo>
                        <a:lnTo>
                          <a:pt x="222" y="28"/>
                        </a:lnTo>
                        <a:lnTo>
                          <a:pt x="223" y="29"/>
                        </a:lnTo>
                        <a:lnTo>
                          <a:pt x="226" y="31"/>
                        </a:lnTo>
                        <a:lnTo>
                          <a:pt x="228" y="33"/>
                        </a:lnTo>
                        <a:lnTo>
                          <a:pt x="231" y="32"/>
                        </a:lnTo>
                        <a:lnTo>
                          <a:pt x="235" y="31"/>
                        </a:lnTo>
                        <a:lnTo>
                          <a:pt x="240" y="30"/>
                        </a:lnTo>
                        <a:lnTo>
                          <a:pt x="241" y="29"/>
                        </a:lnTo>
                        <a:lnTo>
                          <a:pt x="242" y="29"/>
                        </a:lnTo>
                        <a:lnTo>
                          <a:pt x="248" y="31"/>
                        </a:lnTo>
                        <a:lnTo>
                          <a:pt x="254" y="33"/>
                        </a:lnTo>
                        <a:lnTo>
                          <a:pt x="258" y="33"/>
                        </a:lnTo>
                        <a:lnTo>
                          <a:pt x="265" y="34"/>
                        </a:lnTo>
                        <a:lnTo>
                          <a:pt x="266" y="40"/>
                        </a:lnTo>
                        <a:lnTo>
                          <a:pt x="266" y="46"/>
                        </a:lnTo>
                        <a:lnTo>
                          <a:pt x="267" y="53"/>
                        </a:lnTo>
                        <a:lnTo>
                          <a:pt x="268" y="56"/>
                        </a:lnTo>
                        <a:lnTo>
                          <a:pt x="269" y="61"/>
                        </a:lnTo>
                        <a:lnTo>
                          <a:pt x="270" y="63"/>
                        </a:lnTo>
                        <a:lnTo>
                          <a:pt x="273" y="64"/>
                        </a:lnTo>
                        <a:lnTo>
                          <a:pt x="275" y="65"/>
                        </a:lnTo>
                        <a:lnTo>
                          <a:pt x="276" y="65"/>
                        </a:lnTo>
                        <a:lnTo>
                          <a:pt x="279" y="68"/>
                        </a:lnTo>
                        <a:lnTo>
                          <a:pt x="279" y="71"/>
                        </a:lnTo>
                        <a:lnTo>
                          <a:pt x="281" y="76"/>
                        </a:lnTo>
                        <a:lnTo>
                          <a:pt x="281" y="80"/>
                        </a:lnTo>
                        <a:lnTo>
                          <a:pt x="281" y="83"/>
                        </a:lnTo>
                        <a:lnTo>
                          <a:pt x="280" y="87"/>
                        </a:lnTo>
                        <a:lnTo>
                          <a:pt x="279" y="90"/>
                        </a:lnTo>
                        <a:lnTo>
                          <a:pt x="276" y="95"/>
                        </a:lnTo>
                        <a:lnTo>
                          <a:pt x="277" y="98"/>
                        </a:lnTo>
                        <a:lnTo>
                          <a:pt x="279" y="100"/>
                        </a:lnTo>
                        <a:lnTo>
                          <a:pt x="281" y="102"/>
                        </a:lnTo>
                        <a:lnTo>
                          <a:pt x="284" y="103"/>
                        </a:lnTo>
                        <a:lnTo>
                          <a:pt x="288" y="103"/>
                        </a:lnTo>
                        <a:lnTo>
                          <a:pt x="294" y="103"/>
                        </a:lnTo>
                        <a:lnTo>
                          <a:pt x="305" y="105"/>
                        </a:lnTo>
                        <a:lnTo>
                          <a:pt x="317" y="108"/>
                        </a:lnTo>
                        <a:lnTo>
                          <a:pt x="321" y="110"/>
                        </a:lnTo>
                        <a:lnTo>
                          <a:pt x="326" y="111"/>
                        </a:lnTo>
                        <a:lnTo>
                          <a:pt x="333" y="110"/>
                        </a:lnTo>
                        <a:lnTo>
                          <a:pt x="339" y="108"/>
                        </a:lnTo>
                        <a:lnTo>
                          <a:pt x="342" y="106"/>
                        </a:lnTo>
                        <a:lnTo>
                          <a:pt x="345" y="103"/>
                        </a:lnTo>
                        <a:lnTo>
                          <a:pt x="346" y="99"/>
                        </a:lnTo>
                        <a:lnTo>
                          <a:pt x="350" y="97"/>
                        </a:lnTo>
                        <a:lnTo>
                          <a:pt x="352" y="94"/>
                        </a:lnTo>
                        <a:lnTo>
                          <a:pt x="354" y="91"/>
                        </a:lnTo>
                        <a:lnTo>
                          <a:pt x="356" y="90"/>
                        </a:lnTo>
                        <a:lnTo>
                          <a:pt x="359" y="89"/>
                        </a:lnTo>
                        <a:lnTo>
                          <a:pt x="360" y="89"/>
                        </a:lnTo>
                        <a:lnTo>
                          <a:pt x="361" y="89"/>
                        </a:lnTo>
                        <a:lnTo>
                          <a:pt x="363" y="90"/>
                        </a:lnTo>
                        <a:lnTo>
                          <a:pt x="365" y="91"/>
                        </a:lnTo>
                        <a:lnTo>
                          <a:pt x="367" y="91"/>
                        </a:lnTo>
                        <a:lnTo>
                          <a:pt x="369" y="91"/>
                        </a:lnTo>
                        <a:lnTo>
                          <a:pt x="376" y="93"/>
                        </a:lnTo>
                        <a:lnTo>
                          <a:pt x="382" y="95"/>
                        </a:lnTo>
                        <a:lnTo>
                          <a:pt x="388" y="97"/>
                        </a:lnTo>
                        <a:lnTo>
                          <a:pt x="394" y="99"/>
                        </a:lnTo>
                        <a:lnTo>
                          <a:pt x="397" y="98"/>
                        </a:lnTo>
                        <a:lnTo>
                          <a:pt x="399" y="96"/>
                        </a:lnTo>
                        <a:lnTo>
                          <a:pt x="401" y="93"/>
                        </a:lnTo>
                        <a:lnTo>
                          <a:pt x="403" y="90"/>
                        </a:lnTo>
                        <a:lnTo>
                          <a:pt x="405" y="93"/>
                        </a:lnTo>
                        <a:lnTo>
                          <a:pt x="406" y="94"/>
                        </a:lnTo>
                        <a:lnTo>
                          <a:pt x="407" y="95"/>
                        </a:lnTo>
                        <a:lnTo>
                          <a:pt x="409" y="94"/>
                        </a:lnTo>
                        <a:lnTo>
                          <a:pt x="410" y="92"/>
                        </a:lnTo>
                        <a:lnTo>
                          <a:pt x="409" y="90"/>
                        </a:lnTo>
                        <a:lnTo>
                          <a:pt x="409" y="89"/>
                        </a:lnTo>
                        <a:lnTo>
                          <a:pt x="411" y="88"/>
                        </a:lnTo>
                        <a:lnTo>
                          <a:pt x="415" y="87"/>
                        </a:lnTo>
                        <a:lnTo>
                          <a:pt x="419" y="87"/>
                        </a:lnTo>
                        <a:lnTo>
                          <a:pt x="421" y="85"/>
                        </a:lnTo>
                        <a:lnTo>
                          <a:pt x="422" y="84"/>
                        </a:lnTo>
                        <a:lnTo>
                          <a:pt x="421" y="84"/>
                        </a:lnTo>
                        <a:lnTo>
                          <a:pt x="420" y="83"/>
                        </a:lnTo>
                        <a:lnTo>
                          <a:pt x="419" y="80"/>
                        </a:lnTo>
                        <a:lnTo>
                          <a:pt x="420" y="78"/>
                        </a:lnTo>
                        <a:lnTo>
                          <a:pt x="420" y="75"/>
                        </a:lnTo>
                        <a:lnTo>
                          <a:pt x="424" y="70"/>
                        </a:lnTo>
                        <a:lnTo>
                          <a:pt x="428" y="66"/>
                        </a:lnTo>
                        <a:lnTo>
                          <a:pt x="430" y="64"/>
                        </a:lnTo>
                        <a:lnTo>
                          <a:pt x="432" y="61"/>
                        </a:lnTo>
                        <a:lnTo>
                          <a:pt x="435" y="58"/>
                        </a:lnTo>
                        <a:lnTo>
                          <a:pt x="436" y="57"/>
                        </a:lnTo>
                        <a:lnTo>
                          <a:pt x="437" y="57"/>
                        </a:lnTo>
                        <a:lnTo>
                          <a:pt x="438" y="58"/>
                        </a:lnTo>
                        <a:lnTo>
                          <a:pt x="441" y="58"/>
                        </a:lnTo>
                        <a:lnTo>
                          <a:pt x="443" y="58"/>
                        </a:lnTo>
                        <a:lnTo>
                          <a:pt x="446" y="57"/>
                        </a:lnTo>
                        <a:lnTo>
                          <a:pt x="447" y="54"/>
                        </a:lnTo>
                        <a:lnTo>
                          <a:pt x="448" y="52"/>
                        </a:lnTo>
                        <a:lnTo>
                          <a:pt x="450" y="49"/>
                        </a:lnTo>
                        <a:lnTo>
                          <a:pt x="452" y="46"/>
                        </a:lnTo>
                        <a:lnTo>
                          <a:pt x="457" y="43"/>
                        </a:lnTo>
                        <a:lnTo>
                          <a:pt x="458" y="40"/>
                        </a:lnTo>
                        <a:lnTo>
                          <a:pt x="460" y="38"/>
                        </a:lnTo>
                        <a:lnTo>
                          <a:pt x="460" y="36"/>
                        </a:lnTo>
                        <a:lnTo>
                          <a:pt x="462" y="36"/>
                        </a:lnTo>
                        <a:lnTo>
                          <a:pt x="464" y="36"/>
                        </a:lnTo>
                        <a:lnTo>
                          <a:pt x="467" y="36"/>
                        </a:lnTo>
                        <a:lnTo>
                          <a:pt x="470" y="36"/>
                        </a:lnTo>
                        <a:lnTo>
                          <a:pt x="475" y="35"/>
                        </a:lnTo>
                        <a:lnTo>
                          <a:pt x="482" y="35"/>
                        </a:lnTo>
                        <a:lnTo>
                          <a:pt x="485" y="35"/>
                        </a:lnTo>
                        <a:lnTo>
                          <a:pt x="489" y="36"/>
                        </a:lnTo>
                        <a:lnTo>
                          <a:pt x="492" y="37"/>
                        </a:lnTo>
                        <a:lnTo>
                          <a:pt x="495" y="37"/>
                        </a:lnTo>
                        <a:lnTo>
                          <a:pt x="498" y="37"/>
                        </a:lnTo>
                        <a:lnTo>
                          <a:pt x="499" y="37"/>
                        </a:lnTo>
                        <a:lnTo>
                          <a:pt x="498" y="39"/>
                        </a:lnTo>
                        <a:lnTo>
                          <a:pt x="498" y="42"/>
                        </a:lnTo>
                        <a:lnTo>
                          <a:pt x="496" y="49"/>
                        </a:lnTo>
                        <a:lnTo>
                          <a:pt x="494" y="55"/>
                        </a:lnTo>
                        <a:lnTo>
                          <a:pt x="495" y="57"/>
                        </a:lnTo>
                        <a:lnTo>
                          <a:pt x="497" y="59"/>
                        </a:lnTo>
                        <a:lnTo>
                          <a:pt x="498" y="63"/>
                        </a:lnTo>
                        <a:lnTo>
                          <a:pt x="498" y="66"/>
                        </a:lnTo>
                        <a:lnTo>
                          <a:pt x="498" y="70"/>
                        </a:lnTo>
                        <a:lnTo>
                          <a:pt x="498" y="74"/>
                        </a:lnTo>
                        <a:lnTo>
                          <a:pt x="499" y="77"/>
                        </a:lnTo>
                        <a:lnTo>
                          <a:pt x="501" y="78"/>
                        </a:lnTo>
                        <a:lnTo>
                          <a:pt x="502" y="80"/>
                        </a:lnTo>
                        <a:lnTo>
                          <a:pt x="503" y="80"/>
                        </a:lnTo>
                        <a:lnTo>
                          <a:pt x="502" y="87"/>
                        </a:lnTo>
                        <a:lnTo>
                          <a:pt x="502" y="94"/>
                        </a:lnTo>
                        <a:lnTo>
                          <a:pt x="498" y="99"/>
                        </a:lnTo>
                        <a:lnTo>
                          <a:pt x="496" y="101"/>
                        </a:lnTo>
                        <a:lnTo>
                          <a:pt x="493" y="103"/>
                        </a:lnTo>
                        <a:lnTo>
                          <a:pt x="492" y="106"/>
                        </a:lnTo>
                        <a:lnTo>
                          <a:pt x="491" y="107"/>
                        </a:lnTo>
                        <a:lnTo>
                          <a:pt x="490" y="110"/>
                        </a:lnTo>
                        <a:lnTo>
                          <a:pt x="491" y="110"/>
                        </a:lnTo>
                        <a:lnTo>
                          <a:pt x="493" y="111"/>
                        </a:lnTo>
                        <a:lnTo>
                          <a:pt x="494" y="112"/>
                        </a:lnTo>
                        <a:lnTo>
                          <a:pt x="496" y="115"/>
                        </a:lnTo>
                        <a:lnTo>
                          <a:pt x="496" y="118"/>
                        </a:lnTo>
                        <a:lnTo>
                          <a:pt x="496" y="120"/>
                        </a:lnTo>
                        <a:lnTo>
                          <a:pt x="495" y="122"/>
                        </a:lnTo>
                        <a:lnTo>
                          <a:pt x="492" y="127"/>
                        </a:lnTo>
                        <a:lnTo>
                          <a:pt x="489" y="132"/>
                        </a:lnTo>
                        <a:lnTo>
                          <a:pt x="490" y="138"/>
                        </a:lnTo>
                        <a:lnTo>
                          <a:pt x="493" y="143"/>
                        </a:lnTo>
                        <a:lnTo>
                          <a:pt x="495" y="147"/>
                        </a:lnTo>
                        <a:lnTo>
                          <a:pt x="498" y="152"/>
                        </a:lnTo>
                        <a:lnTo>
                          <a:pt x="498" y="157"/>
                        </a:lnTo>
                        <a:lnTo>
                          <a:pt x="498" y="163"/>
                        </a:lnTo>
                        <a:lnTo>
                          <a:pt x="498" y="169"/>
                        </a:lnTo>
                        <a:lnTo>
                          <a:pt x="496" y="174"/>
                        </a:lnTo>
                        <a:lnTo>
                          <a:pt x="495" y="175"/>
                        </a:lnTo>
                        <a:lnTo>
                          <a:pt x="493" y="175"/>
                        </a:lnTo>
                        <a:lnTo>
                          <a:pt x="489" y="176"/>
                        </a:lnTo>
                        <a:lnTo>
                          <a:pt x="485" y="179"/>
                        </a:lnTo>
                        <a:lnTo>
                          <a:pt x="482" y="182"/>
                        </a:lnTo>
                        <a:lnTo>
                          <a:pt x="480" y="185"/>
                        </a:lnTo>
                        <a:lnTo>
                          <a:pt x="476" y="187"/>
                        </a:lnTo>
                        <a:lnTo>
                          <a:pt x="475" y="190"/>
                        </a:lnTo>
                        <a:lnTo>
                          <a:pt x="476" y="193"/>
                        </a:lnTo>
                        <a:lnTo>
                          <a:pt x="479" y="196"/>
                        </a:lnTo>
                        <a:lnTo>
                          <a:pt x="482" y="199"/>
                        </a:lnTo>
                        <a:lnTo>
                          <a:pt x="491" y="204"/>
                        </a:lnTo>
                        <a:lnTo>
                          <a:pt x="495" y="205"/>
                        </a:lnTo>
                        <a:lnTo>
                          <a:pt x="498" y="207"/>
                        </a:lnTo>
                        <a:lnTo>
                          <a:pt x="500" y="214"/>
                        </a:lnTo>
                        <a:lnTo>
                          <a:pt x="500" y="221"/>
                        </a:lnTo>
                        <a:lnTo>
                          <a:pt x="497" y="227"/>
                        </a:lnTo>
                        <a:lnTo>
                          <a:pt x="492" y="232"/>
                        </a:lnTo>
                        <a:lnTo>
                          <a:pt x="489" y="237"/>
                        </a:lnTo>
                        <a:lnTo>
                          <a:pt x="487" y="241"/>
                        </a:lnTo>
                        <a:lnTo>
                          <a:pt x="485" y="244"/>
                        </a:lnTo>
                        <a:lnTo>
                          <a:pt x="480" y="248"/>
                        </a:lnTo>
                        <a:lnTo>
                          <a:pt x="479" y="252"/>
                        </a:lnTo>
                        <a:lnTo>
                          <a:pt x="477" y="255"/>
                        </a:lnTo>
                        <a:lnTo>
                          <a:pt x="476" y="258"/>
                        </a:lnTo>
                        <a:lnTo>
                          <a:pt x="472" y="260"/>
                        </a:lnTo>
                        <a:lnTo>
                          <a:pt x="472" y="262"/>
                        </a:lnTo>
                        <a:lnTo>
                          <a:pt x="473" y="264"/>
                        </a:lnTo>
                        <a:lnTo>
                          <a:pt x="476" y="266"/>
                        </a:lnTo>
                        <a:lnTo>
                          <a:pt x="478" y="268"/>
                        </a:lnTo>
                        <a:lnTo>
                          <a:pt x="481" y="271"/>
                        </a:lnTo>
                        <a:lnTo>
                          <a:pt x="482" y="272"/>
                        </a:lnTo>
                        <a:lnTo>
                          <a:pt x="485" y="274"/>
                        </a:lnTo>
                        <a:lnTo>
                          <a:pt x="489" y="274"/>
                        </a:lnTo>
                        <a:lnTo>
                          <a:pt x="491" y="276"/>
                        </a:lnTo>
                        <a:lnTo>
                          <a:pt x="493" y="278"/>
                        </a:lnTo>
                        <a:lnTo>
                          <a:pt x="493" y="281"/>
                        </a:lnTo>
                        <a:lnTo>
                          <a:pt x="493" y="284"/>
                        </a:lnTo>
                        <a:lnTo>
                          <a:pt x="491" y="288"/>
                        </a:lnTo>
                        <a:lnTo>
                          <a:pt x="489" y="291"/>
                        </a:lnTo>
                        <a:lnTo>
                          <a:pt x="487" y="292"/>
                        </a:lnTo>
                        <a:lnTo>
                          <a:pt x="485" y="296"/>
                        </a:lnTo>
                        <a:lnTo>
                          <a:pt x="485" y="300"/>
                        </a:lnTo>
                        <a:lnTo>
                          <a:pt x="484" y="304"/>
                        </a:lnTo>
                        <a:lnTo>
                          <a:pt x="482" y="305"/>
                        </a:lnTo>
                        <a:lnTo>
                          <a:pt x="480" y="307"/>
                        </a:lnTo>
                        <a:lnTo>
                          <a:pt x="477" y="312"/>
                        </a:lnTo>
                        <a:lnTo>
                          <a:pt x="475" y="317"/>
                        </a:lnTo>
                        <a:lnTo>
                          <a:pt x="473" y="318"/>
                        </a:lnTo>
                        <a:lnTo>
                          <a:pt x="471" y="319"/>
                        </a:lnTo>
                        <a:lnTo>
                          <a:pt x="468" y="321"/>
                        </a:lnTo>
                        <a:lnTo>
                          <a:pt x="467" y="324"/>
                        </a:lnTo>
                        <a:lnTo>
                          <a:pt x="466" y="327"/>
                        </a:lnTo>
                        <a:lnTo>
                          <a:pt x="464" y="329"/>
                        </a:lnTo>
                        <a:lnTo>
                          <a:pt x="464" y="330"/>
                        </a:lnTo>
                        <a:lnTo>
                          <a:pt x="443" y="330"/>
                        </a:lnTo>
                        <a:lnTo>
                          <a:pt x="423" y="329"/>
                        </a:lnTo>
                        <a:lnTo>
                          <a:pt x="402" y="329"/>
                        </a:lnTo>
                        <a:lnTo>
                          <a:pt x="382" y="329"/>
                        </a:lnTo>
                        <a:lnTo>
                          <a:pt x="381" y="329"/>
                        </a:lnTo>
                        <a:lnTo>
                          <a:pt x="380" y="330"/>
                        </a:lnTo>
                        <a:lnTo>
                          <a:pt x="379" y="332"/>
                        </a:lnTo>
                        <a:lnTo>
                          <a:pt x="377" y="335"/>
                        </a:lnTo>
                        <a:lnTo>
                          <a:pt x="377" y="336"/>
                        </a:lnTo>
                        <a:lnTo>
                          <a:pt x="373" y="335"/>
                        </a:lnTo>
                        <a:lnTo>
                          <a:pt x="371" y="334"/>
                        </a:lnTo>
                        <a:lnTo>
                          <a:pt x="368" y="334"/>
                        </a:lnTo>
                        <a:lnTo>
                          <a:pt x="365" y="334"/>
                        </a:lnTo>
                        <a:lnTo>
                          <a:pt x="362" y="335"/>
                        </a:lnTo>
                        <a:lnTo>
                          <a:pt x="359" y="336"/>
                        </a:lnTo>
                        <a:lnTo>
                          <a:pt x="353" y="336"/>
                        </a:lnTo>
                        <a:lnTo>
                          <a:pt x="347" y="337"/>
                        </a:lnTo>
                        <a:lnTo>
                          <a:pt x="341" y="338"/>
                        </a:lnTo>
                        <a:lnTo>
                          <a:pt x="340" y="339"/>
                        </a:lnTo>
                        <a:lnTo>
                          <a:pt x="338" y="340"/>
                        </a:lnTo>
                        <a:lnTo>
                          <a:pt x="334" y="343"/>
                        </a:lnTo>
                        <a:lnTo>
                          <a:pt x="328" y="345"/>
                        </a:lnTo>
                        <a:lnTo>
                          <a:pt x="325" y="347"/>
                        </a:lnTo>
                        <a:lnTo>
                          <a:pt x="323" y="350"/>
                        </a:lnTo>
                        <a:lnTo>
                          <a:pt x="325" y="352"/>
                        </a:lnTo>
                        <a:lnTo>
                          <a:pt x="328" y="353"/>
                        </a:lnTo>
                        <a:lnTo>
                          <a:pt x="329" y="354"/>
                        </a:lnTo>
                        <a:lnTo>
                          <a:pt x="332" y="357"/>
                        </a:lnTo>
                        <a:lnTo>
                          <a:pt x="331" y="359"/>
                        </a:lnTo>
                        <a:lnTo>
                          <a:pt x="330" y="360"/>
                        </a:lnTo>
                        <a:lnTo>
                          <a:pt x="329" y="362"/>
                        </a:lnTo>
                        <a:lnTo>
                          <a:pt x="325" y="362"/>
                        </a:lnTo>
                        <a:lnTo>
                          <a:pt x="320" y="361"/>
                        </a:lnTo>
                        <a:lnTo>
                          <a:pt x="318" y="360"/>
                        </a:lnTo>
                        <a:lnTo>
                          <a:pt x="316" y="359"/>
                        </a:lnTo>
                        <a:lnTo>
                          <a:pt x="312" y="358"/>
                        </a:lnTo>
                        <a:lnTo>
                          <a:pt x="307" y="358"/>
                        </a:lnTo>
                        <a:lnTo>
                          <a:pt x="302" y="357"/>
                        </a:lnTo>
                        <a:lnTo>
                          <a:pt x="300" y="354"/>
                        </a:lnTo>
                        <a:lnTo>
                          <a:pt x="300" y="353"/>
                        </a:lnTo>
                        <a:lnTo>
                          <a:pt x="300" y="354"/>
                        </a:lnTo>
                        <a:lnTo>
                          <a:pt x="297" y="353"/>
                        </a:lnTo>
                        <a:lnTo>
                          <a:pt x="296" y="351"/>
                        </a:lnTo>
                        <a:lnTo>
                          <a:pt x="294" y="348"/>
                        </a:lnTo>
                        <a:lnTo>
                          <a:pt x="291" y="343"/>
                        </a:lnTo>
                        <a:lnTo>
                          <a:pt x="291" y="338"/>
                        </a:lnTo>
                        <a:lnTo>
                          <a:pt x="291" y="334"/>
                        </a:lnTo>
                        <a:lnTo>
                          <a:pt x="290" y="332"/>
                        </a:lnTo>
                        <a:lnTo>
                          <a:pt x="289" y="330"/>
                        </a:lnTo>
                        <a:lnTo>
                          <a:pt x="288" y="329"/>
                        </a:lnTo>
                        <a:lnTo>
                          <a:pt x="286" y="328"/>
                        </a:lnTo>
                        <a:lnTo>
                          <a:pt x="283" y="328"/>
                        </a:lnTo>
                        <a:lnTo>
                          <a:pt x="278" y="329"/>
                        </a:lnTo>
                        <a:lnTo>
                          <a:pt x="276" y="331"/>
                        </a:lnTo>
                        <a:lnTo>
                          <a:pt x="275" y="332"/>
                        </a:lnTo>
                        <a:lnTo>
                          <a:pt x="275" y="333"/>
                        </a:lnTo>
                        <a:lnTo>
                          <a:pt x="276" y="334"/>
                        </a:lnTo>
                        <a:lnTo>
                          <a:pt x="277" y="335"/>
                        </a:lnTo>
                        <a:lnTo>
                          <a:pt x="277" y="338"/>
                        </a:lnTo>
                        <a:lnTo>
                          <a:pt x="277" y="342"/>
                        </a:lnTo>
                        <a:lnTo>
                          <a:pt x="276" y="344"/>
                        </a:lnTo>
                        <a:lnTo>
                          <a:pt x="274" y="347"/>
                        </a:lnTo>
                        <a:lnTo>
                          <a:pt x="271" y="350"/>
                        </a:lnTo>
                        <a:lnTo>
                          <a:pt x="269" y="352"/>
                        </a:lnTo>
                        <a:lnTo>
                          <a:pt x="269" y="354"/>
                        </a:lnTo>
                        <a:lnTo>
                          <a:pt x="268" y="356"/>
                        </a:lnTo>
                        <a:lnTo>
                          <a:pt x="267" y="358"/>
                        </a:lnTo>
                        <a:lnTo>
                          <a:pt x="265" y="359"/>
                        </a:lnTo>
                        <a:lnTo>
                          <a:pt x="261" y="359"/>
                        </a:lnTo>
                        <a:lnTo>
                          <a:pt x="257" y="358"/>
                        </a:lnTo>
                        <a:lnTo>
                          <a:pt x="254" y="357"/>
                        </a:lnTo>
                        <a:lnTo>
                          <a:pt x="252" y="356"/>
                        </a:lnTo>
                        <a:lnTo>
                          <a:pt x="245" y="356"/>
                        </a:lnTo>
                        <a:lnTo>
                          <a:pt x="238" y="357"/>
                        </a:lnTo>
                        <a:lnTo>
                          <a:pt x="236" y="357"/>
                        </a:lnTo>
                        <a:lnTo>
                          <a:pt x="233" y="359"/>
                        </a:lnTo>
                        <a:lnTo>
                          <a:pt x="232" y="360"/>
                        </a:lnTo>
                        <a:lnTo>
                          <a:pt x="231" y="361"/>
                        </a:lnTo>
                        <a:lnTo>
                          <a:pt x="226" y="360"/>
                        </a:lnTo>
                        <a:lnTo>
                          <a:pt x="221" y="360"/>
                        </a:lnTo>
                        <a:lnTo>
                          <a:pt x="218" y="359"/>
                        </a:lnTo>
                        <a:lnTo>
                          <a:pt x="216" y="358"/>
                        </a:lnTo>
                        <a:lnTo>
                          <a:pt x="215" y="357"/>
                        </a:lnTo>
                        <a:lnTo>
                          <a:pt x="216" y="355"/>
                        </a:lnTo>
                        <a:lnTo>
                          <a:pt x="217" y="353"/>
                        </a:lnTo>
                        <a:lnTo>
                          <a:pt x="220" y="349"/>
                        </a:lnTo>
                        <a:lnTo>
                          <a:pt x="220" y="346"/>
                        </a:lnTo>
                        <a:lnTo>
                          <a:pt x="220" y="343"/>
                        </a:lnTo>
                        <a:lnTo>
                          <a:pt x="218" y="340"/>
                        </a:lnTo>
                        <a:lnTo>
                          <a:pt x="215" y="337"/>
                        </a:lnTo>
                        <a:lnTo>
                          <a:pt x="212" y="337"/>
                        </a:lnTo>
                        <a:lnTo>
                          <a:pt x="210" y="338"/>
                        </a:lnTo>
                        <a:lnTo>
                          <a:pt x="207" y="339"/>
                        </a:lnTo>
                        <a:lnTo>
                          <a:pt x="206" y="341"/>
                        </a:lnTo>
                        <a:lnTo>
                          <a:pt x="207" y="343"/>
                        </a:lnTo>
                        <a:lnTo>
                          <a:pt x="207" y="345"/>
                        </a:lnTo>
                        <a:lnTo>
                          <a:pt x="208" y="347"/>
                        </a:lnTo>
                        <a:lnTo>
                          <a:pt x="206" y="351"/>
                        </a:lnTo>
                        <a:lnTo>
                          <a:pt x="203" y="354"/>
                        </a:lnTo>
                        <a:lnTo>
                          <a:pt x="201" y="357"/>
                        </a:lnTo>
                        <a:lnTo>
                          <a:pt x="199" y="359"/>
                        </a:lnTo>
                        <a:lnTo>
                          <a:pt x="195" y="362"/>
                        </a:lnTo>
                        <a:lnTo>
                          <a:pt x="190" y="363"/>
                        </a:lnTo>
                        <a:lnTo>
                          <a:pt x="184" y="363"/>
                        </a:lnTo>
                        <a:lnTo>
                          <a:pt x="180" y="363"/>
                        </a:lnTo>
                        <a:lnTo>
                          <a:pt x="176" y="363"/>
                        </a:lnTo>
                        <a:lnTo>
                          <a:pt x="170" y="363"/>
                        </a:lnTo>
                        <a:lnTo>
                          <a:pt x="164" y="363"/>
                        </a:lnTo>
                        <a:lnTo>
                          <a:pt x="157" y="363"/>
                        </a:lnTo>
                        <a:lnTo>
                          <a:pt x="148" y="363"/>
                        </a:lnTo>
                        <a:lnTo>
                          <a:pt x="145" y="364"/>
                        </a:lnTo>
                        <a:lnTo>
                          <a:pt x="144" y="365"/>
                        </a:lnTo>
                        <a:lnTo>
                          <a:pt x="140" y="364"/>
                        </a:lnTo>
                        <a:lnTo>
                          <a:pt x="138" y="362"/>
                        </a:lnTo>
                        <a:lnTo>
                          <a:pt x="137" y="358"/>
                        </a:lnTo>
                        <a:lnTo>
                          <a:pt x="137" y="350"/>
                        </a:lnTo>
                        <a:lnTo>
                          <a:pt x="136" y="342"/>
                        </a:lnTo>
                        <a:lnTo>
                          <a:pt x="135" y="340"/>
                        </a:lnTo>
                        <a:lnTo>
                          <a:pt x="133" y="338"/>
                        </a:lnTo>
                        <a:lnTo>
                          <a:pt x="132" y="337"/>
                        </a:lnTo>
                        <a:lnTo>
                          <a:pt x="131" y="336"/>
                        </a:lnTo>
                        <a:lnTo>
                          <a:pt x="132" y="334"/>
                        </a:lnTo>
                        <a:lnTo>
                          <a:pt x="132" y="331"/>
                        </a:lnTo>
                        <a:lnTo>
                          <a:pt x="132" y="325"/>
                        </a:lnTo>
                        <a:lnTo>
                          <a:pt x="133" y="317"/>
                        </a:lnTo>
                        <a:lnTo>
                          <a:pt x="133" y="309"/>
                        </a:lnTo>
                        <a:lnTo>
                          <a:pt x="134" y="302"/>
                        </a:lnTo>
                        <a:lnTo>
                          <a:pt x="134" y="296"/>
                        </a:lnTo>
                        <a:lnTo>
                          <a:pt x="134" y="293"/>
                        </a:lnTo>
                        <a:lnTo>
                          <a:pt x="134" y="291"/>
                        </a:lnTo>
                        <a:lnTo>
                          <a:pt x="134" y="290"/>
                        </a:lnTo>
                        <a:lnTo>
                          <a:pt x="134" y="289"/>
                        </a:lnTo>
                        <a:lnTo>
                          <a:pt x="136" y="287"/>
                        </a:lnTo>
                        <a:lnTo>
                          <a:pt x="139" y="287"/>
                        </a:lnTo>
                        <a:lnTo>
                          <a:pt x="142" y="287"/>
                        </a:lnTo>
                        <a:lnTo>
                          <a:pt x="145" y="287"/>
                        </a:lnTo>
                        <a:lnTo>
                          <a:pt x="152" y="288"/>
                        </a:lnTo>
                        <a:lnTo>
                          <a:pt x="155" y="288"/>
                        </a:lnTo>
                        <a:lnTo>
                          <a:pt x="158" y="288"/>
                        </a:lnTo>
                        <a:lnTo>
                          <a:pt x="161" y="286"/>
                        </a:lnTo>
                        <a:lnTo>
                          <a:pt x="163" y="284"/>
                        </a:lnTo>
                        <a:lnTo>
                          <a:pt x="165" y="283"/>
                        </a:lnTo>
                        <a:lnTo>
                          <a:pt x="167" y="281"/>
                        </a:lnTo>
                        <a:lnTo>
                          <a:pt x="169" y="277"/>
                        </a:lnTo>
                        <a:lnTo>
                          <a:pt x="169" y="274"/>
                        </a:lnTo>
                        <a:lnTo>
                          <a:pt x="171" y="271"/>
                        </a:lnTo>
                        <a:lnTo>
                          <a:pt x="173" y="270"/>
                        </a:lnTo>
                        <a:lnTo>
                          <a:pt x="174" y="269"/>
                        </a:lnTo>
                        <a:lnTo>
                          <a:pt x="173" y="266"/>
                        </a:lnTo>
                        <a:lnTo>
                          <a:pt x="171" y="264"/>
                        </a:lnTo>
                        <a:lnTo>
                          <a:pt x="170" y="262"/>
                        </a:lnTo>
                        <a:lnTo>
                          <a:pt x="169" y="261"/>
                        </a:lnTo>
                        <a:lnTo>
                          <a:pt x="167" y="260"/>
                        </a:lnTo>
                        <a:lnTo>
                          <a:pt x="165" y="259"/>
                        </a:lnTo>
                        <a:lnTo>
                          <a:pt x="162" y="259"/>
                        </a:lnTo>
                        <a:lnTo>
                          <a:pt x="157" y="259"/>
                        </a:lnTo>
                        <a:lnTo>
                          <a:pt x="157" y="257"/>
                        </a:lnTo>
                        <a:lnTo>
                          <a:pt x="156" y="255"/>
                        </a:lnTo>
                        <a:lnTo>
                          <a:pt x="154" y="250"/>
                        </a:lnTo>
                        <a:lnTo>
                          <a:pt x="153" y="246"/>
                        </a:lnTo>
                        <a:lnTo>
                          <a:pt x="151" y="244"/>
                        </a:lnTo>
                        <a:lnTo>
                          <a:pt x="150" y="243"/>
                        </a:lnTo>
                        <a:lnTo>
                          <a:pt x="149" y="242"/>
                        </a:lnTo>
                        <a:lnTo>
                          <a:pt x="148" y="241"/>
                        </a:lnTo>
                        <a:lnTo>
                          <a:pt x="144" y="240"/>
                        </a:lnTo>
                        <a:lnTo>
                          <a:pt x="142" y="237"/>
                        </a:lnTo>
                        <a:lnTo>
                          <a:pt x="140" y="233"/>
                        </a:lnTo>
                        <a:lnTo>
                          <a:pt x="138" y="232"/>
                        </a:lnTo>
                        <a:lnTo>
                          <a:pt x="136" y="231"/>
                        </a:lnTo>
                        <a:lnTo>
                          <a:pt x="134" y="230"/>
                        </a:lnTo>
                        <a:lnTo>
                          <a:pt x="133" y="229"/>
                        </a:lnTo>
                        <a:lnTo>
                          <a:pt x="132" y="225"/>
                        </a:lnTo>
                        <a:lnTo>
                          <a:pt x="130" y="222"/>
                        </a:lnTo>
                        <a:lnTo>
                          <a:pt x="127" y="220"/>
                        </a:lnTo>
                        <a:lnTo>
                          <a:pt x="125" y="218"/>
                        </a:lnTo>
                        <a:lnTo>
                          <a:pt x="119" y="217"/>
                        </a:lnTo>
                        <a:lnTo>
                          <a:pt x="110" y="216"/>
                        </a:lnTo>
                        <a:lnTo>
                          <a:pt x="108" y="214"/>
                        </a:lnTo>
                        <a:lnTo>
                          <a:pt x="106" y="213"/>
                        </a:lnTo>
                        <a:lnTo>
                          <a:pt x="103" y="211"/>
                        </a:lnTo>
                        <a:lnTo>
                          <a:pt x="100" y="210"/>
                        </a:lnTo>
                        <a:lnTo>
                          <a:pt x="97" y="207"/>
                        </a:lnTo>
                        <a:lnTo>
                          <a:pt x="94" y="203"/>
                        </a:lnTo>
                        <a:lnTo>
                          <a:pt x="90" y="194"/>
                        </a:lnTo>
                        <a:lnTo>
                          <a:pt x="91" y="189"/>
                        </a:lnTo>
                        <a:lnTo>
                          <a:pt x="92" y="186"/>
                        </a:lnTo>
                        <a:lnTo>
                          <a:pt x="94" y="184"/>
                        </a:lnTo>
                        <a:lnTo>
                          <a:pt x="96" y="183"/>
                        </a:lnTo>
                        <a:lnTo>
                          <a:pt x="98" y="182"/>
                        </a:lnTo>
                        <a:lnTo>
                          <a:pt x="99" y="177"/>
                        </a:lnTo>
                        <a:lnTo>
                          <a:pt x="99" y="174"/>
                        </a:lnTo>
                        <a:lnTo>
                          <a:pt x="101" y="172"/>
                        </a:lnTo>
                        <a:lnTo>
                          <a:pt x="103" y="170"/>
                        </a:lnTo>
                        <a:lnTo>
                          <a:pt x="106" y="169"/>
                        </a:lnTo>
                        <a:lnTo>
                          <a:pt x="107" y="167"/>
                        </a:lnTo>
                        <a:lnTo>
                          <a:pt x="107" y="166"/>
                        </a:lnTo>
                        <a:lnTo>
                          <a:pt x="106" y="166"/>
                        </a:lnTo>
                        <a:lnTo>
                          <a:pt x="106" y="164"/>
                        </a:lnTo>
                        <a:lnTo>
                          <a:pt x="105" y="164"/>
                        </a:lnTo>
                        <a:lnTo>
                          <a:pt x="105" y="163"/>
                        </a:lnTo>
                        <a:lnTo>
                          <a:pt x="106" y="163"/>
                        </a:lnTo>
                        <a:lnTo>
                          <a:pt x="108" y="163"/>
                        </a:lnTo>
                        <a:lnTo>
                          <a:pt x="108" y="162"/>
                        </a:lnTo>
                        <a:lnTo>
                          <a:pt x="109" y="157"/>
                        </a:lnTo>
                        <a:lnTo>
                          <a:pt x="109" y="152"/>
                        </a:lnTo>
                        <a:lnTo>
                          <a:pt x="108" y="143"/>
                        </a:lnTo>
                        <a:lnTo>
                          <a:pt x="104" y="142"/>
                        </a:lnTo>
                        <a:lnTo>
                          <a:pt x="101" y="141"/>
                        </a:lnTo>
                        <a:lnTo>
                          <a:pt x="97" y="139"/>
                        </a:lnTo>
                        <a:lnTo>
                          <a:pt x="93" y="137"/>
                        </a:lnTo>
                        <a:lnTo>
                          <a:pt x="90" y="135"/>
                        </a:lnTo>
                        <a:lnTo>
                          <a:pt x="87" y="134"/>
                        </a:lnTo>
                        <a:lnTo>
                          <a:pt x="84" y="135"/>
                        </a:lnTo>
                        <a:lnTo>
                          <a:pt x="81" y="137"/>
                        </a:lnTo>
                        <a:lnTo>
                          <a:pt x="81" y="139"/>
                        </a:lnTo>
                        <a:lnTo>
                          <a:pt x="78" y="143"/>
                        </a:lnTo>
                        <a:lnTo>
                          <a:pt x="72" y="141"/>
                        </a:lnTo>
                        <a:lnTo>
                          <a:pt x="65" y="139"/>
                        </a:lnTo>
                        <a:lnTo>
                          <a:pt x="53" y="134"/>
                        </a:lnTo>
                        <a:lnTo>
                          <a:pt x="49" y="135"/>
                        </a:lnTo>
                        <a:lnTo>
                          <a:pt x="45" y="135"/>
                        </a:lnTo>
                        <a:lnTo>
                          <a:pt x="41" y="134"/>
                        </a:lnTo>
                        <a:lnTo>
                          <a:pt x="37" y="133"/>
                        </a:lnTo>
                        <a:lnTo>
                          <a:pt x="35" y="131"/>
                        </a:lnTo>
                        <a:lnTo>
                          <a:pt x="32" y="129"/>
                        </a:lnTo>
                        <a:lnTo>
                          <a:pt x="29" y="128"/>
                        </a:lnTo>
                        <a:lnTo>
                          <a:pt x="26" y="127"/>
                        </a:lnTo>
                        <a:lnTo>
                          <a:pt x="22" y="125"/>
                        </a:lnTo>
                        <a:lnTo>
                          <a:pt x="21" y="124"/>
                        </a:lnTo>
                        <a:lnTo>
                          <a:pt x="19" y="122"/>
                        </a:lnTo>
                        <a:lnTo>
                          <a:pt x="18" y="121"/>
                        </a:lnTo>
                        <a:lnTo>
                          <a:pt x="18" y="119"/>
                        </a:lnTo>
                        <a:lnTo>
                          <a:pt x="18" y="118"/>
                        </a:lnTo>
                        <a:lnTo>
                          <a:pt x="18" y="117"/>
                        </a:lnTo>
                        <a:lnTo>
                          <a:pt x="18" y="115"/>
                        </a:lnTo>
                        <a:lnTo>
                          <a:pt x="18" y="112"/>
                        </a:lnTo>
                        <a:lnTo>
                          <a:pt x="18" y="105"/>
                        </a:lnTo>
                        <a:lnTo>
                          <a:pt x="18" y="97"/>
                        </a:lnTo>
                        <a:lnTo>
                          <a:pt x="18" y="89"/>
                        </a:lnTo>
                        <a:lnTo>
                          <a:pt x="17" y="81"/>
                        </a:lnTo>
                        <a:lnTo>
                          <a:pt x="16" y="78"/>
                        </a:lnTo>
                        <a:lnTo>
                          <a:pt x="15" y="75"/>
                        </a:lnTo>
                        <a:lnTo>
                          <a:pt x="14" y="73"/>
                        </a:lnTo>
                        <a:lnTo>
                          <a:pt x="12" y="72"/>
                        </a:lnTo>
                        <a:lnTo>
                          <a:pt x="10" y="66"/>
                        </a:lnTo>
                        <a:lnTo>
                          <a:pt x="9" y="61"/>
                        </a:lnTo>
                        <a:lnTo>
                          <a:pt x="5" y="55"/>
                        </a:lnTo>
                        <a:lnTo>
                          <a:pt x="3" y="53"/>
                        </a:lnTo>
                        <a:lnTo>
                          <a:pt x="1" y="52"/>
                        </a:lnTo>
                        <a:lnTo>
                          <a:pt x="0" y="49"/>
                        </a:lnTo>
                        <a:lnTo>
                          <a:pt x="0" y="46"/>
                        </a:lnTo>
                        <a:lnTo>
                          <a:pt x="1" y="45"/>
                        </a:lnTo>
                        <a:lnTo>
                          <a:pt x="4" y="42"/>
                        </a:lnTo>
                        <a:lnTo>
                          <a:pt x="6" y="39"/>
                        </a:lnTo>
                        <a:lnTo>
                          <a:pt x="7" y="36"/>
                        </a:lnTo>
                        <a:lnTo>
                          <a:pt x="7" y="34"/>
                        </a:lnTo>
                        <a:lnTo>
                          <a:pt x="6" y="30"/>
                        </a:lnTo>
                        <a:lnTo>
                          <a:pt x="8" y="27"/>
                        </a:lnTo>
                        <a:lnTo>
                          <a:pt x="10" y="26"/>
                        </a:lnTo>
                        <a:lnTo>
                          <a:pt x="12" y="24"/>
                        </a:lnTo>
                        <a:lnTo>
                          <a:pt x="14" y="23"/>
                        </a:lnTo>
                        <a:lnTo>
                          <a:pt x="15" y="20"/>
                        </a:lnTo>
                        <a:lnTo>
                          <a:pt x="15" y="18"/>
                        </a:lnTo>
                        <a:lnTo>
                          <a:pt x="14" y="16"/>
                        </a:lnTo>
                        <a:lnTo>
                          <a:pt x="11" y="14"/>
                        </a:lnTo>
                      </a:path>
                    </a:pathLst>
                  </a:custGeom>
                  <a:solidFill>
                    <a:schemeClr val="bg1">
                      <a:lumMod val="95000"/>
                    </a:schemeClr>
                  </a:solidFill>
                  <a:ln w="12700" cap="rnd">
                    <a:solidFill>
                      <a:schemeClr val="tx1">
                        <a:lumMod val="50000"/>
                        <a:lumOff val="50000"/>
                      </a:schemeClr>
                    </a:solidFill>
                    <a:round/>
                    <a:headEnd/>
                    <a:tailEnd/>
                  </a:ln>
                </p:spPr>
                <p:txBody>
                  <a:bodyPr/>
                  <a:lstStyle/>
                  <a:p>
                    <a:pPr>
                      <a:defRPr/>
                    </a:pPr>
                    <a:endParaRPr lang="ru-RU" dirty="0">
                      <a:latin typeface="+mj-lt"/>
                    </a:endParaRPr>
                  </a:p>
                </p:txBody>
              </p:sp>
              <p:sp>
                <p:nvSpPr>
                  <p:cNvPr id="141" name="Freeform 164"/>
                  <p:cNvSpPr>
                    <a:spLocks/>
                  </p:cNvSpPr>
                  <p:nvPr/>
                </p:nvSpPr>
                <p:spPr bwMode="auto">
                  <a:xfrm>
                    <a:off x="4656981" y="1142983"/>
                    <a:ext cx="1054474" cy="1022932"/>
                  </a:xfrm>
                  <a:custGeom>
                    <a:avLst/>
                    <a:gdLst>
                      <a:gd name="T0" fmla="*/ 2147483647 w 467"/>
                      <a:gd name="T1" fmla="*/ 2147483647 h 445"/>
                      <a:gd name="T2" fmla="*/ 2147483647 w 467"/>
                      <a:gd name="T3" fmla="*/ 2147483647 h 445"/>
                      <a:gd name="T4" fmla="*/ 2147483647 w 467"/>
                      <a:gd name="T5" fmla="*/ 2147483647 h 445"/>
                      <a:gd name="T6" fmla="*/ 2147483647 w 467"/>
                      <a:gd name="T7" fmla="*/ 2147483647 h 445"/>
                      <a:gd name="T8" fmla="*/ 2147483647 w 467"/>
                      <a:gd name="T9" fmla="*/ 2147483647 h 445"/>
                      <a:gd name="T10" fmla="*/ 2147483647 w 467"/>
                      <a:gd name="T11" fmla="*/ 2147483647 h 445"/>
                      <a:gd name="T12" fmla="*/ 2147483647 w 467"/>
                      <a:gd name="T13" fmla="*/ 2147483647 h 445"/>
                      <a:gd name="T14" fmla="*/ 2147483647 w 467"/>
                      <a:gd name="T15" fmla="*/ 2147483647 h 445"/>
                      <a:gd name="T16" fmla="*/ 2147483647 w 467"/>
                      <a:gd name="T17" fmla="*/ 2147483647 h 445"/>
                      <a:gd name="T18" fmla="*/ 2147483647 w 467"/>
                      <a:gd name="T19" fmla="*/ 2147483647 h 445"/>
                      <a:gd name="T20" fmla="*/ 2147483647 w 467"/>
                      <a:gd name="T21" fmla="*/ 2147483647 h 445"/>
                      <a:gd name="T22" fmla="*/ 2147483647 w 467"/>
                      <a:gd name="T23" fmla="*/ 2147483647 h 445"/>
                      <a:gd name="T24" fmla="*/ 2147483647 w 467"/>
                      <a:gd name="T25" fmla="*/ 2147483647 h 445"/>
                      <a:gd name="T26" fmla="*/ 2147483647 w 467"/>
                      <a:gd name="T27" fmla="*/ 2147483647 h 445"/>
                      <a:gd name="T28" fmla="*/ 2147483647 w 467"/>
                      <a:gd name="T29" fmla="*/ 2147483647 h 445"/>
                      <a:gd name="T30" fmla="*/ 2147483647 w 467"/>
                      <a:gd name="T31" fmla="*/ 2147483647 h 445"/>
                      <a:gd name="T32" fmla="*/ 2147483647 w 467"/>
                      <a:gd name="T33" fmla="*/ 2147483647 h 445"/>
                      <a:gd name="T34" fmla="*/ 2147483647 w 467"/>
                      <a:gd name="T35" fmla="*/ 2147483647 h 445"/>
                      <a:gd name="T36" fmla="*/ 2147483647 w 467"/>
                      <a:gd name="T37" fmla="*/ 2147483647 h 445"/>
                      <a:gd name="T38" fmla="*/ 2147483647 w 467"/>
                      <a:gd name="T39" fmla="*/ 2147483647 h 445"/>
                      <a:gd name="T40" fmla="*/ 2147483647 w 467"/>
                      <a:gd name="T41" fmla="*/ 2147483647 h 445"/>
                      <a:gd name="T42" fmla="*/ 2147483647 w 467"/>
                      <a:gd name="T43" fmla="*/ 2147483647 h 445"/>
                      <a:gd name="T44" fmla="*/ 2147483647 w 467"/>
                      <a:gd name="T45" fmla="*/ 2147483647 h 445"/>
                      <a:gd name="T46" fmla="*/ 2147483647 w 467"/>
                      <a:gd name="T47" fmla="*/ 2147483647 h 445"/>
                      <a:gd name="T48" fmla="*/ 2147483647 w 467"/>
                      <a:gd name="T49" fmla="*/ 2147483647 h 445"/>
                      <a:gd name="T50" fmla="*/ 2147483647 w 467"/>
                      <a:gd name="T51" fmla="*/ 2147483647 h 445"/>
                      <a:gd name="T52" fmla="*/ 2147483647 w 467"/>
                      <a:gd name="T53" fmla="*/ 2147483647 h 445"/>
                      <a:gd name="T54" fmla="*/ 2147483647 w 467"/>
                      <a:gd name="T55" fmla="*/ 2147483647 h 445"/>
                      <a:gd name="T56" fmla="*/ 2147483647 w 467"/>
                      <a:gd name="T57" fmla="*/ 2147483647 h 445"/>
                      <a:gd name="T58" fmla="*/ 2147483647 w 467"/>
                      <a:gd name="T59" fmla="*/ 2147483647 h 445"/>
                      <a:gd name="T60" fmla="*/ 2147483647 w 467"/>
                      <a:gd name="T61" fmla="*/ 2147483647 h 445"/>
                      <a:gd name="T62" fmla="*/ 2147483647 w 467"/>
                      <a:gd name="T63" fmla="*/ 2147483647 h 445"/>
                      <a:gd name="T64" fmla="*/ 2147483647 w 467"/>
                      <a:gd name="T65" fmla="*/ 2147483647 h 445"/>
                      <a:gd name="T66" fmla="*/ 2147483647 w 467"/>
                      <a:gd name="T67" fmla="*/ 2147483647 h 445"/>
                      <a:gd name="T68" fmla="*/ 2147483647 w 467"/>
                      <a:gd name="T69" fmla="*/ 2147483647 h 445"/>
                      <a:gd name="T70" fmla="*/ 2147483647 w 467"/>
                      <a:gd name="T71" fmla="*/ 2147483647 h 445"/>
                      <a:gd name="T72" fmla="*/ 2147483647 w 467"/>
                      <a:gd name="T73" fmla="*/ 2147483647 h 445"/>
                      <a:gd name="T74" fmla="*/ 2147483647 w 467"/>
                      <a:gd name="T75" fmla="*/ 2147483647 h 445"/>
                      <a:gd name="T76" fmla="*/ 2147483647 w 467"/>
                      <a:gd name="T77" fmla="*/ 2147483647 h 445"/>
                      <a:gd name="T78" fmla="*/ 2147483647 w 467"/>
                      <a:gd name="T79" fmla="*/ 2147483647 h 445"/>
                      <a:gd name="T80" fmla="*/ 2147483647 w 467"/>
                      <a:gd name="T81" fmla="*/ 2147483647 h 445"/>
                      <a:gd name="T82" fmla="*/ 2147483647 w 467"/>
                      <a:gd name="T83" fmla="*/ 2147483647 h 445"/>
                      <a:gd name="T84" fmla="*/ 2147483647 w 467"/>
                      <a:gd name="T85" fmla="*/ 2147483647 h 445"/>
                      <a:gd name="T86" fmla="*/ 2147483647 w 467"/>
                      <a:gd name="T87" fmla="*/ 2147483647 h 445"/>
                      <a:gd name="T88" fmla="*/ 2147483647 w 467"/>
                      <a:gd name="T89" fmla="*/ 2147483647 h 445"/>
                      <a:gd name="T90" fmla="*/ 2147483647 w 467"/>
                      <a:gd name="T91" fmla="*/ 2147483647 h 445"/>
                      <a:gd name="T92" fmla="*/ 2147483647 w 467"/>
                      <a:gd name="T93" fmla="*/ 2147483647 h 445"/>
                      <a:gd name="T94" fmla="*/ 2147483647 w 467"/>
                      <a:gd name="T95" fmla="*/ 2147483647 h 445"/>
                      <a:gd name="T96" fmla="*/ 2147483647 w 467"/>
                      <a:gd name="T97" fmla="*/ 2147483647 h 445"/>
                      <a:gd name="T98" fmla="*/ 2147483647 w 467"/>
                      <a:gd name="T99" fmla="*/ 2147483647 h 445"/>
                      <a:gd name="T100" fmla="*/ 2147483647 w 467"/>
                      <a:gd name="T101" fmla="*/ 2147483647 h 445"/>
                      <a:gd name="T102" fmla="*/ 2147483647 w 467"/>
                      <a:gd name="T103" fmla="*/ 2147483647 h 445"/>
                      <a:gd name="T104" fmla="*/ 2147483647 w 467"/>
                      <a:gd name="T105" fmla="*/ 2147483647 h 445"/>
                      <a:gd name="T106" fmla="*/ 2147483647 w 467"/>
                      <a:gd name="T107" fmla="*/ 2147483647 h 4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7"/>
                      <a:gd name="T163" fmla="*/ 0 h 445"/>
                      <a:gd name="T164" fmla="*/ 467 w 467"/>
                      <a:gd name="T165" fmla="*/ 445 h 4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7" h="445">
                        <a:moveTo>
                          <a:pt x="431" y="319"/>
                        </a:moveTo>
                        <a:lnTo>
                          <a:pt x="432" y="337"/>
                        </a:lnTo>
                        <a:lnTo>
                          <a:pt x="434" y="352"/>
                        </a:lnTo>
                        <a:lnTo>
                          <a:pt x="435" y="366"/>
                        </a:lnTo>
                        <a:lnTo>
                          <a:pt x="437" y="377"/>
                        </a:lnTo>
                        <a:lnTo>
                          <a:pt x="439" y="387"/>
                        </a:lnTo>
                        <a:lnTo>
                          <a:pt x="440" y="395"/>
                        </a:lnTo>
                        <a:lnTo>
                          <a:pt x="442" y="402"/>
                        </a:lnTo>
                        <a:lnTo>
                          <a:pt x="443" y="407"/>
                        </a:lnTo>
                        <a:lnTo>
                          <a:pt x="444" y="412"/>
                        </a:lnTo>
                        <a:lnTo>
                          <a:pt x="443" y="415"/>
                        </a:lnTo>
                        <a:lnTo>
                          <a:pt x="442" y="417"/>
                        </a:lnTo>
                        <a:lnTo>
                          <a:pt x="440" y="420"/>
                        </a:lnTo>
                        <a:lnTo>
                          <a:pt x="436" y="421"/>
                        </a:lnTo>
                        <a:lnTo>
                          <a:pt x="430" y="422"/>
                        </a:lnTo>
                        <a:lnTo>
                          <a:pt x="423" y="423"/>
                        </a:lnTo>
                        <a:lnTo>
                          <a:pt x="414" y="424"/>
                        </a:lnTo>
                        <a:lnTo>
                          <a:pt x="410" y="425"/>
                        </a:lnTo>
                        <a:lnTo>
                          <a:pt x="407" y="427"/>
                        </a:lnTo>
                        <a:lnTo>
                          <a:pt x="404" y="427"/>
                        </a:lnTo>
                        <a:lnTo>
                          <a:pt x="400" y="427"/>
                        </a:lnTo>
                        <a:lnTo>
                          <a:pt x="389" y="430"/>
                        </a:lnTo>
                        <a:lnTo>
                          <a:pt x="379" y="433"/>
                        </a:lnTo>
                        <a:lnTo>
                          <a:pt x="374" y="435"/>
                        </a:lnTo>
                        <a:lnTo>
                          <a:pt x="370" y="437"/>
                        </a:lnTo>
                        <a:lnTo>
                          <a:pt x="360" y="438"/>
                        </a:lnTo>
                        <a:lnTo>
                          <a:pt x="356" y="440"/>
                        </a:lnTo>
                        <a:lnTo>
                          <a:pt x="353" y="442"/>
                        </a:lnTo>
                        <a:lnTo>
                          <a:pt x="350" y="442"/>
                        </a:lnTo>
                        <a:lnTo>
                          <a:pt x="345" y="443"/>
                        </a:lnTo>
                        <a:lnTo>
                          <a:pt x="339" y="443"/>
                        </a:lnTo>
                        <a:lnTo>
                          <a:pt x="332" y="444"/>
                        </a:lnTo>
                        <a:lnTo>
                          <a:pt x="326" y="444"/>
                        </a:lnTo>
                        <a:lnTo>
                          <a:pt x="321" y="443"/>
                        </a:lnTo>
                        <a:lnTo>
                          <a:pt x="320" y="443"/>
                        </a:lnTo>
                        <a:lnTo>
                          <a:pt x="319" y="442"/>
                        </a:lnTo>
                        <a:lnTo>
                          <a:pt x="318" y="440"/>
                        </a:lnTo>
                        <a:lnTo>
                          <a:pt x="316" y="440"/>
                        </a:lnTo>
                        <a:lnTo>
                          <a:pt x="314" y="439"/>
                        </a:lnTo>
                        <a:lnTo>
                          <a:pt x="311" y="437"/>
                        </a:lnTo>
                        <a:lnTo>
                          <a:pt x="309" y="437"/>
                        </a:lnTo>
                        <a:lnTo>
                          <a:pt x="306" y="437"/>
                        </a:lnTo>
                        <a:lnTo>
                          <a:pt x="302" y="438"/>
                        </a:lnTo>
                        <a:lnTo>
                          <a:pt x="294" y="440"/>
                        </a:lnTo>
                        <a:lnTo>
                          <a:pt x="290" y="440"/>
                        </a:lnTo>
                        <a:lnTo>
                          <a:pt x="287" y="441"/>
                        </a:lnTo>
                        <a:lnTo>
                          <a:pt x="285" y="441"/>
                        </a:lnTo>
                        <a:lnTo>
                          <a:pt x="284" y="441"/>
                        </a:lnTo>
                        <a:lnTo>
                          <a:pt x="280" y="442"/>
                        </a:lnTo>
                        <a:lnTo>
                          <a:pt x="276" y="442"/>
                        </a:lnTo>
                        <a:lnTo>
                          <a:pt x="273" y="442"/>
                        </a:lnTo>
                        <a:lnTo>
                          <a:pt x="269" y="442"/>
                        </a:lnTo>
                        <a:lnTo>
                          <a:pt x="265" y="440"/>
                        </a:lnTo>
                        <a:lnTo>
                          <a:pt x="263" y="439"/>
                        </a:lnTo>
                        <a:lnTo>
                          <a:pt x="260" y="437"/>
                        </a:lnTo>
                        <a:lnTo>
                          <a:pt x="257" y="434"/>
                        </a:lnTo>
                        <a:lnTo>
                          <a:pt x="253" y="432"/>
                        </a:lnTo>
                        <a:lnTo>
                          <a:pt x="248" y="431"/>
                        </a:lnTo>
                        <a:lnTo>
                          <a:pt x="237" y="429"/>
                        </a:lnTo>
                        <a:lnTo>
                          <a:pt x="236" y="426"/>
                        </a:lnTo>
                        <a:lnTo>
                          <a:pt x="236" y="423"/>
                        </a:lnTo>
                        <a:lnTo>
                          <a:pt x="236" y="421"/>
                        </a:lnTo>
                        <a:lnTo>
                          <a:pt x="237" y="419"/>
                        </a:lnTo>
                        <a:lnTo>
                          <a:pt x="241" y="414"/>
                        </a:lnTo>
                        <a:lnTo>
                          <a:pt x="244" y="409"/>
                        </a:lnTo>
                        <a:lnTo>
                          <a:pt x="243" y="406"/>
                        </a:lnTo>
                        <a:lnTo>
                          <a:pt x="243" y="405"/>
                        </a:lnTo>
                        <a:lnTo>
                          <a:pt x="240" y="402"/>
                        </a:lnTo>
                        <a:lnTo>
                          <a:pt x="236" y="401"/>
                        </a:lnTo>
                        <a:lnTo>
                          <a:pt x="230" y="400"/>
                        </a:lnTo>
                        <a:lnTo>
                          <a:pt x="216" y="401"/>
                        </a:lnTo>
                        <a:lnTo>
                          <a:pt x="204" y="401"/>
                        </a:lnTo>
                        <a:lnTo>
                          <a:pt x="202" y="403"/>
                        </a:lnTo>
                        <a:lnTo>
                          <a:pt x="201" y="405"/>
                        </a:lnTo>
                        <a:lnTo>
                          <a:pt x="198" y="407"/>
                        </a:lnTo>
                        <a:lnTo>
                          <a:pt x="195" y="407"/>
                        </a:lnTo>
                        <a:lnTo>
                          <a:pt x="189" y="410"/>
                        </a:lnTo>
                        <a:lnTo>
                          <a:pt x="181" y="411"/>
                        </a:lnTo>
                        <a:lnTo>
                          <a:pt x="178" y="412"/>
                        </a:lnTo>
                        <a:lnTo>
                          <a:pt x="175" y="412"/>
                        </a:lnTo>
                        <a:lnTo>
                          <a:pt x="170" y="413"/>
                        </a:lnTo>
                        <a:lnTo>
                          <a:pt x="166" y="414"/>
                        </a:lnTo>
                        <a:lnTo>
                          <a:pt x="162" y="414"/>
                        </a:lnTo>
                        <a:lnTo>
                          <a:pt x="160" y="413"/>
                        </a:lnTo>
                        <a:lnTo>
                          <a:pt x="157" y="413"/>
                        </a:lnTo>
                        <a:lnTo>
                          <a:pt x="154" y="409"/>
                        </a:lnTo>
                        <a:lnTo>
                          <a:pt x="148" y="406"/>
                        </a:lnTo>
                        <a:lnTo>
                          <a:pt x="143" y="404"/>
                        </a:lnTo>
                        <a:lnTo>
                          <a:pt x="138" y="402"/>
                        </a:lnTo>
                        <a:lnTo>
                          <a:pt x="126" y="399"/>
                        </a:lnTo>
                        <a:lnTo>
                          <a:pt x="121" y="397"/>
                        </a:lnTo>
                        <a:lnTo>
                          <a:pt x="116" y="393"/>
                        </a:lnTo>
                        <a:lnTo>
                          <a:pt x="113" y="389"/>
                        </a:lnTo>
                        <a:lnTo>
                          <a:pt x="111" y="385"/>
                        </a:lnTo>
                        <a:lnTo>
                          <a:pt x="108" y="377"/>
                        </a:lnTo>
                        <a:lnTo>
                          <a:pt x="106" y="373"/>
                        </a:lnTo>
                        <a:lnTo>
                          <a:pt x="104" y="369"/>
                        </a:lnTo>
                        <a:lnTo>
                          <a:pt x="101" y="366"/>
                        </a:lnTo>
                        <a:lnTo>
                          <a:pt x="97" y="363"/>
                        </a:lnTo>
                        <a:lnTo>
                          <a:pt x="94" y="359"/>
                        </a:lnTo>
                        <a:lnTo>
                          <a:pt x="89" y="357"/>
                        </a:lnTo>
                        <a:lnTo>
                          <a:pt x="84" y="356"/>
                        </a:lnTo>
                        <a:lnTo>
                          <a:pt x="77" y="354"/>
                        </a:lnTo>
                        <a:lnTo>
                          <a:pt x="64" y="354"/>
                        </a:lnTo>
                        <a:lnTo>
                          <a:pt x="59" y="353"/>
                        </a:lnTo>
                        <a:lnTo>
                          <a:pt x="54" y="353"/>
                        </a:lnTo>
                        <a:lnTo>
                          <a:pt x="52" y="349"/>
                        </a:lnTo>
                        <a:lnTo>
                          <a:pt x="51" y="346"/>
                        </a:lnTo>
                        <a:lnTo>
                          <a:pt x="49" y="342"/>
                        </a:lnTo>
                        <a:lnTo>
                          <a:pt x="48" y="339"/>
                        </a:lnTo>
                        <a:lnTo>
                          <a:pt x="37" y="324"/>
                        </a:lnTo>
                        <a:lnTo>
                          <a:pt x="25" y="308"/>
                        </a:lnTo>
                        <a:lnTo>
                          <a:pt x="22" y="302"/>
                        </a:lnTo>
                        <a:lnTo>
                          <a:pt x="18" y="295"/>
                        </a:lnTo>
                        <a:lnTo>
                          <a:pt x="16" y="294"/>
                        </a:lnTo>
                        <a:lnTo>
                          <a:pt x="12" y="292"/>
                        </a:lnTo>
                        <a:lnTo>
                          <a:pt x="9" y="292"/>
                        </a:lnTo>
                        <a:lnTo>
                          <a:pt x="6" y="290"/>
                        </a:lnTo>
                        <a:lnTo>
                          <a:pt x="3" y="286"/>
                        </a:lnTo>
                        <a:lnTo>
                          <a:pt x="1" y="282"/>
                        </a:lnTo>
                        <a:lnTo>
                          <a:pt x="0" y="279"/>
                        </a:lnTo>
                        <a:lnTo>
                          <a:pt x="0" y="276"/>
                        </a:lnTo>
                        <a:lnTo>
                          <a:pt x="0" y="273"/>
                        </a:lnTo>
                        <a:lnTo>
                          <a:pt x="2" y="269"/>
                        </a:lnTo>
                        <a:lnTo>
                          <a:pt x="4" y="267"/>
                        </a:lnTo>
                        <a:lnTo>
                          <a:pt x="4" y="265"/>
                        </a:lnTo>
                        <a:lnTo>
                          <a:pt x="4" y="263"/>
                        </a:lnTo>
                        <a:lnTo>
                          <a:pt x="2" y="259"/>
                        </a:lnTo>
                        <a:lnTo>
                          <a:pt x="1" y="256"/>
                        </a:lnTo>
                        <a:lnTo>
                          <a:pt x="0" y="252"/>
                        </a:lnTo>
                        <a:lnTo>
                          <a:pt x="4" y="250"/>
                        </a:lnTo>
                        <a:lnTo>
                          <a:pt x="6" y="247"/>
                        </a:lnTo>
                        <a:lnTo>
                          <a:pt x="8" y="243"/>
                        </a:lnTo>
                        <a:lnTo>
                          <a:pt x="11" y="239"/>
                        </a:lnTo>
                        <a:lnTo>
                          <a:pt x="12" y="236"/>
                        </a:lnTo>
                        <a:lnTo>
                          <a:pt x="13" y="233"/>
                        </a:lnTo>
                        <a:lnTo>
                          <a:pt x="13" y="231"/>
                        </a:lnTo>
                        <a:lnTo>
                          <a:pt x="13" y="230"/>
                        </a:lnTo>
                        <a:lnTo>
                          <a:pt x="15" y="229"/>
                        </a:lnTo>
                        <a:lnTo>
                          <a:pt x="16" y="228"/>
                        </a:lnTo>
                        <a:lnTo>
                          <a:pt x="18" y="227"/>
                        </a:lnTo>
                        <a:lnTo>
                          <a:pt x="21" y="224"/>
                        </a:lnTo>
                        <a:lnTo>
                          <a:pt x="24" y="222"/>
                        </a:lnTo>
                        <a:lnTo>
                          <a:pt x="31" y="219"/>
                        </a:lnTo>
                        <a:lnTo>
                          <a:pt x="34" y="217"/>
                        </a:lnTo>
                        <a:lnTo>
                          <a:pt x="37" y="215"/>
                        </a:lnTo>
                        <a:lnTo>
                          <a:pt x="39" y="212"/>
                        </a:lnTo>
                        <a:lnTo>
                          <a:pt x="40" y="208"/>
                        </a:lnTo>
                        <a:lnTo>
                          <a:pt x="41" y="198"/>
                        </a:lnTo>
                        <a:lnTo>
                          <a:pt x="42" y="189"/>
                        </a:lnTo>
                        <a:lnTo>
                          <a:pt x="41" y="179"/>
                        </a:lnTo>
                        <a:lnTo>
                          <a:pt x="40" y="175"/>
                        </a:lnTo>
                        <a:lnTo>
                          <a:pt x="38" y="170"/>
                        </a:lnTo>
                        <a:lnTo>
                          <a:pt x="39" y="159"/>
                        </a:lnTo>
                        <a:lnTo>
                          <a:pt x="40" y="150"/>
                        </a:lnTo>
                        <a:lnTo>
                          <a:pt x="41" y="141"/>
                        </a:lnTo>
                        <a:lnTo>
                          <a:pt x="43" y="137"/>
                        </a:lnTo>
                        <a:lnTo>
                          <a:pt x="45" y="132"/>
                        </a:lnTo>
                        <a:lnTo>
                          <a:pt x="45" y="125"/>
                        </a:lnTo>
                        <a:lnTo>
                          <a:pt x="46" y="118"/>
                        </a:lnTo>
                        <a:lnTo>
                          <a:pt x="49" y="113"/>
                        </a:lnTo>
                        <a:lnTo>
                          <a:pt x="52" y="111"/>
                        </a:lnTo>
                        <a:lnTo>
                          <a:pt x="55" y="109"/>
                        </a:lnTo>
                        <a:lnTo>
                          <a:pt x="58" y="101"/>
                        </a:lnTo>
                        <a:lnTo>
                          <a:pt x="58" y="97"/>
                        </a:lnTo>
                        <a:lnTo>
                          <a:pt x="60" y="94"/>
                        </a:lnTo>
                        <a:lnTo>
                          <a:pt x="63" y="91"/>
                        </a:lnTo>
                        <a:lnTo>
                          <a:pt x="66" y="88"/>
                        </a:lnTo>
                        <a:lnTo>
                          <a:pt x="69" y="85"/>
                        </a:lnTo>
                        <a:lnTo>
                          <a:pt x="71" y="81"/>
                        </a:lnTo>
                        <a:lnTo>
                          <a:pt x="72" y="78"/>
                        </a:lnTo>
                        <a:lnTo>
                          <a:pt x="72" y="75"/>
                        </a:lnTo>
                        <a:lnTo>
                          <a:pt x="73" y="72"/>
                        </a:lnTo>
                        <a:lnTo>
                          <a:pt x="75" y="70"/>
                        </a:lnTo>
                        <a:lnTo>
                          <a:pt x="78" y="66"/>
                        </a:lnTo>
                        <a:lnTo>
                          <a:pt x="79" y="63"/>
                        </a:lnTo>
                        <a:lnTo>
                          <a:pt x="83" y="61"/>
                        </a:lnTo>
                        <a:lnTo>
                          <a:pt x="87" y="58"/>
                        </a:lnTo>
                        <a:lnTo>
                          <a:pt x="89" y="58"/>
                        </a:lnTo>
                        <a:lnTo>
                          <a:pt x="93" y="57"/>
                        </a:lnTo>
                        <a:lnTo>
                          <a:pt x="96" y="56"/>
                        </a:lnTo>
                        <a:lnTo>
                          <a:pt x="97" y="55"/>
                        </a:lnTo>
                        <a:lnTo>
                          <a:pt x="98" y="55"/>
                        </a:lnTo>
                        <a:lnTo>
                          <a:pt x="97" y="56"/>
                        </a:lnTo>
                        <a:lnTo>
                          <a:pt x="97" y="55"/>
                        </a:lnTo>
                        <a:lnTo>
                          <a:pt x="97" y="53"/>
                        </a:lnTo>
                        <a:lnTo>
                          <a:pt x="100" y="51"/>
                        </a:lnTo>
                        <a:lnTo>
                          <a:pt x="103" y="50"/>
                        </a:lnTo>
                        <a:lnTo>
                          <a:pt x="107" y="48"/>
                        </a:lnTo>
                        <a:lnTo>
                          <a:pt x="115" y="47"/>
                        </a:lnTo>
                        <a:lnTo>
                          <a:pt x="124" y="47"/>
                        </a:lnTo>
                        <a:lnTo>
                          <a:pt x="131" y="46"/>
                        </a:lnTo>
                        <a:lnTo>
                          <a:pt x="136" y="45"/>
                        </a:lnTo>
                        <a:lnTo>
                          <a:pt x="139" y="43"/>
                        </a:lnTo>
                        <a:lnTo>
                          <a:pt x="140" y="43"/>
                        </a:lnTo>
                        <a:lnTo>
                          <a:pt x="142" y="42"/>
                        </a:lnTo>
                        <a:lnTo>
                          <a:pt x="142" y="40"/>
                        </a:lnTo>
                        <a:lnTo>
                          <a:pt x="143" y="40"/>
                        </a:lnTo>
                        <a:lnTo>
                          <a:pt x="144" y="40"/>
                        </a:lnTo>
                        <a:lnTo>
                          <a:pt x="146" y="41"/>
                        </a:lnTo>
                        <a:lnTo>
                          <a:pt x="148" y="41"/>
                        </a:lnTo>
                        <a:lnTo>
                          <a:pt x="153" y="42"/>
                        </a:lnTo>
                        <a:lnTo>
                          <a:pt x="159" y="42"/>
                        </a:lnTo>
                        <a:lnTo>
                          <a:pt x="166" y="43"/>
                        </a:lnTo>
                        <a:lnTo>
                          <a:pt x="177" y="43"/>
                        </a:lnTo>
                        <a:lnTo>
                          <a:pt x="189" y="43"/>
                        </a:lnTo>
                        <a:lnTo>
                          <a:pt x="193" y="44"/>
                        </a:lnTo>
                        <a:lnTo>
                          <a:pt x="198" y="44"/>
                        </a:lnTo>
                        <a:lnTo>
                          <a:pt x="204" y="45"/>
                        </a:lnTo>
                        <a:lnTo>
                          <a:pt x="210" y="48"/>
                        </a:lnTo>
                        <a:lnTo>
                          <a:pt x="218" y="50"/>
                        </a:lnTo>
                        <a:lnTo>
                          <a:pt x="249" y="50"/>
                        </a:lnTo>
                        <a:lnTo>
                          <a:pt x="280" y="49"/>
                        </a:lnTo>
                        <a:lnTo>
                          <a:pt x="282" y="49"/>
                        </a:lnTo>
                        <a:lnTo>
                          <a:pt x="284" y="48"/>
                        </a:lnTo>
                        <a:lnTo>
                          <a:pt x="288" y="45"/>
                        </a:lnTo>
                        <a:lnTo>
                          <a:pt x="293" y="41"/>
                        </a:lnTo>
                        <a:lnTo>
                          <a:pt x="298" y="39"/>
                        </a:lnTo>
                        <a:lnTo>
                          <a:pt x="298" y="33"/>
                        </a:lnTo>
                        <a:lnTo>
                          <a:pt x="298" y="28"/>
                        </a:lnTo>
                        <a:lnTo>
                          <a:pt x="298" y="22"/>
                        </a:lnTo>
                        <a:lnTo>
                          <a:pt x="297" y="16"/>
                        </a:lnTo>
                        <a:lnTo>
                          <a:pt x="299" y="13"/>
                        </a:lnTo>
                        <a:lnTo>
                          <a:pt x="301" y="10"/>
                        </a:lnTo>
                        <a:lnTo>
                          <a:pt x="308" y="5"/>
                        </a:lnTo>
                        <a:lnTo>
                          <a:pt x="315" y="3"/>
                        </a:lnTo>
                        <a:lnTo>
                          <a:pt x="323" y="1"/>
                        </a:lnTo>
                        <a:lnTo>
                          <a:pt x="328" y="1"/>
                        </a:lnTo>
                        <a:lnTo>
                          <a:pt x="332" y="1"/>
                        </a:lnTo>
                        <a:lnTo>
                          <a:pt x="335" y="1"/>
                        </a:lnTo>
                        <a:lnTo>
                          <a:pt x="337" y="1"/>
                        </a:lnTo>
                        <a:lnTo>
                          <a:pt x="341" y="2"/>
                        </a:lnTo>
                        <a:lnTo>
                          <a:pt x="344" y="3"/>
                        </a:lnTo>
                        <a:lnTo>
                          <a:pt x="347" y="5"/>
                        </a:lnTo>
                        <a:lnTo>
                          <a:pt x="356" y="4"/>
                        </a:lnTo>
                        <a:lnTo>
                          <a:pt x="366" y="4"/>
                        </a:lnTo>
                        <a:lnTo>
                          <a:pt x="373" y="3"/>
                        </a:lnTo>
                        <a:lnTo>
                          <a:pt x="380" y="2"/>
                        </a:lnTo>
                        <a:lnTo>
                          <a:pt x="386" y="1"/>
                        </a:lnTo>
                        <a:lnTo>
                          <a:pt x="394" y="0"/>
                        </a:lnTo>
                        <a:lnTo>
                          <a:pt x="405" y="0"/>
                        </a:lnTo>
                        <a:lnTo>
                          <a:pt x="416" y="0"/>
                        </a:lnTo>
                        <a:lnTo>
                          <a:pt x="428" y="0"/>
                        </a:lnTo>
                        <a:lnTo>
                          <a:pt x="439" y="1"/>
                        </a:lnTo>
                        <a:lnTo>
                          <a:pt x="443" y="3"/>
                        </a:lnTo>
                        <a:lnTo>
                          <a:pt x="444" y="5"/>
                        </a:lnTo>
                        <a:lnTo>
                          <a:pt x="446" y="8"/>
                        </a:lnTo>
                        <a:lnTo>
                          <a:pt x="448" y="12"/>
                        </a:lnTo>
                        <a:lnTo>
                          <a:pt x="448" y="19"/>
                        </a:lnTo>
                        <a:lnTo>
                          <a:pt x="449" y="25"/>
                        </a:lnTo>
                        <a:lnTo>
                          <a:pt x="449" y="28"/>
                        </a:lnTo>
                        <a:lnTo>
                          <a:pt x="449" y="31"/>
                        </a:lnTo>
                        <a:lnTo>
                          <a:pt x="450" y="33"/>
                        </a:lnTo>
                        <a:lnTo>
                          <a:pt x="453" y="34"/>
                        </a:lnTo>
                        <a:lnTo>
                          <a:pt x="457" y="35"/>
                        </a:lnTo>
                        <a:lnTo>
                          <a:pt x="462" y="37"/>
                        </a:lnTo>
                        <a:lnTo>
                          <a:pt x="464" y="40"/>
                        </a:lnTo>
                        <a:lnTo>
                          <a:pt x="466" y="42"/>
                        </a:lnTo>
                        <a:lnTo>
                          <a:pt x="466" y="45"/>
                        </a:lnTo>
                        <a:lnTo>
                          <a:pt x="464" y="49"/>
                        </a:lnTo>
                        <a:lnTo>
                          <a:pt x="461" y="53"/>
                        </a:lnTo>
                        <a:lnTo>
                          <a:pt x="456" y="56"/>
                        </a:lnTo>
                        <a:lnTo>
                          <a:pt x="451" y="59"/>
                        </a:lnTo>
                        <a:lnTo>
                          <a:pt x="447" y="62"/>
                        </a:lnTo>
                        <a:lnTo>
                          <a:pt x="442" y="67"/>
                        </a:lnTo>
                        <a:lnTo>
                          <a:pt x="437" y="73"/>
                        </a:lnTo>
                        <a:lnTo>
                          <a:pt x="431" y="79"/>
                        </a:lnTo>
                        <a:lnTo>
                          <a:pt x="428" y="86"/>
                        </a:lnTo>
                        <a:lnTo>
                          <a:pt x="428" y="88"/>
                        </a:lnTo>
                        <a:lnTo>
                          <a:pt x="427" y="92"/>
                        </a:lnTo>
                        <a:lnTo>
                          <a:pt x="426" y="96"/>
                        </a:lnTo>
                        <a:lnTo>
                          <a:pt x="425" y="101"/>
                        </a:lnTo>
                        <a:lnTo>
                          <a:pt x="424" y="106"/>
                        </a:lnTo>
                        <a:lnTo>
                          <a:pt x="423" y="110"/>
                        </a:lnTo>
                        <a:lnTo>
                          <a:pt x="422" y="113"/>
                        </a:lnTo>
                        <a:lnTo>
                          <a:pt x="421" y="115"/>
                        </a:lnTo>
                        <a:lnTo>
                          <a:pt x="421" y="116"/>
                        </a:lnTo>
                        <a:lnTo>
                          <a:pt x="420" y="118"/>
                        </a:lnTo>
                        <a:lnTo>
                          <a:pt x="419" y="125"/>
                        </a:lnTo>
                        <a:lnTo>
                          <a:pt x="418" y="132"/>
                        </a:lnTo>
                        <a:lnTo>
                          <a:pt x="418" y="134"/>
                        </a:lnTo>
                        <a:lnTo>
                          <a:pt x="418" y="136"/>
                        </a:lnTo>
                        <a:lnTo>
                          <a:pt x="420" y="138"/>
                        </a:lnTo>
                        <a:lnTo>
                          <a:pt x="422" y="141"/>
                        </a:lnTo>
                        <a:lnTo>
                          <a:pt x="425" y="143"/>
                        </a:lnTo>
                        <a:lnTo>
                          <a:pt x="427" y="146"/>
                        </a:lnTo>
                        <a:lnTo>
                          <a:pt x="426" y="150"/>
                        </a:lnTo>
                        <a:lnTo>
                          <a:pt x="425" y="153"/>
                        </a:lnTo>
                        <a:lnTo>
                          <a:pt x="425" y="154"/>
                        </a:lnTo>
                        <a:lnTo>
                          <a:pt x="425" y="156"/>
                        </a:lnTo>
                        <a:lnTo>
                          <a:pt x="424" y="158"/>
                        </a:lnTo>
                        <a:lnTo>
                          <a:pt x="424" y="159"/>
                        </a:lnTo>
                        <a:lnTo>
                          <a:pt x="422" y="161"/>
                        </a:lnTo>
                        <a:lnTo>
                          <a:pt x="425" y="167"/>
                        </a:lnTo>
                        <a:lnTo>
                          <a:pt x="430" y="173"/>
                        </a:lnTo>
                        <a:lnTo>
                          <a:pt x="428" y="181"/>
                        </a:lnTo>
                        <a:lnTo>
                          <a:pt x="426" y="190"/>
                        </a:lnTo>
                        <a:lnTo>
                          <a:pt x="420" y="207"/>
                        </a:lnTo>
                        <a:lnTo>
                          <a:pt x="418" y="214"/>
                        </a:lnTo>
                        <a:lnTo>
                          <a:pt x="415" y="220"/>
                        </a:lnTo>
                        <a:lnTo>
                          <a:pt x="412" y="225"/>
                        </a:lnTo>
                        <a:lnTo>
                          <a:pt x="407" y="231"/>
                        </a:lnTo>
                        <a:lnTo>
                          <a:pt x="407" y="240"/>
                        </a:lnTo>
                        <a:lnTo>
                          <a:pt x="407" y="249"/>
                        </a:lnTo>
                        <a:lnTo>
                          <a:pt x="405" y="257"/>
                        </a:lnTo>
                        <a:lnTo>
                          <a:pt x="403" y="265"/>
                        </a:lnTo>
                        <a:lnTo>
                          <a:pt x="403" y="268"/>
                        </a:lnTo>
                        <a:lnTo>
                          <a:pt x="403" y="271"/>
                        </a:lnTo>
                        <a:lnTo>
                          <a:pt x="401" y="274"/>
                        </a:lnTo>
                        <a:lnTo>
                          <a:pt x="401" y="276"/>
                        </a:lnTo>
                        <a:lnTo>
                          <a:pt x="401" y="277"/>
                        </a:lnTo>
                        <a:lnTo>
                          <a:pt x="402" y="279"/>
                        </a:lnTo>
                        <a:lnTo>
                          <a:pt x="404" y="281"/>
                        </a:lnTo>
                        <a:lnTo>
                          <a:pt x="407" y="284"/>
                        </a:lnTo>
                        <a:lnTo>
                          <a:pt x="410" y="285"/>
                        </a:lnTo>
                        <a:lnTo>
                          <a:pt x="416" y="289"/>
                        </a:lnTo>
                        <a:lnTo>
                          <a:pt x="422" y="292"/>
                        </a:lnTo>
                        <a:lnTo>
                          <a:pt x="424" y="294"/>
                        </a:lnTo>
                        <a:lnTo>
                          <a:pt x="426" y="297"/>
                        </a:lnTo>
                        <a:lnTo>
                          <a:pt x="428" y="308"/>
                        </a:lnTo>
                        <a:lnTo>
                          <a:pt x="430" y="319"/>
                        </a:lnTo>
                        <a:lnTo>
                          <a:pt x="431" y="331"/>
                        </a:lnTo>
                        <a:lnTo>
                          <a:pt x="431" y="342"/>
                        </a:lnTo>
                      </a:path>
                    </a:pathLst>
                  </a:custGeom>
                  <a:solidFill>
                    <a:schemeClr val="bg1">
                      <a:lumMod val="95000"/>
                    </a:schemeClr>
                  </a:solidFill>
                  <a:ln w="12700" cap="rnd">
                    <a:solidFill>
                      <a:schemeClr val="tx1">
                        <a:lumMod val="50000"/>
                        <a:lumOff val="50000"/>
                      </a:schemeClr>
                    </a:solidFill>
                    <a:round/>
                    <a:headEnd/>
                    <a:tailEnd/>
                  </a:ln>
                </p:spPr>
                <p:txBody>
                  <a:bodyPr/>
                  <a:lstStyle/>
                  <a:p>
                    <a:pPr>
                      <a:defRPr/>
                    </a:pPr>
                    <a:endParaRPr lang="ru-RU" dirty="0">
                      <a:latin typeface="+mj-lt"/>
                    </a:endParaRPr>
                  </a:p>
                </p:txBody>
              </p:sp>
              <p:sp>
                <p:nvSpPr>
                  <p:cNvPr id="142" name="Freeform 165"/>
                  <p:cNvSpPr>
                    <a:spLocks/>
                  </p:cNvSpPr>
                  <p:nvPr/>
                </p:nvSpPr>
                <p:spPr bwMode="auto">
                  <a:xfrm>
                    <a:off x="4377294" y="2825656"/>
                    <a:ext cx="1565207" cy="743042"/>
                  </a:xfrm>
                  <a:custGeom>
                    <a:avLst/>
                    <a:gdLst>
                      <a:gd name="T0" fmla="*/ 2147483647 w 692"/>
                      <a:gd name="T1" fmla="*/ 2147483647 h 324"/>
                      <a:gd name="T2" fmla="*/ 2147483647 w 692"/>
                      <a:gd name="T3" fmla="*/ 2147483647 h 324"/>
                      <a:gd name="T4" fmla="*/ 2147483647 w 692"/>
                      <a:gd name="T5" fmla="*/ 2147483647 h 324"/>
                      <a:gd name="T6" fmla="*/ 2147483647 w 692"/>
                      <a:gd name="T7" fmla="*/ 2147483647 h 324"/>
                      <a:gd name="T8" fmla="*/ 2147483647 w 692"/>
                      <a:gd name="T9" fmla="*/ 2147483647 h 324"/>
                      <a:gd name="T10" fmla="*/ 2147483647 w 692"/>
                      <a:gd name="T11" fmla="*/ 2147483647 h 324"/>
                      <a:gd name="T12" fmla="*/ 2147483647 w 692"/>
                      <a:gd name="T13" fmla="*/ 2147483647 h 324"/>
                      <a:gd name="T14" fmla="*/ 2147483647 w 692"/>
                      <a:gd name="T15" fmla="*/ 2147483647 h 324"/>
                      <a:gd name="T16" fmla="*/ 2147483647 w 692"/>
                      <a:gd name="T17" fmla="*/ 2147483647 h 324"/>
                      <a:gd name="T18" fmla="*/ 2147483647 w 692"/>
                      <a:gd name="T19" fmla="*/ 2147483647 h 324"/>
                      <a:gd name="T20" fmla="*/ 2147483647 w 692"/>
                      <a:gd name="T21" fmla="*/ 2147483647 h 324"/>
                      <a:gd name="T22" fmla="*/ 2147483647 w 692"/>
                      <a:gd name="T23" fmla="*/ 2147483647 h 324"/>
                      <a:gd name="T24" fmla="*/ 2147483647 w 692"/>
                      <a:gd name="T25" fmla="*/ 2147483647 h 324"/>
                      <a:gd name="T26" fmla="*/ 2147483647 w 692"/>
                      <a:gd name="T27" fmla="*/ 2147483647 h 324"/>
                      <a:gd name="T28" fmla="*/ 2147483647 w 692"/>
                      <a:gd name="T29" fmla="*/ 2147483647 h 324"/>
                      <a:gd name="T30" fmla="*/ 2147483647 w 692"/>
                      <a:gd name="T31" fmla="*/ 2147483647 h 324"/>
                      <a:gd name="T32" fmla="*/ 2147483647 w 692"/>
                      <a:gd name="T33" fmla="*/ 2147483647 h 324"/>
                      <a:gd name="T34" fmla="*/ 2147483647 w 692"/>
                      <a:gd name="T35" fmla="*/ 2147483647 h 324"/>
                      <a:gd name="T36" fmla="*/ 2147483647 w 692"/>
                      <a:gd name="T37" fmla="*/ 2147483647 h 324"/>
                      <a:gd name="T38" fmla="*/ 2147483647 w 692"/>
                      <a:gd name="T39" fmla="*/ 2147483647 h 324"/>
                      <a:gd name="T40" fmla="*/ 2147483647 w 692"/>
                      <a:gd name="T41" fmla="*/ 2147483647 h 324"/>
                      <a:gd name="T42" fmla="*/ 2147483647 w 692"/>
                      <a:gd name="T43" fmla="*/ 2147483647 h 324"/>
                      <a:gd name="T44" fmla="*/ 2147483647 w 692"/>
                      <a:gd name="T45" fmla="*/ 2147483647 h 324"/>
                      <a:gd name="T46" fmla="*/ 2147483647 w 692"/>
                      <a:gd name="T47" fmla="*/ 2147483647 h 324"/>
                      <a:gd name="T48" fmla="*/ 2147483647 w 692"/>
                      <a:gd name="T49" fmla="*/ 2147483647 h 324"/>
                      <a:gd name="T50" fmla="*/ 2147483647 w 692"/>
                      <a:gd name="T51" fmla="*/ 2147483647 h 324"/>
                      <a:gd name="T52" fmla="*/ 2147483647 w 692"/>
                      <a:gd name="T53" fmla="*/ 2147483647 h 324"/>
                      <a:gd name="T54" fmla="*/ 2147483647 w 692"/>
                      <a:gd name="T55" fmla="*/ 2147483647 h 324"/>
                      <a:gd name="T56" fmla="*/ 2147483647 w 692"/>
                      <a:gd name="T57" fmla="*/ 2147483647 h 324"/>
                      <a:gd name="T58" fmla="*/ 2147483647 w 692"/>
                      <a:gd name="T59" fmla="*/ 2147483647 h 324"/>
                      <a:gd name="T60" fmla="*/ 2147483647 w 692"/>
                      <a:gd name="T61" fmla="*/ 2147483647 h 324"/>
                      <a:gd name="T62" fmla="*/ 2147483647 w 692"/>
                      <a:gd name="T63" fmla="*/ 2147483647 h 324"/>
                      <a:gd name="T64" fmla="*/ 2147483647 w 692"/>
                      <a:gd name="T65" fmla="*/ 2147483647 h 324"/>
                      <a:gd name="T66" fmla="*/ 2147483647 w 692"/>
                      <a:gd name="T67" fmla="*/ 2147483647 h 324"/>
                      <a:gd name="T68" fmla="*/ 2147483647 w 692"/>
                      <a:gd name="T69" fmla="*/ 2147483647 h 324"/>
                      <a:gd name="T70" fmla="*/ 2147483647 w 692"/>
                      <a:gd name="T71" fmla="*/ 2147483647 h 324"/>
                      <a:gd name="T72" fmla="*/ 2147483647 w 692"/>
                      <a:gd name="T73" fmla="*/ 2147483647 h 324"/>
                      <a:gd name="T74" fmla="*/ 2147483647 w 692"/>
                      <a:gd name="T75" fmla="*/ 2147483647 h 324"/>
                      <a:gd name="T76" fmla="*/ 2147483647 w 692"/>
                      <a:gd name="T77" fmla="*/ 2147483647 h 324"/>
                      <a:gd name="T78" fmla="*/ 2147483647 w 692"/>
                      <a:gd name="T79" fmla="*/ 2147483647 h 324"/>
                      <a:gd name="T80" fmla="*/ 2147483647 w 692"/>
                      <a:gd name="T81" fmla="*/ 2147483647 h 324"/>
                      <a:gd name="T82" fmla="*/ 2147483647 w 692"/>
                      <a:gd name="T83" fmla="*/ 2147483647 h 324"/>
                      <a:gd name="T84" fmla="*/ 2147483647 w 692"/>
                      <a:gd name="T85" fmla="*/ 2147483647 h 324"/>
                      <a:gd name="T86" fmla="*/ 2147483647 w 692"/>
                      <a:gd name="T87" fmla="*/ 2147483647 h 324"/>
                      <a:gd name="T88" fmla="*/ 2147483647 w 692"/>
                      <a:gd name="T89" fmla="*/ 2147483647 h 324"/>
                      <a:gd name="T90" fmla="*/ 2147483647 w 692"/>
                      <a:gd name="T91" fmla="*/ 2147483647 h 324"/>
                      <a:gd name="T92" fmla="*/ 2147483647 w 692"/>
                      <a:gd name="T93" fmla="*/ 2147483647 h 324"/>
                      <a:gd name="T94" fmla="*/ 2147483647 w 692"/>
                      <a:gd name="T95" fmla="*/ 2147483647 h 324"/>
                      <a:gd name="T96" fmla="*/ 2147483647 w 692"/>
                      <a:gd name="T97" fmla="*/ 2147483647 h 324"/>
                      <a:gd name="T98" fmla="*/ 2147483647 w 692"/>
                      <a:gd name="T99" fmla="*/ 2147483647 h 324"/>
                      <a:gd name="T100" fmla="*/ 2147483647 w 692"/>
                      <a:gd name="T101" fmla="*/ 2147483647 h 324"/>
                      <a:gd name="T102" fmla="*/ 2147483647 w 692"/>
                      <a:gd name="T103" fmla="*/ 2147483647 h 324"/>
                      <a:gd name="T104" fmla="*/ 2147483647 w 692"/>
                      <a:gd name="T105" fmla="*/ 2147483647 h 324"/>
                      <a:gd name="T106" fmla="*/ 2147483647 w 692"/>
                      <a:gd name="T107" fmla="*/ 2147483647 h 324"/>
                      <a:gd name="T108" fmla="*/ 2147483647 w 692"/>
                      <a:gd name="T109" fmla="*/ 2147483647 h 324"/>
                      <a:gd name="T110" fmla="*/ 2147483647 w 692"/>
                      <a:gd name="T111" fmla="*/ 2147483647 h 324"/>
                      <a:gd name="T112" fmla="*/ 2147483647 w 692"/>
                      <a:gd name="T113" fmla="*/ 2147483647 h 324"/>
                      <a:gd name="T114" fmla="*/ 2147483647 w 692"/>
                      <a:gd name="T115" fmla="*/ 2147483647 h 324"/>
                      <a:gd name="T116" fmla="*/ 2147483647 w 692"/>
                      <a:gd name="T117" fmla="*/ 2147483647 h 324"/>
                      <a:gd name="T118" fmla="*/ 2147483647 w 692"/>
                      <a:gd name="T119" fmla="*/ 2147483647 h 324"/>
                      <a:gd name="T120" fmla="*/ 2147483647 w 692"/>
                      <a:gd name="T121" fmla="*/ 2147483647 h 324"/>
                      <a:gd name="T122" fmla="*/ 2147483647 w 692"/>
                      <a:gd name="T123" fmla="*/ 2147483647 h 3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92"/>
                      <a:gd name="T187" fmla="*/ 0 h 324"/>
                      <a:gd name="T188" fmla="*/ 692 w 692"/>
                      <a:gd name="T189" fmla="*/ 324 h 3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92" h="324">
                        <a:moveTo>
                          <a:pt x="2" y="216"/>
                        </a:moveTo>
                        <a:lnTo>
                          <a:pt x="1" y="213"/>
                        </a:lnTo>
                        <a:lnTo>
                          <a:pt x="0" y="209"/>
                        </a:lnTo>
                        <a:lnTo>
                          <a:pt x="0" y="204"/>
                        </a:lnTo>
                        <a:lnTo>
                          <a:pt x="0" y="199"/>
                        </a:lnTo>
                        <a:lnTo>
                          <a:pt x="1" y="195"/>
                        </a:lnTo>
                        <a:lnTo>
                          <a:pt x="2" y="191"/>
                        </a:lnTo>
                        <a:lnTo>
                          <a:pt x="5" y="187"/>
                        </a:lnTo>
                        <a:lnTo>
                          <a:pt x="7" y="185"/>
                        </a:lnTo>
                        <a:lnTo>
                          <a:pt x="10" y="183"/>
                        </a:lnTo>
                        <a:lnTo>
                          <a:pt x="14" y="181"/>
                        </a:lnTo>
                        <a:lnTo>
                          <a:pt x="16" y="178"/>
                        </a:lnTo>
                        <a:lnTo>
                          <a:pt x="17" y="178"/>
                        </a:lnTo>
                        <a:lnTo>
                          <a:pt x="19" y="174"/>
                        </a:lnTo>
                        <a:lnTo>
                          <a:pt x="21" y="171"/>
                        </a:lnTo>
                        <a:lnTo>
                          <a:pt x="25" y="169"/>
                        </a:lnTo>
                        <a:lnTo>
                          <a:pt x="28" y="167"/>
                        </a:lnTo>
                        <a:lnTo>
                          <a:pt x="31" y="165"/>
                        </a:lnTo>
                        <a:lnTo>
                          <a:pt x="35" y="164"/>
                        </a:lnTo>
                        <a:lnTo>
                          <a:pt x="37" y="164"/>
                        </a:lnTo>
                        <a:lnTo>
                          <a:pt x="38" y="163"/>
                        </a:lnTo>
                        <a:lnTo>
                          <a:pt x="39" y="161"/>
                        </a:lnTo>
                        <a:lnTo>
                          <a:pt x="40" y="160"/>
                        </a:lnTo>
                        <a:lnTo>
                          <a:pt x="41" y="160"/>
                        </a:lnTo>
                        <a:lnTo>
                          <a:pt x="43" y="160"/>
                        </a:lnTo>
                        <a:lnTo>
                          <a:pt x="44" y="161"/>
                        </a:lnTo>
                        <a:lnTo>
                          <a:pt x="56" y="157"/>
                        </a:lnTo>
                        <a:lnTo>
                          <a:pt x="66" y="154"/>
                        </a:lnTo>
                        <a:lnTo>
                          <a:pt x="76" y="152"/>
                        </a:lnTo>
                        <a:lnTo>
                          <a:pt x="88" y="150"/>
                        </a:lnTo>
                        <a:lnTo>
                          <a:pt x="93" y="148"/>
                        </a:lnTo>
                        <a:lnTo>
                          <a:pt x="99" y="146"/>
                        </a:lnTo>
                        <a:lnTo>
                          <a:pt x="103" y="146"/>
                        </a:lnTo>
                        <a:lnTo>
                          <a:pt x="106" y="147"/>
                        </a:lnTo>
                        <a:lnTo>
                          <a:pt x="109" y="147"/>
                        </a:lnTo>
                        <a:lnTo>
                          <a:pt x="109" y="148"/>
                        </a:lnTo>
                        <a:lnTo>
                          <a:pt x="111" y="149"/>
                        </a:lnTo>
                        <a:lnTo>
                          <a:pt x="112" y="150"/>
                        </a:lnTo>
                        <a:lnTo>
                          <a:pt x="115" y="151"/>
                        </a:lnTo>
                        <a:lnTo>
                          <a:pt x="118" y="151"/>
                        </a:lnTo>
                        <a:lnTo>
                          <a:pt x="119" y="150"/>
                        </a:lnTo>
                        <a:lnTo>
                          <a:pt x="121" y="148"/>
                        </a:lnTo>
                        <a:lnTo>
                          <a:pt x="121" y="144"/>
                        </a:lnTo>
                        <a:lnTo>
                          <a:pt x="122" y="142"/>
                        </a:lnTo>
                        <a:lnTo>
                          <a:pt x="122" y="139"/>
                        </a:lnTo>
                        <a:lnTo>
                          <a:pt x="123" y="136"/>
                        </a:lnTo>
                        <a:lnTo>
                          <a:pt x="123" y="133"/>
                        </a:lnTo>
                        <a:lnTo>
                          <a:pt x="126" y="124"/>
                        </a:lnTo>
                        <a:lnTo>
                          <a:pt x="128" y="120"/>
                        </a:lnTo>
                        <a:lnTo>
                          <a:pt x="130" y="117"/>
                        </a:lnTo>
                        <a:lnTo>
                          <a:pt x="133" y="114"/>
                        </a:lnTo>
                        <a:lnTo>
                          <a:pt x="135" y="113"/>
                        </a:lnTo>
                        <a:lnTo>
                          <a:pt x="138" y="110"/>
                        </a:lnTo>
                        <a:lnTo>
                          <a:pt x="140" y="107"/>
                        </a:lnTo>
                        <a:lnTo>
                          <a:pt x="143" y="104"/>
                        </a:lnTo>
                        <a:lnTo>
                          <a:pt x="146" y="103"/>
                        </a:lnTo>
                        <a:lnTo>
                          <a:pt x="148" y="103"/>
                        </a:lnTo>
                        <a:lnTo>
                          <a:pt x="159" y="101"/>
                        </a:lnTo>
                        <a:lnTo>
                          <a:pt x="170" y="100"/>
                        </a:lnTo>
                        <a:lnTo>
                          <a:pt x="176" y="101"/>
                        </a:lnTo>
                        <a:lnTo>
                          <a:pt x="179" y="102"/>
                        </a:lnTo>
                        <a:lnTo>
                          <a:pt x="182" y="104"/>
                        </a:lnTo>
                        <a:lnTo>
                          <a:pt x="187" y="106"/>
                        </a:lnTo>
                        <a:lnTo>
                          <a:pt x="194" y="108"/>
                        </a:lnTo>
                        <a:lnTo>
                          <a:pt x="200" y="109"/>
                        </a:lnTo>
                        <a:lnTo>
                          <a:pt x="213" y="111"/>
                        </a:lnTo>
                        <a:lnTo>
                          <a:pt x="216" y="111"/>
                        </a:lnTo>
                        <a:lnTo>
                          <a:pt x="218" y="111"/>
                        </a:lnTo>
                        <a:lnTo>
                          <a:pt x="222" y="111"/>
                        </a:lnTo>
                        <a:lnTo>
                          <a:pt x="223" y="110"/>
                        </a:lnTo>
                        <a:lnTo>
                          <a:pt x="225" y="109"/>
                        </a:lnTo>
                        <a:lnTo>
                          <a:pt x="236" y="103"/>
                        </a:lnTo>
                        <a:lnTo>
                          <a:pt x="248" y="97"/>
                        </a:lnTo>
                        <a:lnTo>
                          <a:pt x="273" y="86"/>
                        </a:lnTo>
                        <a:lnTo>
                          <a:pt x="285" y="82"/>
                        </a:lnTo>
                        <a:lnTo>
                          <a:pt x="291" y="79"/>
                        </a:lnTo>
                        <a:lnTo>
                          <a:pt x="296" y="76"/>
                        </a:lnTo>
                        <a:lnTo>
                          <a:pt x="300" y="70"/>
                        </a:lnTo>
                        <a:lnTo>
                          <a:pt x="302" y="64"/>
                        </a:lnTo>
                        <a:lnTo>
                          <a:pt x="303" y="63"/>
                        </a:lnTo>
                        <a:lnTo>
                          <a:pt x="305" y="62"/>
                        </a:lnTo>
                        <a:lnTo>
                          <a:pt x="307" y="61"/>
                        </a:lnTo>
                        <a:lnTo>
                          <a:pt x="308" y="61"/>
                        </a:lnTo>
                        <a:lnTo>
                          <a:pt x="313" y="59"/>
                        </a:lnTo>
                        <a:lnTo>
                          <a:pt x="319" y="57"/>
                        </a:lnTo>
                        <a:lnTo>
                          <a:pt x="323" y="54"/>
                        </a:lnTo>
                        <a:lnTo>
                          <a:pt x="329" y="52"/>
                        </a:lnTo>
                        <a:lnTo>
                          <a:pt x="331" y="50"/>
                        </a:lnTo>
                        <a:lnTo>
                          <a:pt x="333" y="49"/>
                        </a:lnTo>
                        <a:lnTo>
                          <a:pt x="336" y="49"/>
                        </a:lnTo>
                        <a:lnTo>
                          <a:pt x="338" y="49"/>
                        </a:lnTo>
                        <a:lnTo>
                          <a:pt x="342" y="50"/>
                        </a:lnTo>
                        <a:lnTo>
                          <a:pt x="348" y="53"/>
                        </a:lnTo>
                        <a:lnTo>
                          <a:pt x="352" y="56"/>
                        </a:lnTo>
                        <a:lnTo>
                          <a:pt x="357" y="60"/>
                        </a:lnTo>
                        <a:lnTo>
                          <a:pt x="361" y="64"/>
                        </a:lnTo>
                        <a:lnTo>
                          <a:pt x="366" y="66"/>
                        </a:lnTo>
                        <a:lnTo>
                          <a:pt x="370" y="67"/>
                        </a:lnTo>
                        <a:lnTo>
                          <a:pt x="375" y="68"/>
                        </a:lnTo>
                        <a:lnTo>
                          <a:pt x="378" y="67"/>
                        </a:lnTo>
                        <a:lnTo>
                          <a:pt x="379" y="67"/>
                        </a:lnTo>
                        <a:lnTo>
                          <a:pt x="379" y="66"/>
                        </a:lnTo>
                        <a:lnTo>
                          <a:pt x="381" y="64"/>
                        </a:lnTo>
                        <a:lnTo>
                          <a:pt x="384" y="63"/>
                        </a:lnTo>
                        <a:lnTo>
                          <a:pt x="387" y="62"/>
                        </a:lnTo>
                        <a:lnTo>
                          <a:pt x="393" y="61"/>
                        </a:lnTo>
                        <a:lnTo>
                          <a:pt x="397" y="62"/>
                        </a:lnTo>
                        <a:lnTo>
                          <a:pt x="403" y="62"/>
                        </a:lnTo>
                        <a:lnTo>
                          <a:pt x="404" y="58"/>
                        </a:lnTo>
                        <a:lnTo>
                          <a:pt x="406" y="54"/>
                        </a:lnTo>
                        <a:lnTo>
                          <a:pt x="409" y="44"/>
                        </a:lnTo>
                        <a:lnTo>
                          <a:pt x="412" y="39"/>
                        </a:lnTo>
                        <a:lnTo>
                          <a:pt x="414" y="35"/>
                        </a:lnTo>
                        <a:lnTo>
                          <a:pt x="417" y="32"/>
                        </a:lnTo>
                        <a:lnTo>
                          <a:pt x="420" y="29"/>
                        </a:lnTo>
                        <a:lnTo>
                          <a:pt x="421" y="27"/>
                        </a:lnTo>
                        <a:lnTo>
                          <a:pt x="421" y="26"/>
                        </a:lnTo>
                        <a:lnTo>
                          <a:pt x="422" y="26"/>
                        </a:lnTo>
                        <a:lnTo>
                          <a:pt x="423" y="25"/>
                        </a:lnTo>
                        <a:lnTo>
                          <a:pt x="424" y="25"/>
                        </a:lnTo>
                        <a:lnTo>
                          <a:pt x="425" y="25"/>
                        </a:lnTo>
                        <a:lnTo>
                          <a:pt x="431" y="25"/>
                        </a:lnTo>
                        <a:lnTo>
                          <a:pt x="437" y="24"/>
                        </a:lnTo>
                        <a:lnTo>
                          <a:pt x="444" y="24"/>
                        </a:lnTo>
                        <a:lnTo>
                          <a:pt x="451" y="25"/>
                        </a:lnTo>
                        <a:lnTo>
                          <a:pt x="458" y="27"/>
                        </a:lnTo>
                        <a:lnTo>
                          <a:pt x="464" y="30"/>
                        </a:lnTo>
                        <a:lnTo>
                          <a:pt x="471" y="33"/>
                        </a:lnTo>
                        <a:lnTo>
                          <a:pt x="478" y="34"/>
                        </a:lnTo>
                        <a:lnTo>
                          <a:pt x="491" y="32"/>
                        </a:lnTo>
                        <a:lnTo>
                          <a:pt x="505" y="30"/>
                        </a:lnTo>
                        <a:lnTo>
                          <a:pt x="509" y="28"/>
                        </a:lnTo>
                        <a:lnTo>
                          <a:pt x="512" y="27"/>
                        </a:lnTo>
                        <a:lnTo>
                          <a:pt x="516" y="25"/>
                        </a:lnTo>
                        <a:lnTo>
                          <a:pt x="519" y="22"/>
                        </a:lnTo>
                        <a:lnTo>
                          <a:pt x="524" y="18"/>
                        </a:lnTo>
                        <a:lnTo>
                          <a:pt x="527" y="15"/>
                        </a:lnTo>
                        <a:lnTo>
                          <a:pt x="532" y="9"/>
                        </a:lnTo>
                        <a:lnTo>
                          <a:pt x="536" y="5"/>
                        </a:lnTo>
                        <a:lnTo>
                          <a:pt x="539" y="3"/>
                        </a:lnTo>
                        <a:lnTo>
                          <a:pt x="543" y="2"/>
                        </a:lnTo>
                        <a:lnTo>
                          <a:pt x="547" y="1"/>
                        </a:lnTo>
                        <a:lnTo>
                          <a:pt x="553" y="1"/>
                        </a:lnTo>
                        <a:lnTo>
                          <a:pt x="562" y="0"/>
                        </a:lnTo>
                        <a:lnTo>
                          <a:pt x="573" y="3"/>
                        </a:lnTo>
                        <a:lnTo>
                          <a:pt x="584" y="6"/>
                        </a:lnTo>
                        <a:lnTo>
                          <a:pt x="586" y="8"/>
                        </a:lnTo>
                        <a:lnTo>
                          <a:pt x="588" y="10"/>
                        </a:lnTo>
                        <a:lnTo>
                          <a:pt x="591" y="11"/>
                        </a:lnTo>
                        <a:lnTo>
                          <a:pt x="593" y="12"/>
                        </a:lnTo>
                        <a:lnTo>
                          <a:pt x="595" y="19"/>
                        </a:lnTo>
                        <a:lnTo>
                          <a:pt x="598" y="26"/>
                        </a:lnTo>
                        <a:lnTo>
                          <a:pt x="602" y="33"/>
                        </a:lnTo>
                        <a:lnTo>
                          <a:pt x="606" y="38"/>
                        </a:lnTo>
                        <a:lnTo>
                          <a:pt x="611" y="37"/>
                        </a:lnTo>
                        <a:lnTo>
                          <a:pt x="616" y="35"/>
                        </a:lnTo>
                        <a:lnTo>
                          <a:pt x="617" y="35"/>
                        </a:lnTo>
                        <a:lnTo>
                          <a:pt x="620" y="34"/>
                        </a:lnTo>
                        <a:lnTo>
                          <a:pt x="622" y="34"/>
                        </a:lnTo>
                        <a:lnTo>
                          <a:pt x="623" y="33"/>
                        </a:lnTo>
                        <a:lnTo>
                          <a:pt x="625" y="30"/>
                        </a:lnTo>
                        <a:lnTo>
                          <a:pt x="625" y="27"/>
                        </a:lnTo>
                        <a:lnTo>
                          <a:pt x="628" y="23"/>
                        </a:lnTo>
                        <a:lnTo>
                          <a:pt x="630" y="20"/>
                        </a:lnTo>
                        <a:lnTo>
                          <a:pt x="633" y="18"/>
                        </a:lnTo>
                        <a:lnTo>
                          <a:pt x="636" y="17"/>
                        </a:lnTo>
                        <a:lnTo>
                          <a:pt x="644" y="18"/>
                        </a:lnTo>
                        <a:lnTo>
                          <a:pt x="651" y="21"/>
                        </a:lnTo>
                        <a:lnTo>
                          <a:pt x="658" y="24"/>
                        </a:lnTo>
                        <a:lnTo>
                          <a:pt x="664" y="27"/>
                        </a:lnTo>
                        <a:lnTo>
                          <a:pt x="670" y="30"/>
                        </a:lnTo>
                        <a:lnTo>
                          <a:pt x="676" y="33"/>
                        </a:lnTo>
                        <a:lnTo>
                          <a:pt x="680" y="36"/>
                        </a:lnTo>
                        <a:lnTo>
                          <a:pt x="686" y="38"/>
                        </a:lnTo>
                        <a:lnTo>
                          <a:pt x="689" y="41"/>
                        </a:lnTo>
                        <a:lnTo>
                          <a:pt x="691" y="44"/>
                        </a:lnTo>
                        <a:lnTo>
                          <a:pt x="691" y="47"/>
                        </a:lnTo>
                        <a:lnTo>
                          <a:pt x="691" y="50"/>
                        </a:lnTo>
                        <a:lnTo>
                          <a:pt x="688" y="56"/>
                        </a:lnTo>
                        <a:lnTo>
                          <a:pt x="686" y="59"/>
                        </a:lnTo>
                        <a:lnTo>
                          <a:pt x="682" y="61"/>
                        </a:lnTo>
                        <a:lnTo>
                          <a:pt x="680" y="63"/>
                        </a:lnTo>
                        <a:lnTo>
                          <a:pt x="678" y="64"/>
                        </a:lnTo>
                        <a:lnTo>
                          <a:pt x="678" y="65"/>
                        </a:lnTo>
                        <a:lnTo>
                          <a:pt x="678" y="66"/>
                        </a:lnTo>
                        <a:lnTo>
                          <a:pt x="677" y="68"/>
                        </a:lnTo>
                        <a:lnTo>
                          <a:pt x="677" y="70"/>
                        </a:lnTo>
                        <a:lnTo>
                          <a:pt x="676" y="74"/>
                        </a:lnTo>
                        <a:lnTo>
                          <a:pt x="675" y="75"/>
                        </a:lnTo>
                        <a:lnTo>
                          <a:pt x="675" y="76"/>
                        </a:lnTo>
                        <a:lnTo>
                          <a:pt x="672" y="77"/>
                        </a:lnTo>
                        <a:lnTo>
                          <a:pt x="669" y="79"/>
                        </a:lnTo>
                        <a:lnTo>
                          <a:pt x="661" y="82"/>
                        </a:lnTo>
                        <a:lnTo>
                          <a:pt x="652" y="86"/>
                        </a:lnTo>
                        <a:lnTo>
                          <a:pt x="649" y="87"/>
                        </a:lnTo>
                        <a:lnTo>
                          <a:pt x="647" y="88"/>
                        </a:lnTo>
                        <a:lnTo>
                          <a:pt x="644" y="93"/>
                        </a:lnTo>
                        <a:lnTo>
                          <a:pt x="644" y="97"/>
                        </a:lnTo>
                        <a:lnTo>
                          <a:pt x="645" y="99"/>
                        </a:lnTo>
                        <a:lnTo>
                          <a:pt x="650" y="100"/>
                        </a:lnTo>
                        <a:lnTo>
                          <a:pt x="654" y="100"/>
                        </a:lnTo>
                        <a:lnTo>
                          <a:pt x="660" y="101"/>
                        </a:lnTo>
                        <a:lnTo>
                          <a:pt x="670" y="101"/>
                        </a:lnTo>
                        <a:lnTo>
                          <a:pt x="671" y="105"/>
                        </a:lnTo>
                        <a:lnTo>
                          <a:pt x="669" y="109"/>
                        </a:lnTo>
                        <a:lnTo>
                          <a:pt x="664" y="111"/>
                        </a:lnTo>
                        <a:lnTo>
                          <a:pt x="660" y="113"/>
                        </a:lnTo>
                        <a:lnTo>
                          <a:pt x="657" y="116"/>
                        </a:lnTo>
                        <a:lnTo>
                          <a:pt x="654" y="119"/>
                        </a:lnTo>
                        <a:lnTo>
                          <a:pt x="652" y="122"/>
                        </a:lnTo>
                        <a:lnTo>
                          <a:pt x="649" y="125"/>
                        </a:lnTo>
                        <a:lnTo>
                          <a:pt x="648" y="127"/>
                        </a:lnTo>
                        <a:lnTo>
                          <a:pt x="645" y="129"/>
                        </a:lnTo>
                        <a:lnTo>
                          <a:pt x="643" y="131"/>
                        </a:lnTo>
                        <a:lnTo>
                          <a:pt x="641" y="133"/>
                        </a:lnTo>
                        <a:lnTo>
                          <a:pt x="635" y="134"/>
                        </a:lnTo>
                        <a:lnTo>
                          <a:pt x="633" y="135"/>
                        </a:lnTo>
                        <a:lnTo>
                          <a:pt x="632" y="135"/>
                        </a:lnTo>
                        <a:lnTo>
                          <a:pt x="629" y="139"/>
                        </a:lnTo>
                        <a:lnTo>
                          <a:pt x="625" y="143"/>
                        </a:lnTo>
                        <a:lnTo>
                          <a:pt x="623" y="146"/>
                        </a:lnTo>
                        <a:lnTo>
                          <a:pt x="621" y="150"/>
                        </a:lnTo>
                        <a:lnTo>
                          <a:pt x="619" y="155"/>
                        </a:lnTo>
                        <a:lnTo>
                          <a:pt x="617" y="160"/>
                        </a:lnTo>
                        <a:lnTo>
                          <a:pt x="616" y="164"/>
                        </a:lnTo>
                        <a:lnTo>
                          <a:pt x="614" y="167"/>
                        </a:lnTo>
                        <a:lnTo>
                          <a:pt x="614" y="173"/>
                        </a:lnTo>
                        <a:lnTo>
                          <a:pt x="615" y="181"/>
                        </a:lnTo>
                        <a:lnTo>
                          <a:pt x="615" y="190"/>
                        </a:lnTo>
                        <a:lnTo>
                          <a:pt x="616" y="198"/>
                        </a:lnTo>
                        <a:lnTo>
                          <a:pt x="615" y="207"/>
                        </a:lnTo>
                        <a:lnTo>
                          <a:pt x="613" y="215"/>
                        </a:lnTo>
                        <a:lnTo>
                          <a:pt x="610" y="222"/>
                        </a:lnTo>
                        <a:lnTo>
                          <a:pt x="604" y="227"/>
                        </a:lnTo>
                        <a:lnTo>
                          <a:pt x="601" y="230"/>
                        </a:lnTo>
                        <a:lnTo>
                          <a:pt x="598" y="234"/>
                        </a:lnTo>
                        <a:lnTo>
                          <a:pt x="593" y="239"/>
                        </a:lnTo>
                        <a:lnTo>
                          <a:pt x="586" y="243"/>
                        </a:lnTo>
                        <a:lnTo>
                          <a:pt x="577" y="245"/>
                        </a:lnTo>
                        <a:lnTo>
                          <a:pt x="573" y="246"/>
                        </a:lnTo>
                        <a:lnTo>
                          <a:pt x="568" y="246"/>
                        </a:lnTo>
                        <a:lnTo>
                          <a:pt x="563" y="246"/>
                        </a:lnTo>
                        <a:lnTo>
                          <a:pt x="558" y="247"/>
                        </a:lnTo>
                        <a:lnTo>
                          <a:pt x="556" y="247"/>
                        </a:lnTo>
                        <a:lnTo>
                          <a:pt x="555" y="247"/>
                        </a:lnTo>
                        <a:lnTo>
                          <a:pt x="551" y="248"/>
                        </a:lnTo>
                        <a:lnTo>
                          <a:pt x="549" y="248"/>
                        </a:lnTo>
                        <a:lnTo>
                          <a:pt x="547" y="248"/>
                        </a:lnTo>
                        <a:lnTo>
                          <a:pt x="546" y="248"/>
                        </a:lnTo>
                        <a:lnTo>
                          <a:pt x="539" y="249"/>
                        </a:lnTo>
                        <a:lnTo>
                          <a:pt x="531" y="249"/>
                        </a:lnTo>
                        <a:lnTo>
                          <a:pt x="529" y="249"/>
                        </a:lnTo>
                        <a:lnTo>
                          <a:pt x="527" y="249"/>
                        </a:lnTo>
                        <a:lnTo>
                          <a:pt x="525" y="250"/>
                        </a:lnTo>
                        <a:lnTo>
                          <a:pt x="524" y="250"/>
                        </a:lnTo>
                        <a:lnTo>
                          <a:pt x="522" y="252"/>
                        </a:lnTo>
                        <a:lnTo>
                          <a:pt x="522" y="255"/>
                        </a:lnTo>
                        <a:lnTo>
                          <a:pt x="521" y="257"/>
                        </a:lnTo>
                        <a:lnTo>
                          <a:pt x="520" y="258"/>
                        </a:lnTo>
                        <a:lnTo>
                          <a:pt x="519" y="258"/>
                        </a:lnTo>
                        <a:lnTo>
                          <a:pt x="518" y="258"/>
                        </a:lnTo>
                        <a:lnTo>
                          <a:pt x="517" y="258"/>
                        </a:lnTo>
                        <a:lnTo>
                          <a:pt x="515" y="259"/>
                        </a:lnTo>
                        <a:lnTo>
                          <a:pt x="513" y="260"/>
                        </a:lnTo>
                        <a:lnTo>
                          <a:pt x="512" y="262"/>
                        </a:lnTo>
                        <a:lnTo>
                          <a:pt x="512" y="266"/>
                        </a:lnTo>
                        <a:lnTo>
                          <a:pt x="511" y="267"/>
                        </a:lnTo>
                        <a:lnTo>
                          <a:pt x="511" y="269"/>
                        </a:lnTo>
                        <a:lnTo>
                          <a:pt x="509" y="271"/>
                        </a:lnTo>
                        <a:lnTo>
                          <a:pt x="506" y="272"/>
                        </a:lnTo>
                        <a:lnTo>
                          <a:pt x="502" y="273"/>
                        </a:lnTo>
                        <a:lnTo>
                          <a:pt x="501" y="273"/>
                        </a:lnTo>
                        <a:lnTo>
                          <a:pt x="492" y="282"/>
                        </a:lnTo>
                        <a:lnTo>
                          <a:pt x="483" y="291"/>
                        </a:lnTo>
                        <a:lnTo>
                          <a:pt x="484" y="292"/>
                        </a:lnTo>
                        <a:lnTo>
                          <a:pt x="486" y="294"/>
                        </a:lnTo>
                        <a:lnTo>
                          <a:pt x="487" y="294"/>
                        </a:lnTo>
                        <a:lnTo>
                          <a:pt x="488" y="294"/>
                        </a:lnTo>
                        <a:lnTo>
                          <a:pt x="488" y="295"/>
                        </a:lnTo>
                        <a:lnTo>
                          <a:pt x="488" y="296"/>
                        </a:lnTo>
                        <a:lnTo>
                          <a:pt x="488" y="297"/>
                        </a:lnTo>
                        <a:lnTo>
                          <a:pt x="484" y="299"/>
                        </a:lnTo>
                        <a:lnTo>
                          <a:pt x="481" y="300"/>
                        </a:lnTo>
                        <a:lnTo>
                          <a:pt x="480" y="301"/>
                        </a:lnTo>
                        <a:lnTo>
                          <a:pt x="478" y="300"/>
                        </a:lnTo>
                        <a:lnTo>
                          <a:pt x="477" y="300"/>
                        </a:lnTo>
                        <a:lnTo>
                          <a:pt x="477" y="301"/>
                        </a:lnTo>
                        <a:lnTo>
                          <a:pt x="475" y="302"/>
                        </a:lnTo>
                        <a:lnTo>
                          <a:pt x="475" y="306"/>
                        </a:lnTo>
                        <a:lnTo>
                          <a:pt x="474" y="310"/>
                        </a:lnTo>
                        <a:lnTo>
                          <a:pt x="471" y="309"/>
                        </a:lnTo>
                        <a:lnTo>
                          <a:pt x="469" y="308"/>
                        </a:lnTo>
                        <a:lnTo>
                          <a:pt x="465" y="304"/>
                        </a:lnTo>
                        <a:lnTo>
                          <a:pt x="463" y="307"/>
                        </a:lnTo>
                        <a:lnTo>
                          <a:pt x="462" y="309"/>
                        </a:lnTo>
                        <a:lnTo>
                          <a:pt x="462" y="313"/>
                        </a:lnTo>
                        <a:lnTo>
                          <a:pt x="461" y="314"/>
                        </a:lnTo>
                        <a:lnTo>
                          <a:pt x="460" y="315"/>
                        </a:lnTo>
                        <a:lnTo>
                          <a:pt x="458" y="315"/>
                        </a:lnTo>
                        <a:lnTo>
                          <a:pt x="454" y="314"/>
                        </a:lnTo>
                        <a:lnTo>
                          <a:pt x="451" y="313"/>
                        </a:lnTo>
                        <a:lnTo>
                          <a:pt x="447" y="312"/>
                        </a:lnTo>
                        <a:lnTo>
                          <a:pt x="443" y="311"/>
                        </a:lnTo>
                        <a:lnTo>
                          <a:pt x="440" y="310"/>
                        </a:lnTo>
                        <a:lnTo>
                          <a:pt x="439" y="308"/>
                        </a:lnTo>
                        <a:lnTo>
                          <a:pt x="437" y="307"/>
                        </a:lnTo>
                        <a:lnTo>
                          <a:pt x="434" y="305"/>
                        </a:lnTo>
                        <a:lnTo>
                          <a:pt x="430" y="305"/>
                        </a:lnTo>
                        <a:lnTo>
                          <a:pt x="425" y="305"/>
                        </a:lnTo>
                        <a:lnTo>
                          <a:pt x="424" y="303"/>
                        </a:lnTo>
                        <a:lnTo>
                          <a:pt x="424" y="302"/>
                        </a:lnTo>
                        <a:lnTo>
                          <a:pt x="423" y="302"/>
                        </a:lnTo>
                        <a:lnTo>
                          <a:pt x="421" y="302"/>
                        </a:lnTo>
                        <a:lnTo>
                          <a:pt x="420" y="304"/>
                        </a:lnTo>
                        <a:lnTo>
                          <a:pt x="415" y="309"/>
                        </a:lnTo>
                        <a:lnTo>
                          <a:pt x="412" y="313"/>
                        </a:lnTo>
                        <a:lnTo>
                          <a:pt x="407" y="317"/>
                        </a:lnTo>
                        <a:lnTo>
                          <a:pt x="402" y="321"/>
                        </a:lnTo>
                        <a:lnTo>
                          <a:pt x="401" y="323"/>
                        </a:lnTo>
                        <a:lnTo>
                          <a:pt x="397" y="323"/>
                        </a:lnTo>
                        <a:lnTo>
                          <a:pt x="392" y="323"/>
                        </a:lnTo>
                        <a:lnTo>
                          <a:pt x="387" y="323"/>
                        </a:lnTo>
                        <a:lnTo>
                          <a:pt x="376" y="322"/>
                        </a:lnTo>
                        <a:lnTo>
                          <a:pt x="371" y="321"/>
                        </a:lnTo>
                        <a:lnTo>
                          <a:pt x="369" y="321"/>
                        </a:lnTo>
                        <a:lnTo>
                          <a:pt x="361" y="319"/>
                        </a:lnTo>
                        <a:lnTo>
                          <a:pt x="356" y="318"/>
                        </a:lnTo>
                        <a:lnTo>
                          <a:pt x="348" y="317"/>
                        </a:lnTo>
                        <a:lnTo>
                          <a:pt x="339" y="317"/>
                        </a:lnTo>
                        <a:lnTo>
                          <a:pt x="338" y="314"/>
                        </a:lnTo>
                        <a:lnTo>
                          <a:pt x="338" y="312"/>
                        </a:lnTo>
                        <a:lnTo>
                          <a:pt x="336" y="307"/>
                        </a:lnTo>
                        <a:lnTo>
                          <a:pt x="335" y="305"/>
                        </a:lnTo>
                        <a:lnTo>
                          <a:pt x="335" y="304"/>
                        </a:lnTo>
                        <a:lnTo>
                          <a:pt x="339" y="297"/>
                        </a:lnTo>
                        <a:lnTo>
                          <a:pt x="341" y="288"/>
                        </a:lnTo>
                        <a:lnTo>
                          <a:pt x="340" y="286"/>
                        </a:lnTo>
                        <a:lnTo>
                          <a:pt x="339" y="283"/>
                        </a:lnTo>
                        <a:lnTo>
                          <a:pt x="336" y="279"/>
                        </a:lnTo>
                        <a:lnTo>
                          <a:pt x="332" y="276"/>
                        </a:lnTo>
                        <a:lnTo>
                          <a:pt x="328" y="272"/>
                        </a:lnTo>
                        <a:lnTo>
                          <a:pt x="327" y="269"/>
                        </a:lnTo>
                        <a:lnTo>
                          <a:pt x="327" y="266"/>
                        </a:lnTo>
                        <a:lnTo>
                          <a:pt x="329" y="258"/>
                        </a:lnTo>
                        <a:lnTo>
                          <a:pt x="328" y="254"/>
                        </a:lnTo>
                        <a:lnTo>
                          <a:pt x="327" y="250"/>
                        </a:lnTo>
                        <a:lnTo>
                          <a:pt x="326" y="248"/>
                        </a:lnTo>
                        <a:lnTo>
                          <a:pt x="323" y="247"/>
                        </a:lnTo>
                        <a:lnTo>
                          <a:pt x="321" y="247"/>
                        </a:lnTo>
                        <a:lnTo>
                          <a:pt x="318" y="247"/>
                        </a:lnTo>
                        <a:lnTo>
                          <a:pt x="312" y="246"/>
                        </a:lnTo>
                        <a:lnTo>
                          <a:pt x="307" y="246"/>
                        </a:lnTo>
                        <a:lnTo>
                          <a:pt x="304" y="244"/>
                        </a:lnTo>
                        <a:lnTo>
                          <a:pt x="303" y="243"/>
                        </a:lnTo>
                        <a:lnTo>
                          <a:pt x="301" y="243"/>
                        </a:lnTo>
                        <a:lnTo>
                          <a:pt x="299" y="244"/>
                        </a:lnTo>
                        <a:lnTo>
                          <a:pt x="295" y="246"/>
                        </a:lnTo>
                        <a:lnTo>
                          <a:pt x="291" y="249"/>
                        </a:lnTo>
                        <a:lnTo>
                          <a:pt x="286" y="247"/>
                        </a:lnTo>
                        <a:lnTo>
                          <a:pt x="283" y="244"/>
                        </a:lnTo>
                        <a:lnTo>
                          <a:pt x="279" y="241"/>
                        </a:lnTo>
                        <a:lnTo>
                          <a:pt x="274" y="239"/>
                        </a:lnTo>
                        <a:lnTo>
                          <a:pt x="271" y="237"/>
                        </a:lnTo>
                        <a:lnTo>
                          <a:pt x="270" y="237"/>
                        </a:lnTo>
                        <a:lnTo>
                          <a:pt x="269" y="236"/>
                        </a:lnTo>
                        <a:lnTo>
                          <a:pt x="266" y="232"/>
                        </a:lnTo>
                        <a:lnTo>
                          <a:pt x="263" y="229"/>
                        </a:lnTo>
                        <a:lnTo>
                          <a:pt x="258" y="227"/>
                        </a:lnTo>
                        <a:lnTo>
                          <a:pt x="254" y="225"/>
                        </a:lnTo>
                        <a:lnTo>
                          <a:pt x="250" y="223"/>
                        </a:lnTo>
                        <a:lnTo>
                          <a:pt x="245" y="221"/>
                        </a:lnTo>
                        <a:lnTo>
                          <a:pt x="239" y="220"/>
                        </a:lnTo>
                        <a:lnTo>
                          <a:pt x="235" y="218"/>
                        </a:lnTo>
                        <a:lnTo>
                          <a:pt x="231" y="215"/>
                        </a:lnTo>
                        <a:lnTo>
                          <a:pt x="229" y="214"/>
                        </a:lnTo>
                        <a:lnTo>
                          <a:pt x="228" y="213"/>
                        </a:lnTo>
                        <a:lnTo>
                          <a:pt x="226" y="216"/>
                        </a:lnTo>
                        <a:lnTo>
                          <a:pt x="224" y="217"/>
                        </a:lnTo>
                        <a:lnTo>
                          <a:pt x="223" y="217"/>
                        </a:lnTo>
                        <a:lnTo>
                          <a:pt x="219" y="216"/>
                        </a:lnTo>
                        <a:lnTo>
                          <a:pt x="216" y="218"/>
                        </a:lnTo>
                        <a:lnTo>
                          <a:pt x="213" y="220"/>
                        </a:lnTo>
                        <a:lnTo>
                          <a:pt x="211" y="221"/>
                        </a:lnTo>
                        <a:lnTo>
                          <a:pt x="209" y="222"/>
                        </a:lnTo>
                        <a:lnTo>
                          <a:pt x="208" y="222"/>
                        </a:lnTo>
                        <a:lnTo>
                          <a:pt x="205" y="222"/>
                        </a:lnTo>
                        <a:lnTo>
                          <a:pt x="199" y="222"/>
                        </a:lnTo>
                        <a:lnTo>
                          <a:pt x="192" y="222"/>
                        </a:lnTo>
                        <a:lnTo>
                          <a:pt x="191" y="223"/>
                        </a:lnTo>
                        <a:lnTo>
                          <a:pt x="189" y="224"/>
                        </a:lnTo>
                        <a:lnTo>
                          <a:pt x="187" y="225"/>
                        </a:lnTo>
                        <a:lnTo>
                          <a:pt x="186" y="225"/>
                        </a:lnTo>
                        <a:lnTo>
                          <a:pt x="169" y="225"/>
                        </a:lnTo>
                        <a:lnTo>
                          <a:pt x="152" y="225"/>
                        </a:lnTo>
                        <a:lnTo>
                          <a:pt x="135" y="225"/>
                        </a:lnTo>
                        <a:lnTo>
                          <a:pt x="118" y="224"/>
                        </a:lnTo>
                        <a:lnTo>
                          <a:pt x="118" y="223"/>
                        </a:lnTo>
                        <a:lnTo>
                          <a:pt x="118" y="221"/>
                        </a:lnTo>
                        <a:lnTo>
                          <a:pt x="116" y="219"/>
                        </a:lnTo>
                        <a:lnTo>
                          <a:pt x="115" y="217"/>
                        </a:lnTo>
                        <a:lnTo>
                          <a:pt x="114" y="217"/>
                        </a:lnTo>
                        <a:lnTo>
                          <a:pt x="112" y="215"/>
                        </a:lnTo>
                        <a:lnTo>
                          <a:pt x="105" y="217"/>
                        </a:lnTo>
                        <a:lnTo>
                          <a:pt x="100" y="218"/>
                        </a:lnTo>
                        <a:lnTo>
                          <a:pt x="87" y="220"/>
                        </a:lnTo>
                        <a:lnTo>
                          <a:pt x="83" y="222"/>
                        </a:lnTo>
                        <a:lnTo>
                          <a:pt x="80" y="224"/>
                        </a:lnTo>
                        <a:lnTo>
                          <a:pt x="76" y="225"/>
                        </a:lnTo>
                        <a:lnTo>
                          <a:pt x="72" y="226"/>
                        </a:lnTo>
                        <a:lnTo>
                          <a:pt x="67" y="226"/>
                        </a:lnTo>
                        <a:lnTo>
                          <a:pt x="64" y="225"/>
                        </a:lnTo>
                        <a:lnTo>
                          <a:pt x="61" y="224"/>
                        </a:lnTo>
                        <a:lnTo>
                          <a:pt x="58" y="224"/>
                        </a:lnTo>
                        <a:lnTo>
                          <a:pt x="56" y="225"/>
                        </a:lnTo>
                        <a:lnTo>
                          <a:pt x="54" y="225"/>
                        </a:lnTo>
                        <a:lnTo>
                          <a:pt x="47" y="222"/>
                        </a:lnTo>
                        <a:lnTo>
                          <a:pt x="44" y="220"/>
                        </a:lnTo>
                        <a:lnTo>
                          <a:pt x="39" y="219"/>
                        </a:lnTo>
                        <a:lnTo>
                          <a:pt x="31" y="220"/>
                        </a:lnTo>
                        <a:lnTo>
                          <a:pt x="24" y="220"/>
                        </a:lnTo>
                        <a:lnTo>
                          <a:pt x="17" y="219"/>
                        </a:lnTo>
                        <a:lnTo>
                          <a:pt x="15" y="219"/>
                        </a:lnTo>
                        <a:lnTo>
                          <a:pt x="14" y="219"/>
                        </a:lnTo>
                        <a:lnTo>
                          <a:pt x="11" y="217"/>
                        </a:lnTo>
                        <a:lnTo>
                          <a:pt x="10" y="216"/>
                        </a:lnTo>
                        <a:lnTo>
                          <a:pt x="8" y="216"/>
                        </a:lnTo>
                        <a:lnTo>
                          <a:pt x="6" y="216"/>
                        </a:lnTo>
                        <a:lnTo>
                          <a:pt x="2" y="216"/>
                        </a:lnTo>
                      </a:path>
                    </a:pathLst>
                  </a:custGeom>
                  <a:solidFill>
                    <a:schemeClr val="bg1">
                      <a:lumMod val="95000"/>
                    </a:schemeClr>
                  </a:solidFill>
                  <a:ln w="12700" cap="rnd">
                    <a:solidFill>
                      <a:schemeClr val="tx1">
                        <a:lumMod val="50000"/>
                        <a:lumOff val="50000"/>
                      </a:schemeClr>
                    </a:solidFill>
                    <a:round/>
                    <a:headEnd/>
                    <a:tailEnd/>
                  </a:ln>
                </p:spPr>
                <p:txBody>
                  <a:bodyPr/>
                  <a:lstStyle/>
                  <a:p>
                    <a:pPr>
                      <a:defRPr/>
                    </a:pPr>
                    <a:endParaRPr lang="ru-RU" dirty="0">
                      <a:latin typeface="+mj-lt"/>
                    </a:endParaRPr>
                  </a:p>
                </p:txBody>
              </p:sp>
              <p:sp>
                <p:nvSpPr>
                  <p:cNvPr id="143" name="Freeform 166"/>
                  <p:cNvSpPr>
                    <a:spLocks/>
                  </p:cNvSpPr>
                  <p:nvPr/>
                </p:nvSpPr>
                <p:spPr bwMode="auto">
                  <a:xfrm>
                    <a:off x="5046112" y="3628675"/>
                    <a:ext cx="1434918" cy="857997"/>
                  </a:xfrm>
                  <a:custGeom>
                    <a:avLst/>
                    <a:gdLst>
                      <a:gd name="T0" fmla="*/ 2147483647 w 636"/>
                      <a:gd name="T1" fmla="*/ 2147483647 h 373"/>
                      <a:gd name="T2" fmla="*/ 2147483647 w 636"/>
                      <a:gd name="T3" fmla="*/ 2147483647 h 373"/>
                      <a:gd name="T4" fmla="*/ 2147483647 w 636"/>
                      <a:gd name="T5" fmla="*/ 2147483647 h 373"/>
                      <a:gd name="T6" fmla="*/ 2147483647 w 636"/>
                      <a:gd name="T7" fmla="*/ 2147483647 h 373"/>
                      <a:gd name="T8" fmla="*/ 2147483647 w 636"/>
                      <a:gd name="T9" fmla="*/ 2147483647 h 373"/>
                      <a:gd name="T10" fmla="*/ 2147483647 w 636"/>
                      <a:gd name="T11" fmla="*/ 2147483647 h 373"/>
                      <a:gd name="T12" fmla="*/ 2147483647 w 636"/>
                      <a:gd name="T13" fmla="*/ 2147483647 h 373"/>
                      <a:gd name="T14" fmla="*/ 2147483647 w 636"/>
                      <a:gd name="T15" fmla="*/ 2147483647 h 373"/>
                      <a:gd name="T16" fmla="*/ 2147483647 w 636"/>
                      <a:gd name="T17" fmla="*/ 2147483647 h 373"/>
                      <a:gd name="T18" fmla="*/ 2147483647 w 636"/>
                      <a:gd name="T19" fmla="*/ 2147483647 h 373"/>
                      <a:gd name="T20" fmla="*/ 2147483647 w 636"/>
                      <a:gd name="T21" fmla="*/ 2147483647 h 373"/>
                      <a:gd name="T22" fmla="*/ 2147483647 w 636"/>
                      <a:gd name="T23" fmla="*/ 2147483647 h 373"/>
                      <a:gd name="T24" fmla="*/ 2147483647 w 636"/>
                      <a:gd name="T25" fmla="*/ 2147483647 h 373"/>
                      <a:gd name="T26" fmla="*/ 2147483647 w 636"/>
                      <a:gd name="T27" fmla="*/ 2147483647 h 373"/>
                      <a:gd name="T28" fmla="*/ 2147483647 w 636"/>
                      <a:gd name="T29" fmla="*/ 2147483647 h 373"/>
                      <a:gd name="T30" fmla="*/ 2147483647 w 636"/>
                      <a:gd name="T31" fmla="*/ 2147483647 h 373"/>
                      <a:gd name="T32" fmla="*/ 2147483647 w 636"/>
                      <a:gd name="T33" fmla="*/ 2147483647 h 373"/>
                      <a:gd name="T34" fmla="*/ 2147483647 w 636"/>
                      <a:gd name="T35" fmla="*/ 2147483647 h 373"/>
                      <a:gd name="T36" fmla="*/ 2147483647 w 636"/>
                      <a:gd name="T37" fmla="*/ 2147483647 h 373"/>
                      <a:gd name="T38" fmla="*/ 2147483647 w 636"/>
                      <a:gd name="T39" fmla="*/ 2147483647 h 373"/>
                      <a:gd name="T40" fmla="*/ 2147483647 w 636"/>
                      <a:gd name="T41" fmla="*/ 2147483647 h 373"/>
                      <a:gd name="T42" fmla="*/ 2147483647 w 636"/>
                      <a:gd name="T43" fmla="*/ 2147483647 h 373"/>
                      <a:gd name="T44" fmla="*/ 2147483647 w 636"/>
                      <a:gd name="T45" fmla="*/ 2147483647 h 373"/>
                      <a:gd name="T46" fmla="*/ 2147483647 w 636"/>
                      <a:gd name="T47" fmla="*/ 2147483647 h 373"/>
                      <a:gd name="T48" fmla="*/ 2147483647 w 636"/>
                      <a:gd name="T49" fmla="*/ 2147483647 h 373"/>
                      <a:gd name="T50" fmla="*/ 2147483647 w 636"/>
                      <a:gd name="T51" fmla="*/ 2147483647 h 373"/>
                      <a:gd name="T52" fmla="*/ 2147483647 w 636"/>
                      <a:gd name="T53" fmla="*/ 2147483647 h 373"/>
                      <a:gd name="T54" fmla="*/ 2147483647 w 636"/>
                      <a:gd name="T55" fmla="*/ 2147483647 h 373"/>
                      <a:gd name="T56" fmla="*/ 2147483647 w 636"/>
                      <a:gd name="T57" fmla="*/ 2147483647 h 373"/>
                      <a:gd name="T58" fmla="*/ 2147483647 w 636"/>
                      <a:gd name="T59" fmla="*/ 2147483647 h 373"/>
                      <a:gd name="T60" fmla="*/ 2147483647 w 636"/>
                      <a:gd name="T61" fmla="*/ 2147483647 h 373"/>
                      <a:gd name="T62" fmla="*/ 2147483647 w 636"/>
                      <a:gd name="T63" fmla="*/ 2147483647 h 373"/>
                      <a:gd name="T64" fmla="*/ 2147483647 w 636"/>
                      <a:gd name="T65" fmla="*/ 2147483647 h 373"/>
                      <a:gd name="T66" fmla="*/ 2147483647 w 636"/>
                      <a:gd name="T67" fmla="*/ 2147483647 h 373"/>
                      <a:gd name="T68" fmla="*/ 2147483647 w 636"/>
                      <a:gd name="T69" fmla="*/ 2147483647 h 373"/>
                      <a:gd name="T70" fmla="*/ 2147483647 w 636"/>
                      <a:gd name="T71" fmla="*/ 2147483647 h 373"/>
                      <a:gd name="T72" fmla="*/ 2147483647 w 636"/>
                      <a:gd name="T73" fmla="*/ 2147483647 h 373"/>
                      <a:gd name="T74" fmla="*/ 2147483647 w 636"/>
                      <a:gd name="T75" fmla="*/ 2147483647 h 373"/>
                      <a:gd name="T76" fmla="*/ 2147483647 w 636"/>
                      <a:gd name="T77" fmla="*/ 2147483647 h 373"/>
                      <a:gd name="T78" fmla="*/ 2147483647 w 636"/>
                      <a:gd name="T79" fmla="*/ 2147483647 h 373"/>
                      <a:gd name="T80" fmla="*/ 2147483647 w 636"/>
                      <a:gd name="T81" fmla="*/ 2147483647 h 373"/>
                      <a:gd name="T82" fmla="*/ 2147483647 w 636"/>
                      <a:gd name="T83" fmla="*/ 2147483647 h 373"/>
                      <a:gd name="T84" fmla="*/ 2147483647 w 636"/>
                      <a:gd name="T85" fmla="*/ 2147483647 h 373"/>
                      <a:gd name="T86" fmla="*/ 2147483647 w 636"/>
                      <a:gd name="T87" fmla="*/ 2147483647 h 373"/>
                      <a:gd name="T88" fmla="*/ 2147483647 w 636"/>
                      <a:gd name="T89" fmla="*/ 2147483647 h 373"/>
                      <a:gd name="T90" fmla="*/ 2147483647 w 636"/>
                      <a:gd name="T91" fmla="*/ 2147483647 h 373"/>
                      <a:gd name="T92" fmla="*/ 2147483647 w 636"/>
                      <a:gd name="T93" fmla="*/ 2147483647 h 373"/>
                      <a:gd name="T94" fmla="*/ 2147483647 w 636"/>
                      <a:gd name="T95" fmla="*/ 2147483647 h 373"/>
                      <a:gd name="T96" fmla="*/ 2147483647 w 636"/>
                      <a:gd name="T97" fmla="*/ 2147483647 h 373"/>
                      <a:gd name="T98" fmla="*/ 2147483647 w 636"/>
                      <a:gd name="T99" fmla="*/ 2147483647 h 373"/>
                      <a:gd name="T100" fmla="*/ 2147483647 w 636"/>
                      <a:gd name="T101" fmla="*/ 2147483647 h 373"/>
                      <a:gd name="T102" fmla="*/ 2147483647 w 636"/>
                      <a:gd name="T103" fmla="*/ 2147483647 h 373"/>
                      <a:gd name="T104" fmla="*/ 2147483647 w 636"/>
                      <a:gd name="T105" fmla="*/ 2147483647 h 373"/>
                      <a:gd name="T106" fmla="*/ 2147483647 w 636"/>
                      <a:gd name="T107" fmla="*/ 2147483647 h 373"/>
                      <a:gd name="T108" fmla="*/ 2147483647 w 636"/>
                      <a:gd name="T109" fmla="*/ 2147483647 h 373"/>
                      <a:gd name="T110" fmla="*/ 2147483647 w 636"/>
                      <a:gd name="T111" fmla="*/ 2147483647 h 373"/>
                      <a:gd name="T112" fmla="*/ 2147483647 w 636"/>
                      <a:gd name="T113" fmla="*/ 2147483647 h 373"/>
                      <a:gd name="T114" fmla="*/ 2147483647 w 636"/>
                      <a:gd name="T115" fmla="*/ 2147483647 h 3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36"/>
                      <a:gd name="T175" fmla="*/ 0 h 373"/>
                      <a:gd name="T176" fmla="*/ 636 w 636"/>
                      <a:gd name="T177" fmla="*/ 373 h 3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36" h="373">
                        <a:moveTo>
                          <a:pt x="104" y="239"/>
                        </a:moveTo>
                        <a:lnTo>
                          <a:pt x="100" y="235"/>
                        </a:lnTo>
                        <a:lnTo>
                          <a:pt x="95" y="231"/>
                        </a:lnTo>
                        <a:lnTo>
                          <a:pt x="91" y="227"/>
                        </a:lnTo>
                        <a:lnTo>
                          <a:pt x="88" y="222"/>
                        </a:lnTo>
                        <a:lnTo>
                          <a:pt x="92" y="221"/>
                        </a:lnTo>
                        <a:lnTo>
                          <a:pt x="94" y="221"/>
                        </a:lnTo>
                        <a:lnTo>
                          <a:pt x="95" y="220"/>
                        </a:lnTo>
                        <a:lnTo>
                          <a:pt x="96" y="219"/>
                        </a:lnTo>
                        <a:lnTo>
                          <a:pt x="94" y="217"/>
                        </a:lnTo>
                        <a:lnTo>
                          <a:pt x="89" y="215"/>
                        </a:lnTo>
                        <a:lnTo>
                          <a:pt x="89" y="212"/>
                        </a:lnTo>
                        <a:lnTo>
                          <a:pt x="89" y="210"/>
                        </a:lnTo>
                        <a:lnTo>
                          <a:pt x="93" y="206"/>
                        </a:lnTo>
                        <a:lnTo>
                          <a:pt x="98" y="204"/>
                        </a:lnTo>
                        <a:lnTo>
                          <a:pt x="103" y="202"/>
                        </a:lnTo>
                        <a:lnTo>
                          <a:pt x="107" y="198"/>
                        </a:lnTo>
                        <a:lnTo>
                          <a:pt x="114" y="196"/>
                        </a:lnTo>
                        <a:lnTo>
                          <a:pt x="120" y="195"/>
                        </a:lnTo>
                        <a:lnTo>
                          <a:pt x="126" y="195"/>
                        </a:lnTo>
                        <a:lnTo>
                          <a:pt x="128" y="194"/>
                        </a:lnTo>
                        <a:lnTo>
                          <a:pt x="131" y="193"/>
                        </a:lnTo>
                        <a:lnTo>
                          <a:pt x="135" y="193"/>
                        </a:lnTo>
                        <a:lnTo>
                          <a:pt x="140" y="193"/>
                        </a:lnTo>
                        <a:lnTo>
                          <a:pt x="142" y="192"/>
                        </a:lnTo>
                        <a:lnTo>
                          <a:pt x="145" y="192"/>
                        </a:lnTo>
                        <a:lnTo>
                          <a:pt x="147" y="190"/>
                        </a:lnTo>
                        <a:lnTo>
                          <a:pt x="149" y="189"/>
                        </a:lnTo>
                        <a:lnTo>
                          <a:pt x="151" y="189"/>
                        </a:lnTo>
                        <a:lnTo>
                          <a:pt x="154" y="189"/>
                        </a:lnTo>
                        <a:lnTo>
                          <a:pt x="156" y="188"/>
                        </a:lnTo>
                        <a:lnTo>
                          <a:pt x="157" y="188"/>
                        </a:lnTo>
                        <a:lnTo>
                          <a:pt x="158" y="188"/>
                        </a:lnTo>
                        <a:lnTo>
                          <a:pt x="162" y="188"/>
                        </a:lnTo>
                        <a:lnTo>
                          <a:pt x="180" y="189"/>
                        </a:lnTo>
                        <a:lnTo>
                          <a:pt x="197" y="189"/>
                        </a:lnTo>
                        <a:lnTo>
                          <a:pt x="214" y="189"/>
                        </a:lnTo>
                        <a:lnTo>
                          <a:pt x="223" y="188"/>
                        </a:lnTo>
                        <a:lnTo>
                          <a:pt x="231" y="187"/>
                        </a:lnTo>
                        <a:lnTo>
                          <a:pt x="232" y="184"/>
                        </a:lnTo>
                        <a:lnTo>
                          <a:pt x="234" y="182"/>
                        </a:lnTo>
                        <a:lnTo>
                          <a:pt x="236" y="180"/>
                        </a:lnTo>
                        <a:lnTo>
                          <a:pt x="238" y="179"/>
                        </a:lnTo>
                        <a:lnTo>
                          <a:pt x="239" y="177"/>
                        </a:lnTo>
                        <a:lnTo>
                          <a:pt x="242" y="174"/>
                        </a:lnTo>
                        <a:lnTo>
                          <a:pt x="245" y="170"/>
                        </a:lnTo>
                        <a:lnTo>
                          <a:pt x="247" y="168"/>
                        </a:lnTo>
                        <a:lnTo>
                          <a:pt x="249" y="161"/>
                        </a:lnTo>
                        <a:lnTo>
                          <a:pt x="252" y="152"/>
                        </a:lnTo>
                        <a:lnTo>
                          <a:pt x="254" y="150"/>
                        </a:lnTo>
                        <a:lnTo>
                          <a:pt x="255" y="147"/>
                        </a:lnTo>
                        <a:lnTo>
                          <a:pt x="257" y="144"/>
                        </a:lnTo>
                        <a:lnTo>
                          <a:pt x="257" y="143"/>
                        </a:lnTo>
                        <a:lnTo>
                          <a:pt x="255" y="140"/>
                        </a:lnTo>
                        <a:lnTo>
                          <a:pt x="253" y="138"/>
                        </a:lnTo>
                        <a:lnTo>
                          <a:pt x="249" y="137"/>
                        </a:lnTo>
                        <a:lnTo>
                          <a:pt x="246" y="135"/>
                        </a:lnTo>
                        <a:lnTo>
                          <a:pt x="245" y="134"/>
                        </a:lnTo>
                        <a:lnTo>
                          <a:pt x="244" y="132"/>
                        </a:lnTo>
                        <a:lnTo>
                          <a:pt x="243" y="132"/>
                        </a:lnTo>
                        <a:lnTo>
                          <a:pt x="242" y="131"/>
                        </a:lnTo>
                        <a:lnTo>
                          <a:pt x="241" y="131"/>
                        </a:lnTo>
                        <a:lnTo>
                          <a:pt x="239" y="129"/>
                        </a:lnTo>
                        <a:lnTo>
                          <a:pt x="237" y="127"/>
                        </a:lnTo>
                        <a:lnTo>
                          <a:pt x="235" y="125"/>
                        </a:lnTo>
                        <a:lnTo>
                          <a:pt x="235" y="123"/>
                        </a:lnTo>
                        <a:lnTo>
                          <a:pt x="249" y="102"/>
                        </a:lnTo>
                        <a:lnTo>
                          <a:pt x="264" y="81"/>
                        </a:lnTo>
                        <a:lnTo>
                          <a:pt x="263" y="78"/>
                        </a:lnTo>
                        <a:lnTo>
                          <a:pt x="263" y="75"/>
                        </a:lnTo>
                        <a:lnTo>
                          <a:pt x="260" y="71"/>
                        </a:lnTo>
                        <a:lnTo>
                          <a:pt x="255" y="68"/>
                        </a:lnTo>
                        <a:lnTo>
                          <a:pt x="249" y="65"/>
                        </a:lnTo>
                        <a:lnTo>
                          <a:pt x="246" y="60"/>
                        </a:lnTo>
                        <a:lnTo>
                          <a:pt x="242" y="55"/>
                        </a:lnTo>
                        <a:lnTo>
                          <a:pt x="241" y="53"/>
                        </a:lnTo>
                        <a:lnTo>
                          <a:pt x="240" y="53"/>
                        </a:lnTo>
                        <a:lnTo>
                          <a:pt x="240" y="52"/>
                        </a:lnTo>
                        <a:lnTo>
                          <a:pt x="242" y="47"/>
                        </a:lnTo>
                        <a:lnTo>
                          <a:pt x="245" y="44"/>
                        </a:lnTo>
                        <a:lnTo>
                          <a:pt x="249" y="41"/>
                        </a:lnTo>
                        <a:lnTo>
                          <a:pt x="254" y="38"/>
                        </a:lnTo>
                        <a:lnTo>
                          <a:pt x="256" y="37"/>
                        </a:lnTo>
                        <a:lnTo>
                          <a:pt x="258" y="36"/>
                        </a:lnTo>
                        <a:lnTo>
                          <a:pt x="259" y="35"/>
                        </a:lnTo>
                        <a:lnTo>
                          <a:pt x="260" y="34"/>
                        </a:lnTo>
                        <a:lnTo>
                          <a:pt x="262" y="29"/>
                        </a:lnTo>
                        <a:lnTo>
                          <a:pt x="262" y="22"/>
                        </a:lnTo>
                        <a:lnTo>
                          <a:pt x="263" y="16"/>
                        </a:lnTo>
                        <a:lnTo>
                          <a:pt x="264" y="14"/>
                        </a:lnTo>
                        <a:lnTo>
                          <a:pt x="265" y="12"/>
                        </a:lnTo>
                        <a:lnTo>
                          <a:pt x="267" y="11"/>
                        </a:lnTo>
                        <a:lnTo>
                          <a:pt x="269" y="10"/>
                        </a:lnTo>
                        <a:lnTo>
                          <a:pt x="274" y="10"/>
                        </a:lnTo>
                        <a:lnTo>
                          <a:pt x="276" y="9"/>
                        </a:lnTo>
                        <a:lnTo>
                          <a:pt x="278" y="9"/>
                        </a:lnTo>
                        <a:lnTo>
                          <a:pt x="280" y="8"/>
                        </a:lnTo>
                        <a:lnTo>
                          <a:pt x="281" y="8"/>
                        </a:lnTo>
                        <a:lnTo>
                          <a:pt x="285" y="5"/>
                        </a:lnTo>
                        <a:lnTo>
                          <a:pt x="288" y="3"/>
                        </a:lnTo>
                        <a:lnTo>
                          <a:pt x="291" y="3"/>
                        </a:lnTo>
                        <a:lnTo>
                          <a:pt x="294" y="4"/>
                        </a:lnTo>
                        <a:lnTo>
                          <a:pt x="298" y="5"/>
                        </a:lnTo>
                        <a:lnTo>
                          <a:pt x="301" y="7"/>
                        </a:lnTo>
                        <a:lnTo>
                          <a:pt x="308" y="12"/>
                        </a:lnTo>
                        <a:lnTo>
                          <a:pt x="311" y="14"/>
                        </a:lnTo>
                        <a:lnTo>
                          <a:pt x="314" y="14"/>
                        </a:lnTo>
                        <a:lnTo>
                          <a:pt x="317" y="15"/>
                        </a:lnTo>
                        <a:lnTo>
                          <a:pt x="318" y="15"/>
                        </a:lnTo>
                        <a:lnTo>
                          <a:pt x="320" y="17"/>
                        </a:lnTo>
                        <a:lnTo>
                          <a:pt x="322" y="18"/>
                        </a:lnTo>
                        <a:lnTo>
                          <a:pt x="325" y="20"/>
                        </a:lnTo>
                        <a:lnTo>
                          <a:pt x="328" y="20"/>
                        </a:lnTo>
                        <a:lnTo>
                          <a:pt x="331" y="22"/>
                        </a:lnTo>
                        <a:lnTo>
                          <a:pt x="333" y="23"/>
                        </a:lnTo>
                        <a:lnTo>
                          <a:pt x="335" y="24"/>
                        </a:lnTo>
                        <a:lnTo>
                          <a:pt x="337" y="24"/>
                        </a:lnTo>
                        <a:lnTo>
                          <a:pt x="339" y="24"/>
                        </a:lnTo>
                        <a:lnTo>
                          <a:pt x="343" y="23"/>
                        </a:lnTo>
                        <a:lnTo>
                          <a:pt x="344" y="18"/>
                        </a:lnTo>
                        <a:lnTo>
                          <a:pt x="346" y="15"/>
                        </a:lnTo>
                        <a:lnTo>
                          <a:pt x="348" y="12"/>
                        </a:lnTo>
                        <a:lnTo>
                          <a:pt x="353" y="10"/>
                        </a:lnTo>
                        <a:lnTo>
                          <a:pt x="355" y="8"/>
                        </a:lnTo>
                        <a:lnTo>
                          <a:pt x="356" y="6"/>
                        </a:lnTo>
                        <a:lnTo>
                          <a:pt x="357" y="4"/>
                        </a:lnTo>
                        <a:lnTo>
                          <a:pt x="359" y="3"/>
                        </a:lnTo>
                        <a:lnTo>
                          <a:pt x="361" y="3"/>
                        </a:lnTo>
                        <a:lnTo>
                          <a:pt x="364" y="2"/>
                        </a:lnTo>
                        <a:lnTo>
                          <a:pt x="367" y="1"/>
                        </a:lnTo>
                        <a:lnTo>
                          <a:pt x="370" y="0"/>
                        </a:lnTo>
                        <a:lnTo>
                          <a:pt x="372" y="0"/>
                        </a:lnTo>
                        <a:lnTo>
                          <a:pt x="376" y="0"/>
                        </a:lnTo>
                        <a:lnTo>
                          <a:pt x="383" y="4"/>
                        </a:lnTo>
                        <a:lnTo>
                          <a:pt x="389" y="7"/>
                        </a:lnTo>
                        <a:lnTo>
                          <a:pt x="395" y="9"/>
                        </a:lnTo>
                        <a:lnTo>
                          <a:pt x="403" y="10"/>
                        </a:lnTo>
                        <a:lnTo>
                          <a:pt x="408" y="12"/>
                        </a:lnTo>
                        <a:lnTo>
                          <a:pt x="412" y="15"/>
                        </a:lnTo>
                        <a:lnTo>
                          <a:pt x="415" y="18"/>
                        </a:lnTo>
                        <a:lnTo>
                          <a:pt x="420" y="20"/>
                        </a:lnTo>
                        <a:lnTo>
                          <a:pt x="423" y="21"/>
                        </a:lnTo>
                        <a:lnTo>
                          <a:pt x="426" y="23"/>
                        </a:lnTo>
                        <a:lnTo>
                          <a:pt x="429" y="23"/>
                        </a:lnTo>
                        <a:lnTo>
                          <a:pt x="430" y="23"/>
                        </a:lnTo>
                        <a:lnTo>
                          <a:pt x="432" y="26"/>
                        </a:lnTo>
                        <a:lnTo>
                          <a:pt x="434" y="29"/>
                        </a:lnTo>
                        <a:lnTo>
                          <a:pt x="437" y="32"/>
                        </a:lnTo>
                        <a:lnTo>
                          <a:pt x="441" y="35"/>
                        </a:lnTo>
                        <a:lnTo>
                          <a:pt x="446" y="39"/>
                        </a:lnTo>
                        <a:lnTo>
                          <a:pt x="446" y="41"/>
                        </a:lnTo>
                        <a:lnTo>
                          <a:pt x="447" y="45"/>
                        </a:lnTo>
                        <a:lnTo>
                          <a:pt x="447" y="48"/>
                        </a:lnTo>
                        <a:lnTo>
                          <a:pt x="448" y="50"/>
                        </a:lnTo>
                        <a:lnTo>
                          <a:pt x="451" y="54"/>
                        </a:lnTo>
                        <a:lnTo>
                          <a:pt x="456" y="57"/>
                        </a:lnTo>
                        <a:lnTo>
                          <a:pt x="461" y="58"/>
                        </a:lnTo>
                        <a:lnTo>
                          <a:pt x="466" y="59"/>
                        </a:lnTo>
                        <a:lnTo>
                          <a:pt x="468" y="62"/>
                        </a:lnTo>
                        <a:lnTo>
                          <a:pt x="470" y="64"/>
                        </a:lnTo>
                        <a:lnTo>
                          <a:pt x="471" y="65"/>
                        </a:lnTo>
                        <a:lnTo>
                          <a:pt x="472" y="66"/>
                        </a:lnTo>
                        <a:lnTo>
                          <a:pt x="476" y="65"/>
                        </a:lnTo>
                        <a:lnTo>
                          <a:pt x="482" y="64"/>
                        </a:lnTo>
                        <a:lnTo>
                          <a:pt x="491" y="63"/>
                        </a:lnTo>
                        <a:lnTo>
                          <a:pt x="500" y="63"/>
                        </a:lnTo>
                        <a:lnTo>
                          <a:pt x="505" y="63"/>
                        </a:lnTo>
                        <a:lnTo>
                          <a:pt x="509" y="63"/>
                        </a:lnTo>
                        <a:lnTo>
                          <a:pt x="514" y="64"/>
                        </a:lnTo>
                        <a:lnTo>
                          <a:pt x="518" y="66"/>
                        </a:lnTo>
                        <a:lnTo>
                          <a:pt x="519" y="66"/>
                        </a:lnTo>
                        <a:lnTo>
                          <a:pt x="518" y="68"/>
                        </a:lnTo>
                        <a:lnTo>
                          <a:pt x="515" y="70"/>
                        </a:lnTo>
                        <a:lnTo>
                          <a:pt x="511" y="72"/>
                        </a:lnTo>
                        <a:lnTo>
                          <a:pt x="510" y="73"/>
                        </a:lnTo>
                        <a:lnTo>
                          <a:pt x="509" y="73"/>
                        </a:lnTo>
                        <a:lnTo>
                          <a:pt x="506" y="77"/>
                        </a:lnTo>
                        <a:lnTo>
                          <a:pt x="504" y="79"/>
                        </a:lnTo>
                        <a:lnTo>
                          <a:pt x="502" y="82"/>
                        </a:lnTo>
                        <a:lnTo>
                          <a:pt x="498" y="85"/>
                        </a:lnTo>
                        <a:lnTo>
                          <a:pt x="496" y="88"/>
                        </a:lnTo>
                        <a:lnTo>
                          <a:pt x="495" y="90"/>
                        </a:lnTo>
                        <a:lnTo>
                          <a:pt x="496" y="91"/>
                        </a:lnTo>
                        <a:lnTo>
                          <a:pt x="499" y="96"/>
                        </a:lnTo>
                        <a:lnTo>
                          <a:pt x="502" y="101"/>
                        </a:lnTo>
                        <a:lnTo>
                          <a:pt x="505" y="106"/>
                        </a:lnTo>
                        <a:lnTo>
                          <a:pt x="510" y="109"/>
                        </a:lnTo>
                        <a:lnTo>
                          <a:pt x="513" y="113"/>
                        </a:lnTo>
                        <a:lnTo>
                          <a:pt x="516" y="117"/>
                        </a:lnTo>
                        <a:lnTo>
                          <a:pt x="519" y="120"/>
                        </a:lnTo>
                        <a:lnTo>
                          <a:pt x="523" y="124"/>
                        </a:lnTo>
                        <a:lnTo>
                          <a:pt x="525" y="128"/>
                        </a:lnTo>
                        <a:lnTo>
                          <a:pt x="526" y="130"/>
                        </a:lnTo>
                        <a:lnTo>
                          <a:pt x="528" y="131"/>
                        </a:lnTo>
                        <a:lnTo>
                          <a:pt x="530" y="132"/>
                        </a:lnTo>
                        <a:lnTo>
                          <a:pt x="535" y="132"/>
                        </a:lnTo>
                        <a:lnTo>
                          <a:pt x="540" y="132"/>
                        </a:lnTo>
                        <a:lnTo>
                          <a:pt x="545" y="132"/>
                        </a:lnTo>
                        <a:lnTo>
                          <a:pt x="548" y="132"/>
                        </a:lnTo>
                        <a:lnTo>
                          <a:pt x="550" y="134"/>
                        </a:lnTo>
                        <a:lnTo>
                          <a:pt x="552" y="135"/>
                        </a:lnTo>
                        <a:lnTo>
                          <a:pt x="553" y="136"/>
                        </a:lnTo>
                        <a:lnTo>
                          <a:pt x="555" y="137"/>
                        </a:lnTo>
                        <a:lnTo>
                          <a:pt x="557" y="137"/>
                        </a:lnTo>
                        <a:lnTo>
                          <a:pt x="560" y="137"/>
                        </a:lnTo>
                        <a:lnTo>
                          <a:pt x="563" y="137"/>
                        </a:lnTo>
                        <a:lnTo>
                          <a:pt x="566" y="138"/>
                        </a:lnTo>
                        <a:lnTo>
                          <a:pt x="568" y="141"/>
                        </a:lnTo>
                        <a:lnTo>
                          <a:pt x="568" y="144"/>
                        </a:lnTo>
                        <a:lnTo>
                          <a:pt x="569" y="146"/>
                        </a:lnTo>
                        <a:lnTo>
                          <a:pt x="571" y="150"/>
                        </a:lnTo>
                        <a:lnTo>
                          <a:pt x="572" y="153"/>
                        </a:lnTo>
                        <a:lnTo>
                          <a:pt x="575" y="156"/>
                        </a:lnTo>
                        <a:lnTo>
                          <a:pt x="575" y="160"/>
                        </a:lnTo>
                        <a:lnTo>
                          <a:pt x="574" y="164"/>
                        </a:lnTo>
                        <a:lnTo>
                          <a:pt x="572" y="170"/>
                        </a:lnTo>
                        <a:lnTo>
                          <a:pt x="568" y="176"/>
                        </a:lnTo>
                        <a:lnTo>
                          <a:pt x="566" y="183"/>
                        </a:lnTo>
                        <a:lnTo>
                          <a:pt x="565" y="189"/>
                        </a:lnTo>
                        <a:lnTo>
                          <a:pt x="565" y="196"/>
                        </a:lnTo>
                        <a:lnTo>
                          <a:pt x="564" y="198"/>
                        </a:lnTo>
                        <a:lnTo>
                          <a:pt x="563" y="200"/>
                        </a:lnTo>
                        <a:lnTo>
                          <a:pt x="562" y="201"/>
                        </a:lnTo>
                        <a:lnTo>
                          <a:pt x="562" y="202"/>
                        </a:lnTo>
                        <a:lnTo>
                          <a:pt x="565" y="204"/>
                        </a:lnTo>
                        <a:lnTo>
                          <a:pt x="568" y="206"/>
                        </a:lnTo>
                        <a:lnTo>
                          <a:pt x="572" y="207"/>
                        </a:lnTo>
                        <a:lnTo>
                          <a:pt x="575" y="209"/>
                        </a:lnTo>
                        <a:lnTo>
                          <a:pt x="576" y="212"/>
                        </a:lnTo>
                        <a:lnTo>
                          <a:pt x="576" y="215"/>
                        </a:lnTo>
                        <a:lnTo>
                          <a:pt x="574" y="216"/>
                        </a:lnTo>
                        <a:lnTo>
                          <a:pt x="571" y="219"/>
                        </a:lnTo>
                        <a:lnTo>
                          <a:pt x="571" y="221"/>
                        </a:lnTo>
                        <a:lnTo>
                          <a:pt x="569" y="222"/>
                        </a:lnTo>
                        <a:lnTo>
                          <a:pt x="569" y="224"/>
                        </a:lnTo>
                        <a:lnTo>
                          <a:pt x="568" y="225"/>
                        </a:lnTo>
                        <a:lnTo>
                          <a:pt x="568" y="227"/>
                        </a:lnTo>
                        <a:lnTo>
                          <a:pt x="567" y="228"/>
                        </a:lnTo>
                        <a:lnTo>
                          <a:pt x="572" y="231"/>
                        </a:lnTo>
                        <a:lnTo>
                          <a:pt x="577" y="234"/>
                        </a:lnTo>
                        <a:lnTo>
                          <a:pt x="583" y="237"/>
                        </a:lnTo>
                        <a:lnTo>
                          <a:pt x="589" y="238"/>
                        </a:lnTo>
                        <a:lnTo>
                          <a:pt x="600" y="244"/>
                        </a:lnTo>
                        <a:lnTo>
                          <a:pt x="611" y="250"/>
                        </a:lnTo>
                        <a:lnTo>
                          <a:pt x="623" y="255"/>
                        </a:lnTo>
                        <a:lnTo>
                          <a:pt x="634" y="261"/>
                        </a:lnTo>
                        <a:lnTo>
                          <a:pt x="635" y="264"/>
                        </a:lnTo>
                        <a:lnTo>
                          <a:pt x="634" y="267"/>
                        </a:lnTo>
                        <a:lnTo>
                          <a:pt x="632" y="271"/>
                        </a:lnTo>
                        <a:lnTo>
                          <a:pt x="627" y="273"/>
                        </a:lnTo>
                        <a:lnTo>
                          <a:pt x="622" y="276"/>
                        </a:lnTo>
                        <a:lnTo>
                          <a:pt x="622" y="278"/>
                        </a:lnTo>
                        <a:lnTo>
                          <a:pt x="622" y="281"/>
                        </a:lnTo>
                        <a:lnTo>
                          <a:pt x="622" y="283"/>
                        </a:lnTo>
                        <a:lnTo>
                          <a:pt x="621" y="285"/>
                        </a:lnTo>
                        <a:lnTo>
                          <a:pt x="618" y="287"/>
                        </a:lnTo>
                        <a:lnTo>
                          <a:pt x="614" y="289"/>
                        </a:lnTo>
                        <a:lnTo>
                          <a:pt x="611" y="291"/>
                        </a:lnTo>
                        <a:lnTo>
                          <a:pt x="608" y="292"/>
                        </a:lnTo>
                        <a:lnTo>
                          <a:pt x="606" y="294"/>
                        </a:lnTo>
                        <a:lnTo>
                          <a:pt x="603" y="296"/>
                        </a:lnTo>
                        <a:lnTo>
                          <a:pt x="598" y="299"/>
                        </a:lnTo>
                        <a:lnTo>
                          <a:pt x="593" y="300"/>
                        </a:lnTo>
                        <a:lnTo>
                          <a:pt x="588" y="303"/>
                        </a:lnTo>
                        <a:lnTo>
                          <a:pt x="586" y="306"/>
                        </a:lnTo>
                        <a:lnTo>
                          <a:pt x="583" y="310"/>
                        </a:lnTo>
                        <a:lnTo>
                          <a:pt x="578" y="311"/>
                        </a:lnTo>
                        <a:lnTo>
                          <a:pt x="575" y="312"/>
                        </a:lnTo>
                        <a:lnTo>
                          <a:pt x="573" y="313"/>
                        </a:lnTo>
                        <a:lnTo>
                          <a:pt x="569" y="315"/>
                        </a:lnTo>
                        <a:lnTo>
                          <a:pt x="568" y="315"/>
                        </a:lnTo>
                        <a:lnTo>
                          <a:pt x="566" y="317"/>
                        </a:lnTo>
                        <a:lnTo>
                          <a:pt x="564" y="317"/>
                        </a:lnTo>
                        <a:lnTo>
                          <a:pt x="562" y="318"/>
                        </a:lnTo>
                        <a:lnTo>
                          <a:pt x="559" y="319"/>
                        </a:lnTo>
                        <a:lnTo>
                          <a:pt x="557" y="320"/>
                        </a:lnTo>
                        <a:lnTo>
                          <a:pt x="556" y="320"/>
                        </a:lnTo>
                        <a:lnTo>
                          <a:pt x="554" y="327"/>
                        </a:lnTo>
                        <a:lnTo>
                          <a:pt x="553" y="335"/>
                        </a:lnTo>
                        <a:lnTo>
                          <a:pt x="551" y="341"/>
                        </a:lnTo>
                        <a:lnTo>
                          <a:pt x="550" y="344"/>
                        </a:lnTo>
                        <a:lnTo>
                          <a:pt x="548" y="346"/>
                        </a:lnTo>
                        <a:lnTo>
                          <a:pt x="547" y="350"/>
                        </a:lnTo>
                        <a:lnTo>
                          <a:pt x="546" y="353"/>
                        </a:lnTo>
                        <a:lnTo>
                          <a:pt x="546" y="357"/>
                        </a:lnTo>
                        <a:lnTo>
                          <a:pt x="544" y="360"/>
                        </a:lnTo>
                        <a:lnTo>
                          <a:pt x="543" y="362"/>
                        </a:lnTo>
                        <a:lnTo>
                          <a:pt x="540" y="363"/>
                        </a:lnTo>
                        <a:lnTo>
                          <a:pt x="536" y="365"/>
                        </a:lnTo>
                        <a:lnTo>
                          <a:pt x="534" y="366"/>
                        </a:lnTo>
                        <a:lnTo>
                          <a:pt x="531" y="368"/>
                        </a:lnTo>
                        <a:lnTo>
                          <a:pt x="528" y="369"/>
                        </a:lnTo>
                        <a:lnTo>
                          <a:pt x="523" y="370"/>
                        </a:lnTo>
                        <a:lnTo>
                          <a:pt x="520" y="371"/>
                        </a:lnTo>
                        <a:lnTo>
                          <a:pt x="518" y="372"/>
                        </a:lnTo>
                        <a:lnTo>
                          <a:pt x="517" y="372"/>
                        </a:lnTo>
                        <a:lnTo>
                          <a:pt x="514" y="365"/>
                        </a:lnTo>
                        <a:lnTo>
                          <a:pt x="513" y="358"/>
                        </a:lnTo>
                        <a:lnTo>
                          <a:pt x="514" y="354"/>
                        </a:lnTo>
                        <a:lnTo>
                          <a:pt x="515" y="351"/>
                        </a:lnTo>
                        <a:lnTo>
                          <a:pt x="518" y="349"/>
                        </a:lnTo>
                        <a:lnTo>
                          <a:pt x="522" y="347"/>
                        </a:lnTo>
                        <a:lnTo>
                          <a:pt x="527" y="339"/>
                        </a:lnTo>
                        <a:lnTo>
                          <a:pt x="531" y="330"/>
                        </a:lnTo>
                        <a:lnTo>
                          <a:pt x="532" y="328"/>
                        </a:lnTo>
                        <a:lnTo>
                          <a:pt x="532" y="326"/>
                        </a:lnTo>
                        <a:lnTo>
                          <a:pt x="533" y="324"/>
                        </a:lnTo>
                        <a:lnTo>
                          <a:pt x="533" y="323"/>
                        </a:lnTo>
                        <a:lnTo>
                          <a:pt x="528" y="321"/>
                        </a:lnTo>
                        <a:lnTo>
                          <a:pt x="521" y="320"/>
                        </a:lnTo>
                        <a:lnTo>
                          <a:pt x="515" y="320"/>
                        </a:lnTo>
                        <a:lnTo>
                          <a:pt x="509" y="319"/>
                        </a:lnTo>
                        <a:lnTo>
                          <a:pt x="506" y="317"/>
                        </a:lnTo>
                        <a:lnTo>
                          <a:pt x="504" y="316"/>
                        </a:lnTo>
                        <a:lnTo>
                          <a:pt x="502" y="315"/>
                        </a:lnTo>
                        <a:lnTo>
                          <a:pt x="500" y="315"/>
                        </a:lnTo>
                        <a:lnTo>
                          <a:pt x="498" y="315"/>
                        </a:lnTo>
                        <a:lnTo>
                          <a:pt x="495" y="315"/>
                        </a:lnTo>
                        <a:lnTo>
                          <a:pt x="491" y="316"/>
                        </a:lnTo>
                        <a:lnTo>
                          <a:pt x="490" y="319"/>
                        </a:lnTo>
                        <a:lnTo>
                          <a:pt x="489" y="321"/>
                        </a:lnTo>
                        <a:lnTo>
                          <a:pt x="488" y="324"/>
                        </a:lnTo>
                        <a:lnTo>
                          <a:pt x="485" y="326"/>
                        </a:lnTo>
                        <a:lnTo>
                          <a:pt x="482" y="325"/>
                        </a:lnTo>
                        <a:lnTo>
                          <a:pt x="481" y="324"/>
                        </a:lnTo>
                        <a:lnTo>
                          <a:pt x="480" y="323"/>
                        </a:lnTo>
                        <a:lnTo>
                          <a:pt x="479" y="321"/>
                        </a:lnTo>
                        <a:lnTo>
                          <a:pt x="476" y="319"/>
                        </a:lnTo>
                        <a:lnTo>
                          <a:pt x="474" y="317"/>
                        </a:lnTo>
                        <a:lnTo>
                          <a:pt x="473" y="315"/>
                        </a:lnTo>
                        <a:lnTo>
                          <a:pt x="472" y="315"/>
                        </a:lnTo>
                        <a:lnTo>
                          <a:pt x="472" y="312"/>
                        </a:lnTo>
                        <a:lnTo>
                          <a:pt x="473" y="309"/>
                        </a:lnTo>
                        <a:lnTo>
                          <a:pt x="473" y="305"/>
                        </a:lnTo>
                        <a:lnTo>
                          <a:pt x="471" y="302"/>
                        </a:lnTo>
                        <a:lnTo>
                          <a:pt x="469" y="300"/>
                        </a:lnTo>
                        <a:lnTo>
                          <a:pt x="466" y="299"/>
                        </a:lnTo>
                        <a:lnTo>
                          <a:pt x="464" y="297"/>
                        </a:lnTo>
                        <a:lnTo>
                          <a:pt x="463" y="295"/>
                        </a:lnTo>
                        <a:lnTo>
                          <a:pt x="462" y="294"/>
                        </a:lnTo>
                        <a:lnTo>
                          <a:pt x="462" y="293"/>
                        </a:lnTo>
                        <a:lnTo>
                          <a:pt x="459" y="293"/>
                        </a:lnTo>
                        <a:lnTo>
                          <a:pt x="457" y="293"/>
                        </a:lnTo>
                        <a:lnTo>
                          <a:pt x="454" y="292"/>
                        </a:lnTo>
                        <a:lnTo>
                          <a:pt x="452" y="293"/>
                        </a:lnTo>
                        <a:lnTo>
                          <a:pt x="451" y="294"/>
                        </a:lnTo>
                        <a:lnTo>
                          <a:pt x="450" y="295"/>
                        </a:lnTo>
                        <a:lnTo>
                          <a:pt x="450" y="296"/>
                        </a:lnTo>
                        <a:lnTo>
                          <a:pt x="451" y="298"/>
                        </a:lnTo>
                        <a:lnTo>
                          <a:pt x="453" y="301"/>
                        </a:lnTo>
                        <a:lnTo>
                          <a:pt x="454" y="303"/>
                        </a:lnTo>
                        <a:lnTo>
                          <a:pt x="456" y="306"/>
                        </a:lnTo>
                        <a:lnTo>
                          <a:pt x="457" y="309"/>
                        </a:lnTo>
                        <a:lnTo>
                          <a:pt x="458" y="311"/>
                        </a:lnTo>
                        <a:lnTo>
                          <a:pt x="459" y="312"/>
                        </a:lnTo>
                        <a:lnTo>
                          <a:pt x="460" y="316"/>
                        </a:lnTo>
                        <a:lnTo>
                          <a:pt x="460" y="320"/>
                        </a:lnTo>
                        <a:lnTo>
                          <a:pt x="458" y="324"/>
                        </a:lnTo>
                        <a:lnTo>
                          <a:pt x="454" y="326"/>
                        </a:lnTo>
                        <a:lnTo>
                          <a:pt x="449" y="325"/>
                        </a:lnTo>
                        <a:lnTo>
                          <a:pt x="445" y="323"/>
                        </a:lnTo>
                        <a:lnTo>
                          <a:pt x="439" y="320"/>
                        </a:lnTo>
                        <a:lnTo>
                          <a:pt x="431" y="316"/>
                        </a:lnTo>
                        <a:lnTo>
                          <a:pt x="427" y="315"/>
                        </a:lnTo>
                        <a:lnTo>
                          <a:pt x="422" y="314"/>
                        </a:lnTo>
                        <a:lnTo>
                          <a:pt x="417" y="312"/>
                        </a:lnTo>
                        <a:lnTo>
                          <a:pt x="413" y="311"/>
                        </a:lnTo>
                        <a:lnTo>
                          <a:pt x="409" y="309"/>
                        </a:lnTo>
                        <a:lnTo>
                          <a:pt x="404" y="308"/>
                        </a:lnTo>
                        <a:lnTo>
                          <a:pt x="402" y="305"/>
                        </a:lnTo>
                        <a:lnTo>
                          <a:pt x="399" y="303"/>
                        </a:lnTo>
                        <a:lnTo>
                          <a:pt x="396" y="302"/>
                        </a:lnTo>
                        <a:lnTo>
                          <a:pt x="393" y="303"/>
                        </a:lnTo>
                        <a:lnTo>
                          <a:pt x="390" y="305"/>
                        </a:lnTo>
                        <a:lnTo>
                          <a:pt x="386" y="308"/>
                        </a:lnTo>
                        <a:lnTo>
                          <a:pt x="383" y="310"/>
                        </a:lnTo>
                        <a:lnTo>
                          <a:pt x="381" y="312"/>
                        </a:lnTo>
                        <a:lnTo>
                          <a:pt x="381" y="314"/>
                        </a:lnTo>
                        <a:lnTo>
                          <a:pt x="382" y="317"/>
                        </a:lnTo>
                        <a:lnTo>
                          <a:pt x="385" y="320"/>
                        </a:lnTo>
                        <a:lnTo>
                          <a:pt x="391" y="322"/>
                        </a:lnTo>
                        <a:lnTo>
                          <a:pt x="396" y="324"/>
                        </a:lnTo>
                        <a:lnTo>
                          <a:pt x="395" y="327"/>
                        </a:lnTo>
                        <a:lnTo>
                          <a:pt x="395" y="329"/>
                        </a:lnTo>
                        <a:lnTo>
                          <a:pt x="394" y="330"/>
                        </a:lnTo>
                        <a:lnTo>
                          <a:pt x="393" y="331"/>
                        </a:lnTo>
                        <a:lnTo>
                          <a:pt x="391" y="332"/>
                        </a:lnTo>
                        <a:lnTo>
                          <a:pt x="389" y="333"/>
                        </a:lnTo>
                        <a:lnTo>
                          <a:pt x="386" y="334"/>
                        </a:lnTo>
                        <a:lnTo>
                          <a:pt x="385" y="335"/>
                        </a:lnTo>
                        <a:lnTo>
                          <a:pt x="383" y="336"/>
                        </a:lnTo>
                        <a:lnTo>
                          <a:pt x="381" y="338"/>
                        </a:lnTo>
                        <a:lnTo>
                          <a:pt x="380" y="338"/>
                        </a:lnTo>
                        <a:lnTo>
                          <a:pt x="378" y="341"/>
                        </a:lnTo>
                        <a:lnTo>
                          <a:pt x="375" y="343"/>
                        </a:lnTo>
                        <a:lnTo>
                          <a:pt x="372" y="345"/>
                        </a:lnTo>
                        <a:lnTo>
                          <a:pt x="371" y="346"/>
                        </a:lnTo>
                        <a:lnTo>
                          <a:pt x="367" y="345"/>
                        </a:lnTo>
                        <a:lnTo>
                          <a:pt x="364" y="342"/>
                        </a:lnTo>
                        <a:lnTo>
                          <a:pt x="360" y="339"/>
                        </a:lnTo>
                        <a:lnTo>
                          <a:pt x="356" y="337"/>
                        </a:lnTo>
                        <a:lnTo>
                          <a:pt x="354" y="338"/>
                        </a:lnTo>
                        <a:lnTo>
                          <a:pt x="352" y="339"/>
                        </a:lnTo>
                        <a:lnTo>
                          <a:pt x="350" y="339"/>
                        </a:lnTo>
                        <a:lnTo>
                          <a:pt x="348" y="339"/>
                        </a:lnTo>
                        <a:lnTo>
                          <a:pt x="347" y="339"/>
                        </a:lnTo>
                        <a:lnTo>
                          <a:pt x="344" y="340"/>
                        </a:lnTo>
                        <a:lnTo>
                          <a:pt x="343" y="344"/>
                        </a:lnTo>
                        <a:lnTo>
                          <a:pt x="342" y="347"/>
                        </a:lnTo>
                        <a:lnTo>
                          <a:pt x="339" y="349"/>
                        </a:lnTo>
                        <a:lnTo>
                          <a:pt x="335" y="351"/>
                        </a:lnTo>
                        <a:lnTo>
                          <a:pt x="334" y="353"/>
                        </a:lnTo>
                        <a:lnTo>
                          <a:pt x="333" y="354"/>
                        </a:lnTo>
                        <a:lnTo>
                          <a:pt x="331" y="354"/>
                        </a:lnTo>
                        <a:lnTo>
                          <a:pt x="329" y="353"/>
                        </a:lnTo>
                        <a:lnTo>
                          <a:pt x="326" y="351"/>
                        </a:lnTo>
                        <a:lnTo>
                          <a:pt x="324" y="348"/>
                        </a:lnTo>
                        <a:lnTo>
                          <a:pt x="322" y="345"/>
                        </a:lnTo>
                        <a:lnTo>
                          <a:pt x="319" y="342"/>
                        </a:lnTo>
                        <a:lnTo>
                          <a:pt x="314" y="341"/>
                        </a:lnTo>
                        <a:lnTo>
                          <a:pt x="308" y="340"/>
                        </a:lnTo>
                        <a:lnTo>
                          <a:pt x="306" y="338"/>
                        </a:lnTo>
                        <a:lnTo>
                          <a:pt x="303" y="336"/>
                        </a:lnTo>
                        <a:lnTo>
                          <a:pt x="300" y="336"/>
                        </a:lnTo>
                        <a:lnTo>
                          <a:pt x="295" y="335"/>
                        </a:lnTo>
                        <a:lnTo>
                          <a:pt x="293" y="333"/>
                        </a:lnTo>
                        <a:lnTo>
                          <a:pt x="293" y="331"/>
                        </a:lnTo>
                        <a:lnTo>
                          <a:pt x="294" y="329"/>
                        </a:lnTo>
                        <a:lnTo>
                          <a:pt x="298" y="328"/>
                        </a:lnTo>
                        <a:lnTo>
                          <a:pt x="297" y="326"/>
                        </a:lnTo>
                        <a:lnTo>
                          <a:pt x="295" y="324"/>
                        </a:lnTo>
                        <a:lnTo>
                          <a:pt x="294" y="323"/>
                        </a:lnTo>
                        <a:lnTo>
                          <a:pt x="293" y="321"/>
                        </a:lnTo>
                        <a:lnTo>
                          <a:pt x="289" y="321"/>
                        </a:lnTo>
                        <a:lnTo>
                          <a:pt x="283" y="322"/>
                        </a:lnTo>
                        <a:lnTo>
                          <a:pt x="281" y="324"/>
                        </a:lnTo>
                        <a:lnTo>
                          <a:pt x="278" y="326"/>
                        </a:lnTo>
                        <a:lnTo>
                          <a:pt x="276" y="327"/>
                        </a:lnTo>
                        <a:lnTo>
                          <a:pt x="273" y="328"/>
                        </a:lnTo>
                        <a:lnTo>
                          <a:pt x="267" y="329"/>
                        </a:lnTo>
                        <a:lnTo>
                          <a:pt x="259" y="329"/>
                        </a:lnTo>
                        <a:lnTo>
                          <a:pt x="258" y="330"/>
                        </a:lnTo>
                        <a:lnTo>
                          <a:pt x="257" y="331"/>
                        </a:lnTo>
                        <a:lnTo>
                          <a:pt x="258" y="333"/>
                        </a:lnTo>
                        <a:lnTo>
                          <a:pt x="259" y="336"/>
                        </a:lnTo>
                        <a:lnTo>
                          <a:pt x="258" y="338"/>
                        </a:lnTo>
                        <a:lnTo>
                          <a:pt x="252" y="339"/>
                        </a:lnTo>
                        <a:lnTo>
                          <a:pt x="245" y="340"/>
                        </a:lnTo>
                        <a:lnTo>
                          <a:pt x="239" y="339"/>
                        </a:lnTo>
                        <a:lnTo>
                          <a:pt x="232" y="340"/>
                        </a:lnTo>
                        <a:lnTo>
                          <a:pt x="229" y="342"/>
                        </a:lnTo>
                        <a:lnTo>
                          <a:pt x="225" y="345"/>
                        </a:lnTo>
                        <a:lnTo>
                          <a:pt x="223" y="346"/>
                        </a:lnTo>
                        <a:lnTo>
                          <a:pt x="221" y="347"/>
                        </a:lnTo>
                        <a:lnTo>
                          <a:pt x="219" y="347"/>
                        </a:lnTo>
                        <a:lnTo>
                          <a:pt x="218" y="347"/>
                        </a:lnTo>
                        <a:lnTo>
                          <a:pt x="214" y="346"/>
                        </a:lnTo>
                        <a:lnTo>
                          <a:pt x="209" y="345"/>
                        </a:lnTo>
                        <a:lnTo>
                          <a:pt x="199" y="345"/>
                        </a:lnTo>
                        <a:lnTo>
                          <a:pt x="169" y="344"/>
                        </a:lnTo>
                        <a:lnTo>
                          <a:pt x="152" y="344"/>
                        </a:lnTo>
                        <a:lnTo>
                          <a:pt x="137" y="343"/>
                        </a:lnTo>
                        <a:lnTo>
                          <a:pt x="136" y="342"/>
                        </a:lnTo>
                        <a:lnTo>
                          <a:pt x="136" y="341"/>
                        </a:lnTo>
                        <a:lnTo>
                          <a:pt x="136" y="340"/>
                        </a:lnTo>
                        <a:lnTo>
                          <a:pt x="136" y="339"/>
                        </a:lnTo>
                        <a:lnTo>
                          <a:pt x="134" y="338"/>
                        </a:lnTo>
                        <a:lnTo>
                          <a:pt x="132" y="337"/>
                        </a:lnTo>
                        <a:lnTo>
                          <a:pt x="131" y="333"/>
                        </a:lnTo>
                        <a:lnTo>
                          <a:pt x="130" y="330"/>
                        </a:lnTo>
                        <a:lnTo>
                          <a:pt x="129" y="327"/>
                        </a:lnTo>
                        <a:lnTo>
                          <a:pt x="128" y="326"/>
                        </a:lnTo>
                        <a:lnTo>
                          <a:pt x="126" y="326"/>
                        </a:lnTo>
                        <a:lnTo>
                          <a:pt x="123" y="325"/>
                        </a:lnTo>
                        <a:lnTo>
                          <a:pt x="119" y="324"/>
                        </a:lnTo>
                        <a:lnTo>
                          <a:pt x="112" y="324"/>
                        </a:lnTo>
                        <a:lnTo>
                          <a:pt x="110" y="321"/>
                        </a:lnTo>
                        <a:lnTo>
                          <a:pt x="107" y="320"/>
                        </a:lnTo>
                        <a:lnTo>
                          <a:pt x="101" y="317"/>
                        </a:lnTo>
                        <a:lnTo>
                          <a:pt x="100" y="315"/>
                        </a:lnTo>
                        <a:lnTo>
                          <a:pt x="100" y="314"/>
                        </a:lnTo>
                        <a:lnTo>
                          <a:pt x="99" y="312"/>
                        </a:lnTo>
                        <a:lnTo>
                          <a:pt x="97" y="311"/>
                        </a:lnTo>
                        <a:lnTo>
                          <a:pt x="95" y="309"/>
                        </a:lnTo>
                        <a:lnTo>
                          <a:pt x="94" y="309"/>
                        </a:lnTo>
                        <a:lnTo>
                          <a:pt x="88" y="309"/>
                        </a:lnTo>
                        <a:lnTo>
                          <a:pt x="81" y="309"/>
                        </a:lnTo>
                        <a:lnTo>
                          <a:pt x="73" y="311"/>
                        </a:lnTo>
                        <a:lnTo>
                          <a:pt x="65" y="311"/>
                        </a:lnTo>
                        <a:lnTo>
                          <a:pt x="57" y="311"/>
                        </a:lnTo>
                        <a:lnTo>
                          <a:pt x="51" y="309"/>
                        </a:lnTo>
                        <a:lnTo>
                          <a:pt x="45" y="305"/>
                        </a:lnTo>
                        <a:lnTo>
                          <a:pt x="43" y="303"/>
                        </a:lnTo>
                        <a:lnTo>
                          <a:pt x="42" y="300"/>
                        </a:lnTo>
                        <a:lnTo>
                          <a:pt x="44" y="297"/>
                        </a:lnTo>
                        <a:lnTo>
                          <a:pt x="46" y="296"/>
                        </a:lnTo>
                        <a:lnTo>
                          <a:pt x="48" y="294"/>
                        </a:lnTo>
                        <a:lnTo>
                          <a:pt x="51" y="294"/>
                        </a:lnTo>
                        <a:lnTo>
                          <a:pt x="54" y="291"/>
                        </a:lnTo>
                        <a:lnTo>
                          <a:pt x="58" y="290"/>
                        </a:lnTo>
                        <a:lnTo>
                          <a:pt x="61" y="287"/>
                        </a:lnTo>
                        <a:lnTo>
                          <a:pt x="65" y="285"/>
                        </a:lnTo>
                        <a:lnTo>
                          <a:pt x="70" y="282"/>
                        </a:lnTo>
                        <a:lnTo>
                          <a:pt x="73" y="279"/>
                        </a:lnTo>
                        <a:lnTo>
                          <a:pt x="76" y="275"/>
                        </a:lnTo>
                        <a:lnTo>
                          <a:pt x="80" y="272"/>
                        </a:lnTo>
                        <a:lnTo>
                          <a:pt x="84" y="268"/>
                        </a:lnTo>
                        <a:lnTo>
                          <a:pt x="85" y="266"/>
                        </a:lnTo>
                        <a:lnTo>
                          <a:pt x="84" y="265"/>
                        </a:lnTo>
                        <a:lnTo>
                          <a:pt x="79" y="265"/>
                        </a:lnTo>
                        <a:lnTo>
                          <a:pt x="74" y="266"/>
                        </a:lnTo>
                        <a:lnTo>
                          <a:pt x="70" y="266"/>
                        </a:lnTo>
                        <a:lnTo>
                          <a:pt x="68" y="266"/>
                        </a:lnTo>
                        <a:lnTo>
                          <a:pt x="53" y="267"/>
                        </a:lnTo>
                        <a:lnTo>
                          <a:pt x="39" y="267"/>
                        </a:lnTo>
                        <a:lnTo>
                          <a:pt x="26" y="266"/>
                        </a:lnTo>
                        <a:lnTo>
                          <a:pt x="11" y="265"/>
                        </a:lnTo>
                        <a:lnTo>
                          <a:pt x="10" y="261"/>
                        </a:lnTo>
                        <a:lnTo>
                          <a:pt x="7" y="259"/>
                        </a:lnTo>
                        <a:lnTo>
                          <a:pt x="4" y="257"/>
                        </a:lnTo>
                        <a:lnTo>
                          <a:pt x="0" y="255"/>
                        </a:lnTo>
                        <a:lnTo>
                          <a:pt x="0" y="252"/>
                        </a:lnTo>
                        <a:lnTo>
                          <a:pt x="0" y="251"/>
                        </a:lnTo>
                        <a:lnTo>
                          <a:pt x="0" y="249"/>
                        </a:lnTo>
                        <a:lnTo>
                          <a:pt x="2" y="248"/>
                        </a:lnTo>
                        <a:lnTo>
                          <a:pt x="6" y="246"/>
                        </a:lnTo>
                        <a:lnTo>
                          <a:pt x="13" y="248"/>
                        </a:lnTo>
                        <a:lnTo>
                          <a:pt x="19" y="248"/>
                        </a:lnTo>
                        <a:lnTo>
                          <a:pt x="26" y="248"/>
                        </a:lnTo>
                        <a:lnTo>
                          <a:pt x="33" y="247"/>
                        </a:lnTo>
                        <a:lnTo>
                          <a:pt x="48" y="249"/>
                        </a:lnTo>
                        <a:lnTo>
                          <a:pt x="62" y="251"/>
                        </a:lnTo>
                        <a:lnTo>
                          <a:pt x="76" y="253"/>
                        </a:lnTo>
                        <a:lnTo>
                          <a:pt x="92" y="254"/>
                        </a:lnTo>
                        <a:lnTo>
                          <a:pt x="96" y="255"/>
                        </a:lnTo>
                        <a:lnTo>
                          <a:pt x="97" y="255"/>
                        </a:lnTo>
                        <a:lnTo>
                          <a:pt x="96" y="254"/>
                        </a:lnTo>
                        <a:lnTo>
                          <a:pt x="95" y="254"/>
                        </a:lnTo>
                        <a:lnTo>
                          <a:pt x="96" y="255"/>
                        </a:lnTo>
                        <a:lnTo>
                          <a:pt x="99" y="257"/>
                        </a:lnTo>
                        <a:lnTo>
                          <a:pt x="101" y="258"/>
                        </a:lnTo>
                        <a:lnTo>
                          <a:pt x="104" y="260"/>
                        </a:lnTo>
                        <a:lnTo>
                          <a:pt x="112" y="260"/>
                        </a:lnTo>
                        <a:lnTo>
                          <a:pt x="119" y="261"/>
                        </a:lnTo>
                        <a:lnTo>
                          <a:pt x="121" y="261"/>
                        </a:lnTo>
                        <a:lnTo>
                          <a:pt x="122" y="261"/>
                        </a:lnTo>
                        <a:lnTo>
                          <a:pt x="125" y="263"/>
                        </a:lnTo>
                        <a:lnTo>
                          <a:pt x="126" y="264"/>
                        </a:lnTo>
                        <a:lnTo>
                          <a:pt x="128" y="266"/>
                        </a:lnTo>
                        <a:lnTo>
                          <a:pt x="130" y="267"/>
                        </a:lnTo>
                        <a:lnTo>
                          <a:pt x="134" y="266"/>
                        </a:lnTo>
                        <a:lnTo>
                          <a:pt x="138" y="266"/>
                        </a:lnTo>
                        <a:lnTo>
                          <a:pt x="141" y="264"/>
                        </a:lnTo>
                        <a:lnTo>
                          <a:pt x="145" y="262"/>
                        </a:lnTo>
                        <a:lnTo>
                          <a:pt x="146" y="260"/>
                        </a:lnTo>
                        <a:lnTo>
                          <a:pt x="146" y="259"/>
                        </a:lnTo>
                        <a:lnTo>
                          <a:pt x="146" y="258"/>
                        </a:lnTo>
                        <a:lnTo>
                          <a:pt x="144" y="257"/>
                        </a:lnTo>
                        <a:lnTo>
                          <a:pt x="142" y="256"/>
                        </a:lnTo>
                        <a:lnTo>
                          <a:pt x="139" y="255"/>
                        </a:lnTo>
                        <a:lnTo>
                          <a:pt x="137" y="254"/>
                        </a:lnTo>
                        <a:lnTo>
                          <a:pt x="136" y="253"/>
                        </a:lnTo>
                        <a:lnTo>
                          <a:pt x="136" y="250"/>
                        </a:lnTo>
                        <a:lnTo>
                          <a:pt x="135" y="249"/>
                        </a:lnTo>
                        <a:lnTo>
                          <a:pt x="135" y="248"/>
                        </a:lnTo>
                        <a:lnTo>
                          <a:pt x="134" y="248"/>
                        </a:lnTo>
                        <a:lnTo>
                          <a:pt x="133" y="248"/>
                        </a:lnTo>
                        <a:lnTo>
                          <a:pt x="131" y="248"/>
                        </a:lnTo>
                        <a:lnTo>
                          <a:pt x="130" y="247"/>
                        </a:lnTo>
                        <a:lnTo>
                          <a:pt x="128" y="243"/>
                        </a:lnTo>
                        <a:lnTo>
                          <a:pt x="128" y="240"/>
                        </a:lnTo>
                        <a:lnTo>
                          <a:pt x="128" y="238"/>
                        </a:lnTo>
                        <a:lnTo>
                          <a:pt x="129" y="237"/>
                        </a:lnTo>
                        <a:lnTo>
                          <a:pt x="128" y="237"/>
                        </a:lnTo>
                        <a:lnTo>
                          <a:pt x="126" y="236"/>
                        </a:lnTo>
                        <a:lnTo>
                          <a:pt x="121" y="237"/>
                        </a:lnTo>
                        <a:lnTo>
                          <a:pt x="116" y="237"/>
                        </a:lnTo>
                        <a:lnTo>
                          <a:pt x="110" y="239"/>
                        </a:lnTo>
                        <a:lnTo>
                          <a:pt x="104" y="239"/>
                        </a:lnTo>
                      </a:path>
                    </a:pathLst>
                  </a:custGeom>
                  <a:solidFill>
                    <a:schemeClr val="bg1">
                      <a:lumMod val="95000"/>
                    </a:schemeClr>
                  </a:solidFill>
                  <a:ln w="12700" cap="rnd">
                    <a:solidFill>
                      <a:schemeClr val="tx1">
                        <a:lumMod val="50000"/>
                        <a:lumOff val="50000"/>
                      </a:schemeClr>
                    </a:solidFill>
                    <a:round/>
                    <a:headEnd/>
                    <a:tailEnd/>
                  </a:ln>
                </p:spPr>
                <p:txBody>
                  <a:bodyPr/>
                  <a:lstStyle/>
                  <a:p>
                    <a:pPr>
                      <a:defRPr/>
                    </a:pPr>
                    <a:endParaRPr lang="ru-RU" dirty="0">
                      <a:latin typeface="+mj-lt"/>
                    </a:endParaRPr>
                  </a:p>
                </p:txBody>
              </p:sp>
              <p:sp>
                <p:nvSpPr>
                  <p:cNvPr id="144" name="Freeform 167"/>
                  <p:cNvSpPr>
                    <a:spLocks/>
                  </p:cNvSpPr>
                  <p:nvPr/>
                </p:nvSpPr>
                <p:spPr bwMode="auto">
                  <a:xfrm>
                    <a:off x="5553371" y="1146315"/>
                    <a:ext cx="974564" cy="1187868"/>
                  </a:xfrm>
                  <a:custGeom>
                    <a:avLst/>
                    <a:gdLst>
                      <a:gd name="T0" fmla="*/ 2147483647 w 431"/>
                      <a:gd name="T1" fmla="*/ 2147483647 h 517"/>
                      <a:gd name="T2" fmla="*/ 2147483647 w 431"/>
                      <a:gd name="T3" fmla="*/ 2147483647 h 517"/>
                      <a:gd name="T4" fmla="*/ 2147483647 w 431"/>
                      <a:gd name="T5" fmla="*/ 2147483647 h 517"/>
                      <a:gd name="T6" fmla="*/ 2147483647 w 431"/>
                      <a:gd name="T7" fmla="*/ 2147483647 h 517"/>
                      <a:gd name="T8" fmla="*/ 2147483647 w 431"/>
                      <a:gd name="T9" fmla="*/ 2147483647 h 517"/>
                      <a:gd name="T10" fmla="*/ 2147483647 w 431"/>
                      <a:gd name="T11" fmla="*/ 2147483647 h 517"/>
                      <a:gd name="T12" fmla="*/ 2147483647 w 431"/>
                      <a:gd name="T13" fmla="*/ 2147483647 h 517"/>
                      <a:gd name="T14" fmla="*/ 2147483647 w 431"/>
                      <a:gd name="T15" fmla="*/ 2147483647 h 517"/>
                      <a:gd name="T16" fmla="*/ 2147483647 w 431"/>
                      <a:gd name="T17" fmla="*/ 2147483647 h 517"/>
                      <a:gd name="T18" fmla="*/ 2147483647 w 431"/>
                      <a:gd name="T19" fmla="*/ 2147483647 h 517"/>
                      <a:gd name="T20" fmla="*/ 2147483647 w 431"/>
                      <a:gd name="T21" fmla="*/ 2147483647 h 517"/>
                      <a:gd name="T22" fmla="*/ 2147483647 w 431"/>
                      <a:gd name="T23" fmla="*/ 2147483647 h 517"/>
                      <a:gd name="T24" fmla="*/ 2147483647 w 431"/>
                      <a:gd name="T25" fmla="*/ 2147483647 h 517"/>
                      <a:gd name="T26" fmla="*/ 2147483647 w 431"/>
                      <a:gd name="T27" fmla="*/ 2147483647 h 517"/>
                      <a:gd name="T28" fmla="*/ 2147483647 w 431"/>
                      <a:gd name="T29" fmla="*/ 2147483647 h 517"/>
                      <a:gd name="T30" fmla="*/ 2147483647 w 431"/>
                      <a:gd name="T31" fmla="*/ 2147483647 h 517"/>
                      <a:gd name="T32" fmla="*/ 2147483647 w 431"/>
                      <a:gd name="T33" fmla="*/ 2147483647 h 517"/>
                      <a:gd name="T34" fmla="*/ 2147483647 w 431"/>
                      <a:gd name="T35" fmla="*/ 2147483647 h 517"/>
                      <a:gd name="T36" fmla="*/ 2147483647 w 431"/>
                      <a:gd name="T37" fmla="*/ 2147483647 h 517"/>
                      <a:gd name="T38" fmla="*/ 0 w 431"/>
                      <a:gd name="T39" fmla="*/ 2147483647 h 517"/>
                      <a:gd name="T40" fmla="*/ 2147483647 w 431"/>
                      <a:gd name="T41" fmla="*/ 2147483647 h 517"/>
                      <a:gd name="T42" fmla="*/ 2147483647 w 431"/>
                      <a:gd name="T43" fmla="*/ 2147483647 h 517"/>
                      <a:gd name="T44" fmla="*/ 2147483647 w 431"/>
                      <a:gd name="T45" fmla="*/ 2147483647 h 517"/>
                      <a:gd name="T46" fmla="*/ 2147483647 w 431"/>
                      <a:gd name="T47" fmla="*/ 2147483647 h 517"/>
                      <a:gd name="T48" fmla="*/ 2147483647 w 431"/>
                      <a:gd name="T49" fmla="*/ 2147483647 h 517"/>
                      <a:gd name="T50" fmla="*/ 2147483647 w 431"/>
                      <a:gd name="T51" fmla="*/ 2147483647 h 517"/>
                      <a:gd name="T52" fmla="*/ 2147483647 w 431"/>
                      <a:gd name="T53" fmla="*/ 2147483647 h 517"/>
                      <a:gd name="T54" fmla="*/ 2147483647 w 431"/>
                      <a:gd name="T55" fmla="*/ 2147483647 h 517"/>
                      <a:gd name="T56" fmla="*/ 2147483647 w 431"/>
                      <a:gd name="T57" fmla="*/ 2147483647 h 517"/>
                      <a:gd name="T58" fmla="*/ 2147483647 w 431"/>
                      <a:gd name="T59" fmla="*/ 2147483647 h 517"/>
                      <a:gd name="T60" fmla="*/ 2147483647 w 431"/>
                      <a:gd name="T61" fmla="*/ 2147483647 h 517"/>
                      <a:gd name="T62" fmla="*/ 2147483647 w 431"/>
                      <a:gd name="T63" fmla="*/ 2147483647 h 517"/>
                      <a:gd name="T64" fmla="*/ 2147483647 w 431"/>
                      <a:gd name="T65" fmla="*/ 2147483647 h 517"/>
                      <a:gd name="T66" fmla="*/ 2147483647 w 431"/>
                      <a:gd name="T67" fmla="*/ 2147483647 h 517"/>
                      <a:gd name="T68" fmla="*/ 2147483647 w 431"/>
                      <a:gd name="T69" fmla="*/ 2147483647 h 517"/>
                      <a:gd name="T70" fmla="*/ 2147483647 w 431"/>
                      <a:gd name="T71" fmla="*/ 2147483647 h 517"/>
                      <a:gd name="T72" fmla="*/ 2147483647 w 431"/>
                      <a:gd name="T73" fmla="*/ 2147483647 h 517"/>
                      <a:gd name="T74" fmla="*/ 2147483647 w 431"/>
                      <a:gd name="T75" fmla="*/ 2147483647 h 517"/>
                      <a:gd name="T76" fmla="*/ 2147483647 w 431"/>
                      <a:gd name="T77" fmla="*/ 2147483647 h 517"/>
                      <a:gd name="T78" fmla="*/ 2147483647 w 431"/>
                      <a:gd name="T79" fmla="*/ 2147483647 h 517"/>
                      <a:gd name="T80" fmla="*/ 2147483647 w 431"/>
                      <a:gd name="T81" fmla="*/ 2147483647 h 517"/>
                      <a:gd name="T82" fmla="*/ 2147483647 w 431"/>
                      <a:gd name="T83" fmla="*/ 2147483647 h 517"/>
                      <a:gd name="T84" fmla="*/ 2147483647 w 431"/>
                      <a:gd name="T85" fmla="*/ 2147483647 h 517"/>
                      <a:gd name="T86" fmla="*/ 2147483647 w 431"/>
                      <a:gd name="T87" fmla="*/ 2147483647 h 517"/>
                      <a:gd name="T88" fmla="*/ 2147483647 w 431"/>
                      <a:gd name="T89" fmla="*/ 2147483647 h 517"/>
                      <a:gd name="T90" fmla="*/ 2147483647 w 431"/>
                      <a:gd name="T91" fmla="*/ 2147483647 h 517"/>
                      <a:gd name="T92" fmla="*/ 2147483647 w 431"/>
                      <a:gd name="T93" fmla="*/ 2147483647 h 517"/>
                      <a:gd name="T94" fmla="*/ 2147483647 w 431"/>
                      <a:gd name="T95" fmla="*/ 2147483647 h 517"/>
                      <a:gd name="T96" fmla="*/ 2147483647 w 431"/>
                      <a:gd name="T97" fmla="*/ 2147483647 h 517"/>
                      <a:gd name="T98" fmla="*/ 2147483647 w 431"/>
                      <a:gd name="T99" fmla="*/ 2147483647 h 517"/>
                      <a:gd name="T100" fmla="*/ 2147483647 w 431"/>
                      <a:gd name="T101" fmla="*/ 2147483647 h 517"/>
                      <a:gd name="T102" fmla="*/ 2147483647 w 431"/>
                      <a:gd name="T103" fmla="*/ 2147483647 h 517"/>
                      <a:gd name="T104" fmla="*/ 2147483647 w 431"/>
                      <a:gd name="T105" fmla="*/ 2147483647 h 517"/>
                      <a:gd name="T106" fmla="*/ 2147483647 w 431"/>
                      <a:gd name="T107" fmla="*/ 2147483647 h 517"/>
                      <a:gd name="T108" fmla="*/ 2147483647 w 431"/>
                      <a:gd name="T109" fmla="*/ 2147483647 h 517"/>
                      <a:gd name="T110" fmla="*/ 2147483647 w 431"/>
                      <a:gd name="T111" fmla="*/ 2147483647 h 517"/>
                      <a:gd name="T112" fmla="*/ 2147483647 w 431"/>
                      <a:gd name="T113" fmla="*/ 2147483647 h 517"/>
                      <a:gd name="T114" fmla="*/ 2147483647 w 431"/>
                      <a:gd name="T115" fmla="*/ 2147483647 h 517"/>
                      <a:gd name="T116" fmla="*/ 2147483647 w 431"/>
                      <a:gd name="T117" fmla="*/ 2147483647 h 517"/>
                      <a:gd name="T118" fmla="*/ 2147483647 w 431"/>
                      <a:gd name="T119" fmla="*/ 2147483647 h 517"/>
                      <a:gd name="T120" fmla="*/ 2147483647 w 431"/>
                      <a:gd name="T121" fmla="*/ 2147483647 h 517"/>
                      <a:gd name="T122" fmla="*/ 2147483647 w 431"/>
                      <a:gd name="T123" fmla="*/ 2147483647 h 5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1"/>
                      <a:gd name="T187" fmla="*/ 0 h 517"/>
                      <a:gd name="T188" fmla="*/ 431 w 431"/>
                      <a:gd name="T189" fmla="*/ 517 h 5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1" h="517">
                        <a:moveTo>
                          <a:pt x="326" y="473"/>
                        </a:moveTo>
                        <a:lnTo>
                          <a:pt x="323" y="477"/>
                        </a:lnTo>
                        <a:lnTo>
                          <a:pt x="321" y="481"/>
                        </a:lnTo>
                        <a:lnTo>
                          <a:pt x="318" y="486"/>
                        </a:lnTo>
                        <a:lnTo>
                          <a:pt x="314" y="489"/>
                        </a:lnTo>
                        <a:lnTo>
                          <a:pt x="314" y="492"/>
                        </a:lnTo>
                        <a:lnTo>
                          <a:pt x="312" y="495"/>
                        </a:lnTo>
                        <a:lnTo>
                          <a:pt x="309" y="496"/>
                        </a:lnTo>
                        <a:lnTo>
                          <a:pt x="306" y="498"/>
                        </a:lnTo>
                        <a:lnTo>
                          <a:pt x="303" y="499"/>
                        </a:lnTo>
                        <a:lnTo>
                          <a:pt x="301" y="500"/>
                        </a:lnTo>
                        <a:lnTo>
                          <a:pt x="298" y="501"/>
                        </a:lnTo>
                        <a:lnTo>
                          <a:pt x="297" y="501"/>
                        </a:lnTo>
                        <a:lnTo>
                          <a:pt x="295" y="505"/>
                        </a:lnTo>
                        <a:lnTo>
                          <a:pt x="294" y="507"/>
                        </a:lnTo>
                        <a:lnTo>
                          <a:pt x="292" y="511"/>
                        </a:lnTo>
                        <a:lnTo>
                          <a:pt x="291" y="512"/>
                        </a:lnTo>
                        <a:lnTo>
                          <a:pt x="289" y="514"/>
                        </a:lnTo>
                        <a:lnTo>
                          <a:pt x="286" y="515"/>
                        </a:lnTo>
                        <a:lnTo>
                          <a:pt x="282" y="516"/>
                        </a:lnTo>
                        <a:lnTo>
                          <a:pt x="273" y="513"/>
                        </a:lnTo>
                        <a:lnTo>
                          <a:pt x="269" y="510"/>
                        </a:lnTo>
                        <a:lnTo>
                          <a:pt x="264" y="509"/>
                        </a:lnTo>
                        <a:lnTo>
                          <a:pt x="263" y="507"/>
                        </a:lnTo>
                        <a:lnTo>
                          <a:pt x="261" y="505"/>
                        </a:lnTo>
                        <a:lnTo>
                          <a:pt x="259" y="500"/>
                        </a:lnTo>
                        <a:lnTo>
                          <a:pt x="258" y="496"/>
                        </a:lnTo>
                        <a:lnTo>
                          <a:pt x="258" y="495"/>
                        </a:lnTo>
                        <a:lnTo>
                          <a:pt x="259" y="491"/>
                        </a:lnTo>
                        <a:lnTo>
                          <a:pt x="258" y="489"/>
                        </a:lnTo>
                        <a:lnTo>
                          <a:pt x="257" y="486"/>
                        </a:lnTo>
                        <a:lnTo>
                          <a:pt x="254" y="484"/>
                        </a:lnTo>
                        <a:lnTo>
                          <a:pt x="254" y="474"/>
                        </a:lnTo>
                        <a:lnTo>
                          <a:pt x="254" y="466"/>
                        </a:lnTo>
                        <a:lnTo>
                          <a:pt x="252" y="462"/>
                        </a:lnTo>
                        <a:lnTo>
                          <a:pt x="250" y="459"/>
                        </a:lnTo>
                        <a:lnTo>
                          <a:pt x="247" y="456"/>
                        </a:lnTo>
                        <a:lnTo>
                          <a:pt x="242" y="454"/>
                        </a:lnTo>
                        <a:lnTo>
                          <a:pt x="239" y="452"/>
                        </a:lnTo>
                        <a:lnTo>
                          <a:pt x="237" y="450"/>
                        </a:lnTo>
                        <a:lnTo>
                          <a:pt x="234" y="448"/>
                        </a:lnTo>
                        <a:lnTo>
                          <a:pt x="232" y="446"/>
                        </a:lnTo>
                        <a:lnTo>
                          <a:pt x="230" y="443"/>
                        </a:lnTo>
                        <a:lnTo>
                          <a:pt x="229" y="440"/>
                        </a:lnTo>
                        <a:lnTo>
                          <a:pt x="227" y="438"/>
                        </a:lnTo>
                        <a:lnTo>
                          <a:pt x="224" y="434"/>
                        </a:lnTo>
                        <a:lnTo>
                          <a:pt x="224" y="425"/>
                        </a:lnTo>
                        <a:lnTo>
                          <a:pt x="225" y="418"/>
                        </a:lnTo>
                        <a:lnTo>
                          <a:pt x="224" y="414"/>
                        </a:lnTo>
                        <a:lnTo>
                          <a:pt x="222" y="411"/>
                        </a:lnTo>
                        <a:lnTo>
                          <a:pt x="220" y="408"/>
                        </a:lnTo>
                        <a:lnTo>
                          <a:pt x="216" y="405"/>
                        </a:lnTo>
                        <a:lnTo>
                          <a:pt x="215" y="403"/>
                        </a:lnTo>
                        <a:lnTo>
                          <a:pt x="213" y="401"/>
                        </a:lnTo>
                        <a:lnTo>
                          <a:pt x="210" y="400"/>
                        </a:lnTo>
                        <a:lnTo>
                          <a:pt x="205" y="400"/>
                        </a:lnTo>
                        <a:lnTo>
                          <a:pt x="199" y="401"/>
                        </a:lnTo>
                        <a:lnTo>
                          <a:pt x="194" y="403"/>
                        </a:lnTo>
                        <a:lnTo>
                          <a:pt x="190" y="404"/>
                        </a:lnTo>
                        <a:lnTo>
                          <a:pt x="185" y="405"/>
                        </a:lnTo>
                        <a:lnTo>
                          <a:pt x="180" y="406"/>
                        </a:lnTo>
                        <a:lnTo>
                          <a:pt x="177" y="410"/>
                        </a:lnTo>
                        <a:lnTo>
                          <a:pt x="173" y="412"/>
                        </a:lnTo>
                        <a:lnTo>
                          <a:pt x="168" y="412"/>
                        </a:lnTo>
                        <a:lnTo>
                          <a:pt x="162" y="413"/>
                        </a:lnTo>
                        <a:lnTo>
                          <a:pt x="159" y="417"/>
                        </a:lnTo>
                        <a:lnTo>
                          <a:pt x="158" y="419"/>
                        </a:lnTo>
                        <a:lnTo>
                          <a:pt x="156" y="420"/>
                        </a:lnTo>
                        <a:lnTo>
                          <a:pt x="154" y="421"/>
                        </a:lnTo>
                        <a:lnTo>
                          <a:pt x="152" y="422"/>
                        </a:lnTo>
                        <a:lnTo>
                          <a:pt x="150" y="422"/>
                        </a:lnTo>
                        <a:lnTo>
                          <a:pt x="148" y="423"/>
                        </a:lnTo>
                        <a:lnTo>
                          <a:pt x="143" y="426"/>
                        </a:lnTo>
                        <a:lnTo>
                          <a:pt x="138" y="429"/>
                        </a:lnTo>
                        <a:lnTo>
                          <a:pt x="133" y="433"/>
                        </a:lnTo>
                        <a:lnTo>
                          <a:pt x="127" y="435"/>
                        </a:lnTo>
                        <a:lnTo>
                          <a:pt x="113" y="433"/>
                        </a:lnTo>
                        <a:lnTo>
                          <a:pt x="99" y="431"/>
                        </a:lnTo>
                        <a:lnTo>
                          <a:pt x="71" y="428"/>
                        </a:lnTo>
                        <a:lnTo>
                          <a:pt x="64" y="424"/>
                        </a:lnTo>
                        <a:lnTo>
                          <a:pt x="59" y="422"/>
                        </a:lnTo>
                        <a:lnTo>
                          <a:pt x="52" y="420"/>
                        </a:lnTo>
                        <a:lnTo>
                          <a:pt x="46" y="418"/>
                        </a:lnTo>
                        <a:lnTo>
                          <a:pt x="44" y="416"/>
                        </a:lnTo>
                        <a:lnTo>
                          <a:pt x="43" y="414"/>
                        </a:lnTo>
                        <a:lnTo>
                          <a:pt x="41" y="410"/>
                        </a:lnTo>
                        <a:lnTo>
                          <a:pt x="41" y="405"/>
                        </a:lnTo>
                        <a:lnTo>
                          <a:pt x="41" y="400"/>
                        </a:lnTo>
                        <a:lnTo>
                          <a:pt x="40" y="395"/>
                        </a:lnTo>
                        <a:lnTo>
                          <a:pt x="38" y="390"/>
                        </a:lnTo>
                        <a:lnTo>
                          <a:pt x="37" y="384"/>
                        </a:lnTo>
                        <a:lnTo>
                          <a:pt x="36" y="379"/>
                        </a:lnTo>
                        <a:lnTo>
                          <a:pt x="36" y="376"/>
                        </a:lnTo>
                        <a:lnTo>
                          <a:pt x="36" y="374"/>
                        </a:lnTo>
                        <a:lnTo>
                          <a:pt x="36" y="372"/>
                        </a:lnTo>
                        <a:lnTo>
                          <a:pt x="34" y="370"/>
                        </a:lnTo>
                        <a:lnTo>
                          <a:pt x="31" y="366"/>
                        </a:lnTo>
                        <a:lnTo>
                          <a:pt x="30" y="352"/>
                        </a:lnTo>
                        <a:lnTo>
                          <a:pt x="28" y="340"/>
                        </a:lnTo>
                        <a:lnTo>
                          <a:pt x="28" y="327"/>
                        </a:lnTo>
                        <a:lnTo>
                          <a:pt x="27" y="319"/>
                        </a:lnTo>
                        <a:lnTo>
                          <a:pt x="27" y="311"/>
                        </a:lnTo>
                        <a:lnTo>
                          <a:pt x="27" y="307"/>
                        </a:lnTo>
                        <a:lnTo>
                          <a:pt x="27" y="304"/>
                        </a:lnTo>
                        <a:lnTo>
                          <a:pt x="26" y="302"/>
                        </a:lnTo>
                        <a:lnTo>
                          <a:pt x="26" y="301"/>
                        </a:lnTo>
                        <a:lnTo>
                          <a:pt x="24" y="300"/>
                        </a:lnTo>
                        <a:lnTo>
                          <a:pt x="23" y="299"/>
                        </a:lnTo>
                        <a:lnTo>
                          <a:pt x="20" y="299"/>
                        </a:lnTo>
                        <a:lnTo>
                          <a:pt x="19" y="295"/>
                        </a:lnTo>
                        <a:lnTo>
                          <a:pt x="18" y="293"/>
                        </a:lnTo>
                        <a:lnTo>
                          <a:pt x="16" y="290"/>
                        </a:lnTo>
                        <a:lnTo>
                          <a:pt x="12" y="288"/>
                        </a:lnTo>
                        <a:lnTo>
                          <a:pt x="9" y="286"/>
                        </a:lnTo>
                        <a:lnTo>
                          <a:pt x="7" y="285"/>
                        </a:lnTo>
                        <a:lnTo>
                          <a:pt x="4" y="284"/>
                        </a:lnTo>
                        <a:lnTo>
                          <a:pt x="3" y="283"/>
                        </a:lnTo>
                        <a:lnTo>
                          <a:pt x="1" y="279"/>
                        </a:lnTo>
                        <a:lnTo>
                          <a:pt x="0" y="275"/>
                        </a:lnTo>
                        <a:lnTo>
                          <a:pt x="0" y="270"/>
                        </a:lnTo>
                        <a:lnTo>
                          <a:pt x="1" y="267"/>
                        </a:lnTo>
                        <a:lnTo>
                          <a:pt x="3" y="259"/>
                        </a:lnTo>
                        <a:lnTo>
                          <a:pt x="6" y="251"/>
                        </a:lnTo>
                        <a:lnTo>
                          <a:pt x="7" y="241"/>
                        </a:lnTo>
                        <a:lnTo>
                          <a:pt x="7" y="230"/>
                        </a:lnTo>
                        <a:lnTo>
                          <a:pt x="9" y="227"/>
                        </a:lnTo>
                        <a:lnTo>
                          <a:pt x="10" y="224"/>
                        </a:lnTo>
                        <a:lnTo>
                          <a:pt x="12" y="221"/>
                        </a:lnTo>
                        <a:lnTo>
                          <a:pt x="12" y="220"/>
                        </a:lnTo>
                        <a:lnTo>
                          <a:pt x="16" y="213"/>
                        </a:lnTo>
                        <a:lnTo>
                          <a:pt x="19" y="208"/>
                        </a:lnTo>
                        <a:lnTo>
                          <a:pt x="22" y="198"/>
                        </a:lnTo>
                        <a:lnTo>
                          <a:pt x="25" y="188"/>
                        </a:lnTo>
                        <a:lnTo>
                          <a:pt x="26" y="182"/>
                        </a:lnTo>
                        <a:lnTo>
                          <a:pt x="28" y="175"/>
                        </a:lnTo>
                        <a:lnTo>
                          <a:pt x="25" y="166"/>
                        </a:lnTo>
                        <a:lnTo>
                          <a:pt x="22" y="159"/>
                        </a:lnTo>
                        <a:lnTo>
                          <a:pt x="24" y="151"/>
                        </a:lnTo>
                        <a:lnTo>
                          <a:pt x="23" y="145"/>
                        </a:lnTo>
                        <a:lnTo>
                          <a:pt x="21" y="138"/>
                        </a:lnTo>
                        <a:lnTo>
                          <a:pt x="18" y="132"/>
                        </a:lnTo>
                        <a:lnTo>
                          <a:pt x="19" y="125"/>
                        </a:lnTo>
                        <a:lnTo>
                          <a:pt x="20" y="116"/>
                        </a:lnTo>
                        <a:lnTo>
                          <a:pt x="24" y="96"/>
                        </a:lnTo>
                        <a:lnTo>
                          <a:pt x="27" y="87"/>
                        </a:lnTo>
                        <a:lnTo>
                          <a:pt x="31" y="79"/>
                        </a:lnTo>
                        <a:lnTo>
                          <a:pt x="36" y="71"/>
                        </a:lnTo>
                        <a:lnTo>
                          <a:pt x="41" y="66"/>
                        </a:lnTo>
                        <a:lnTo>
                          <a:pt x="43" y="64"/>
                        </a:lnTo>
                        <a:lnTo>
                          <a:pt x="45" y="61"/>
                        </a:lnTo>
                        <a:lnTo>
                          <a:pt x="50" y="56"/>
                        </a:lnTo>
                        <a:lnTo>
                          <a:pt x="57" y="51"/>
                        </a:lnTo>
                        <a:lnTo>
                          <a:pt x="62" y="48"/>
                        </a:lnTo>
                        <a:lnTo>
                          <a:pt x="63" y="45"/>
                        </a:lnTo>
                        <a:lnTo>
                          <a:pt x="64" y="45"/>
                        </a:lnTo>
                        <a:lnTo>
                          <a:pt x="64" y="43"/>
                        </a:lnTo>
                        <a:lnTo>
                          <a:pt x="62" y="41"/>
                        </a:lnTo>
                        <a:lnTo>
                          <a:pt x="60" y="39"/>
                        </a:lnTo>
                        <a:lnTo>
                          <a:pt x="60" y="38"/>
                        </a:lnTo>
                        <a:lnTo>
                          <a:pt x="59" y="37"/>
                        </a:lnTo>
                        <a:lnTo>
                          <a:pt x="55" y="36"/>
                        </a:lnTo>
                        <a:lnTo>
                          <a:pt x="52" y="35"/>
                        </a:lnTo>
                        <a:lnTo>
                          <a:pt x="50" y="34"/>
                        </a:lnTo>
                        <a:lnTo>
                          <a:pt x="48" y="32"/>
                        </a:lnTo>
                        <a:lnTo>
                          <a:pt x="48" y="30"/>
                        </a:lnTo>
                        <a:lnTo>
                          <a:pt x="48" y="26"/>
                        </a:lnTo>
                        <a:lnTo>
                          <a:pt x="49" y="23"/>
                        </a:lnTo>
                        <a:lnTo>
                          <a:pt x="49" y="20"/>
                        </a:lnTo>
                        <a:lnTo>
                          <a:pt x="48" y="15"/>
                        </a:lnTo>
                        <a:lnTo>
                          <a:pt x="46" y="12"/>
                        </a:lnTo>
                        <a:lnTo>
                          <a:pt x="44" y="10"/>
                        </a:lnTo>
                        <a:lnTo>
                          <a:pt x="45" y="7"/>
                        </a:lnTo>
                        <a:lnTo>
                          <a:pt x="45" y="6"/>
                        </a:lnTo>
                        <a:lnTo>
                          <a:pt x="44" y="4"/>
                        </a:lnTo>
                        <a:lnTo>
                          <a:pt x="43" y="2"/>
                        </a:lnTo>
                        <a:lnTo>
                          <a:pt x="43" y="0"/>
                        </a:lnTo>
                        <a:lnTo>
                          <a:pt x="68" y="1"/>
                        </a:lnTo>
                        <a:lnTo>
                          <a:pt x="93" y="1"/>
                        </a:lnTo>
                        <a:lnTo>
                          <a:pt x="118" y="1"/>
                        </a:lnTo>
                        <a:lnTo>
                          <a:pt x="142" y="2"/>
                        </a:lnTo>
                        <a:lnTo>
                          <a:pt x="143" y="2"/>
                        </a:lnTo>
                        <a:lnTo>
                          <a:pt x="143" y="3"/>
                        </a:lnTo>
                        <a:lnTo>
                          <a:pt x="146" y="5"/>
                        </a:lnTo>
                        <a:lnTo>
                          <a:pt x="148" y="5"/>
                        </a:lnTo>
                        <a:lnTo>
                          <a:pt x="151" y="6"/>
                        </a:lnTo>
                        <a:lnTo>
                          <a:pt x="155" y="12"/>
                        </a:lnTo>
                        <a:lnTo>
                          <a:pt x="158" y="17"/>
                        </a:lnTo>
                        <a:lnTo>
                          <a:pt x="159" y="22"/>
                        </a:lnTo>
                        <a:lnTo>
                          <a:pt x="160" y="26"/>
                        </a:lnTo>
                        <a:lnTo>
                          <a:pt x="161" y="31"/>
                        </a:lnTo>
                        <a:lnTo>
                          <a:pt x="162" y="32"/>
                        </a:lnTo>
                        <a:lnTo>
                          <a:pt x="163" y="36"/>
                        </a:lnTo>
                        <a:lnTo>
                          <a:pt x="163" y="38"/>
                        </a:lnTo>
                        <a:lnTo>
                          <a:pt x="165" y="41"/>
                        </a:lnTo>
                        <a:lnTo>
                          <a:pt x="167" y="44"/>
                        </a:lnTo>
                        <a:lnTo>
                          <a:pt x="171" y="46"/>
                        </a:lnTo>
                        <a:lnTo>
                          <a:pt x="173" y="52"/>
                        </a:lnTo>
                        <a:lnTo>
                          <a:pt x="175" y="56"/>
                        </a:lnTo>
                        <a:lnTo>
                          <a:pt x="177" y="59"/>
                        </a:lnTo>
                        <a:lnTo>
                          <a:pt x="179" y="60"/>
                        </a:lnTo>
                        <a:lnTo>
                          <a:pt x="182" y="61"/>
                        </a:lnTo>
                        <a:lnTo>
                          <a:pt x="185" y="62"/>
                        </a:lnTo>
                        <a:lnTo>
                          <a:pt x="188" y="65"/>
                        </a:lnTo>
                        <a:lnTo>
                          <a:pt x="190" y="69"/>
                        </a:lnTo>
                        <a:lnTo>
                          <a:pt x="191" y="73"/>
                        </a:lnTo>
                        <a:lnTo>
                          <a:pt x="193" y="77"/>
                        </a:lnTo>
                        <a:lnTo>
                          <a:pt x="196" y="80"/>
                        </a:lnTo>
                        <a:lnTo>
                          <a:pt x="200" y="83"/>
                        </a:lnTo>
                        <a:lnTo>
                          <a:pt x="204" y="85"/>
                        </a:lnTo>
                        <a:lnTo>
                          <a:pt x="208" y="87"/>
                        </a:lnTo>
                        <a:lnTo>
                          <a:pt x="211" y="92"/>
                        </a:lnTo>
                        <a:lnTo>
                          <a:pt x="215" y="96"/>
                        </a:lnTo>
                        <a:lnTo>
                          <a:pt x="219" y="100"/>
                        </a:lnTo>
                        <a:lnTo>
                          <a:pt x="223" y="104"/>
                        </a:lnTo>
                        <a:lnTo>
                          <a:pt x="222" y="108"/>
                        </a:lnTo>
                        <a:lnTo>
                          <a:pt x="220" y="109"/>
                        </a:lnTo>
                        <a:lnTo>
                          <a:pt x="216" y="111"/>
                        </a:lnTo>
                        <a:lnTo>
                          <a:pt x="212" y="112"/>
                        </a:lnTo>
                        <a:lnTo>
                          <a:pt x="208" y="117"/>
                        </a:lnTo>
                        <a:lnTo>
                          <a:pt x="206" y="121"/>
                        </a:lnTo>
                        <a:lnTo>
                          <a:pt x="201" y="122"/>
                        </a:lnTo>
                        <a:lnTo>
                          <a:pt x="199" y="123"/>
                        </a:lnTo>
                        <a:lnTo>
                          <a:pt x="195" y="124"/>
                        </a:lnTo>
                        <a:lnTo>
                          <a:pt x="191" y="127"/>
                        </a:lnTo>
                        <a:lnTo>
                          <a:pt x="189" y="129"/>
                        </a:lnTo>
                        <a:lnTo>
                          <a:pt x="186" y="130"/>
                        </a:lnTo>
                        <a:lnTo>
                          <a:pt x="182" y="131"/>
                        </a:lnTo>
                        <a:lnTo>
                          <a:pt x="181" y="134"/>
                        </a:lnTo>
                        <a:lnTo>
                          <a:pt x="180" y="136"/>
                        </a:lnTo>
                        <a:lnTo>
                          <a:pt x="179" y="139"/>
                        </a:lnTo>
                        <a:lnTo>
                          <a:pt x="178" y="141"/>
                        </a:lnTo>
                        <a:lnTo>
                          <a:pt x="178" y="142"/>
                        </a:lnTo>
                        <a:lnTo>
                          <a:pt x="177" y="145"/>
                        </a:lnTo>
                        <a:lnTo>
                          <a:pt x="178" y="149"/>
                        </a:lnTo>
                        <a:lnTo>
                          <a:pt x="179" y="152"/>
                        </a:lnTo>
                        <a:lnTo>
                          <a:pt x="182" y="155"/>
                        </a:lnTo>
                        <a:lnTo>
                          <a:pt x="185" y="157"/>
                        </a:lnTo>
                        <a:lnTo>
                          <a:pt x="187" y="162"/>
                        </a:lnTo>
                        <a:lnTo>
                          <a:pt x="189" y="165"/>
                        </a:lnTo>
                        <a:lnTo>
                          <a:pt x="191" y="169"/>
                        </a:lnTo>
                        <a:lnTo>
                          <a:pt x="196" y="172"/>
                        </a:lnTo>
                        <a:lnTo>
                          <a:pt x="197" y="178"/>
                        </a:lnTo>
                        <a:lnTo>
                          <a:pt x="198" y="184"/>
                        </a:lnTo>
                        <a:lnTo>
                          <a:pt x="200" y="189"/>
                        </a:lnTo>
                        <a:lnTo>
                          <a:pt x="201" y="190"/>
                        </a:lnTo>
                        <a:lnTo>
                          <a:pt x="204" y="192"/>
                        </a:lnTo>
                        <a:lnTo>
                          <a:pt x="206" y="198"/>
                        </a:lnTo>
                        <a:lnTo>
                          <a:pt x="206" y="203"/>
                        </a:lnTo>
                        <a:lnTo>
                          <a:pt x="205" y="215"/>
                        </a:lnTo>
                        <a:lnTo>
                          <a:pt x="205" y="220"/>
                        </a:lnTo>
                        <a:lnTo>
                          <a:pt x="206" y="225"/>
                        </a:lnTo>
                        <a:lnTo>
                          <a:pt x="209" y="230"/>
                        </a:lnTo>
                        <a:lnTo>
                          <a:pt x="214" y="233"/>
                        </a:lnTo>
                        <a:lnTo>
                          <a:pt x="218" y="231"/>
                        </a:lnTo>
                        <a:lnTo>
                          <a:pt x="220" y="229"/>
                        </a:lnTo>
                        <a:lnTo>
                          <a:pt x="222" y="227"/>
                        </a:lnTo>
                        <a:lnTo>
                          <a:pt x="223" y="227"/>
                        </a:lnTo>
                        <a:lnTo>
                          <a:pt x="225" y="227"/>
                        </a:lnTo>
                        <a:lnTo>
                          <a:pt x="228" y="227"/>
                        </a:lnTo>
                        <a:lnTo>
                          <a:pt x="231" y="228"/>
                        </a:lnTo>
                        <a:lnTo>
                          <a:pt x="234" y="228"/>
                        </a:lnTo>
                        <a:lnTo>
                          <a:pt x="238" y="228"/>
                        </a:lnTo>
                        <a:lnTo>
                          <a:pt x="243" y="229"/>
                        </a:lnTo>
                        <a:lnTo>
                          <a:pt x="246" y="233"/>
                        </a:lnTo>
                        <a:lnTo>
                          <a:pt x="251" y="235"/>
                        </a:lnTo>
                        <a:lnTo>
                          <a:pt x="256" y="235"/>
                        </a:lnTo>
                        <a:lnTo>
                          <a:pt x="263" y="236"/>
                        </a:lnTo>
                        <a:lnTo>
                          <a:pt x="265" y="237"/>
                        </a:lnTo>
                        <a:lnTo>
                          <a:pt x="266" y="238"/>
                        </a:lnTo>
                        <a:lnTo>
                          <a:pt x="268" y="240"/>
                        </a:lnTo>
                        <a:lnTo>
                          <a:pt x="270" y="241"/>
                        </a:lnTo>
                        <a:lnTo>
                          <a:pt x="274" y="242"/>
                        </a:lnTo>
                        <a:lnTo>
                          <a:pt x="278" y="242"/>
                        </a:lnTo>
                        <a:lnTo>
                          <a:pt x="283" y="242"/>
                        </a:lnTo>
                        <a:lnTo>
                          <a:pt x="288" y="243"/>
                        </a:lnTo>
                        <a:lnTo>
                          <a:pt x="293" y="242"/>
                        </a:lnTo>
                        <a:lnTo>
                          <a:pt x="297" y="242"/>
                        </a:lnTo>
                        <a:lnTo>
                          <a:pt x="301" y="242"/>
                        </a:lnTo>
                        <a:lnTo>
                          <a:pt x="306" y="240"/>
                        </a:lnTo>
                        <a:lnTo>
                          <a:pt x="307" y="240"/>
                        </a:lnTo>
                        <a:lnTo>
                          <a:pt x="311" y="240"/>
                        </a:lnTo>
                        <a:lnTo>
                          <a:pt x="316" y="240"/>
                        </a:lnTo>
                        <a:lnTo>
                          <a:pt x="321" y="239"/>
                        </a:lnTo>
                        <a:lnTo>
                          <a:pt x="328" y="239"/>
                        </a:lnTo>
                        <a:lnTo>
                          <a:pt x="334" y="239"/>
                        </a:lnTo>
                        <a:lnTo>
                          <a:pt x="340" y="239"/>
                        </a:lnTo>
                        <a:lnTo>
                          <a:pt x="344" y="240"/>
                        </a:lnTo>
                        <a:lnTo>
                          <a:pt x="352" y="243"/>
                        </a:lnTo>
                        <a:lnTo>
                          <a:pt x="360" y="248"/>
                        </a:lnTo>
                        <a:lnTo>
                          <a:pt x="368" y="252"/>
                        </a:lnTo>
                        <a:lnTo>
                          <a:pt x="377" y="256"/>
                        </a:lnTo>
                        <a:lnTo>
                          <a:pt x="378" y="261"/>
                        </a:lnTo>
                        <a:lnTo>
                          <a:pt x="379" y="263"/>
                        </a:lnTo>
                        <a:lnTo>
                          <a:pt x="381" y="265"/>
                        </a:lnTo>
                        <a:lnTo>
                          <a:pt x="384" y="266"/>
                        </a:lnTo>
                        <a:lnTo>
                          <a:pt x="388" y="266"/>
                        </a:lnTo>
                        <a:lnTo>
                          <a:pt x="392" y="267"/>
                        </a:lnTo>
                        <a:lnTo>
                          <a:pt x="393" y="267"/>
                        </a:lnTo>
                        <a:lnTo>
                          <a:pt x="397" y="270"/>
                        </a:lnTo>
                        <a:lnTo>
                          <a:pt x="398" y="272"/>
                        </a:lnTo>
                        <a:lnTo>
                          <a:pt x="398" y="273"/>
                        </a:lnTo>
                        <a:lnTo>
                          <a:pt x="397" y="275"/>
                        </a:lnTo>
                        <a:lnTo>
                          <a:pt x="396" y="275"/>
                        </a:lnTo>
                        <a:lnTo>
                          <a:pt x="394" y="277"/>
                        </a:lnTo>
                        <a:lnTo>
                          <a:pt x="393" y="281"/>
                        </a:lnTo>
                        <a:lnTo>
                          <a:pt x="391" y="285"/>
                        </a:lnTo>
                        <a:lnTo>
                          <a:pt x="390" y="287"/>
                        </a:lnTo>
                        <a:lnTo>
                          <a:pt x="387" y="290"/>
                        </a:lnTo>
                        <a:lnTo>
                          <a:pt x="387" y="294"/>
                        </a:lnTo>
                        <a:lnTo>
                          <a:pt x="386" y="298"/>
                        </a:lnTo>
                        <a:lnTo>
                          <a:pt x="387" y="301"/>
                        </a:lnTo>
                        <a:lnTo>
                          <a:pt x="388" y="304"/>
                        </a:lnTo>
                        <a:lnTo>
                          <a:pt x="390" y="306"/>
                        </a:lnTo>
                        <a:lnTo>
                          <a:pt x="393" y="308"/>
                        </a:lnTo>
                        <a:lnTo>
                          <a:pt x="395" y="309"/>
                        </a:lnTo>
                        <a:lnTo>
                          <a:pt x="396" y="310"/>
                        </a:lnTo>
                        <a:lnTo>
                          <a:pt x="397" y="313"/>
                        </a:lnTo>
                        <a:lnTo>
                          <a:pt x="398" y="315"/>
                        </a:lnTo>
                        <a:lnTo>
                          <a:pt x="399" y="319"/>
                        </a:lnTo>
                        <a:lnTo>
                          <a:pt x="400" y="322"/>
                        </a:lnTo>
                        <a:lnTo>
                          <a:pt x="400" y="323"/>
                        </a:lnTo>
                        <a:lnTo>
                          <a:pt x="402" y="325"/>
                        </a:lnTo>
                        <a:lnTo>
                          <a:pt x="405" y="326"/>
                        </a:lnTo>
                        <a:lnTo>
                          <a:pt x="407" y="329"/>
                        </a:lnTo>
                        <a:lnTo>
                          <a:pt x="408" y="333"/>
                        </a:lnTo>
                        <a:lnTo>
                          <a:pt x="408" y="336"/>
                        </a:lnTo>
                        <a:lnTo>
                          <a:pt x="407" y="340"/>
                        </a:lnTo>
                        <a:lnTo>
                          <a:pt x="402" y="347"/>
                        </a:lnTo>
                        <a:lnTo>
                          <a:pt x="400" y="351"/>
                        </a:lnTo>
                        <a:lnTo>
                          <a:pt x="399" y="354"/>
                        </a:lnTo>
                        <a:lnTo>
                          <a:pt x="399" y="361"/>
                        </a:lnTo>
                        <a:lnTo>
                          <a:pt x="399" y="366"/>
                        </a:lnTo>
                        <a:lnTo>
                          <a:pt x="399" y="376"/>
                        </a:lnTo>
                        <a:lnTo>
                          <a:pt x="400" y="380"/>
                        </a:lnTo>
                        <a:lnTo>
                          <a:pt x="401" y="384"/>
                        </a:lnTo>
                        <a:lnTo>
                          <a:pt x="404" y="387"/>
                        </a:lnTo>
                        <a:lnTo>
                          <a:pt x="408" y="390"/>
                        </a:lnTo>
                        <a:lnTo>
                          <a:pt x="411" y="395"/>
                        </a:lnTo>
                        <a:lnTo>
                          <a:pt x="412" y="399"/>
                        </a:lnTo>
                        <a:lnTo>
                          <a:pt x="415" y="403"/>
                        </a:lnTo>
                        <a:lnTo>
                          <a:pt x="418" y="404"/>
                        </a:lnTo>
                        <a:lnTo>
                          <a:pt x="421" y="405"/>
                        </a:lnTo>
                        <a:lnTo>
                          <a:pt x="425" y="411"/>
                        </a:lnTo>
                        <a:lnTo>
                          <a:pt x="427" y="414"/>
                        </a:lnTo>
                        <a:lnTo>
                          <a:pt x="429" y="418"/>
                        </a:lnTo>
                        <a:lnTo>
                          <a:pt x="430" y="421"/>
                        </a:lnTo>
                        <a:lnTo>
                          <a:pt x="429" y="424"/>
                        </a:lnTo>
                        <a:lnTo>
                          <a:pt x="428" y="427"/>
                        </a:lnTo>
                        <a:lnTo>
                          <a:pt x="424" y="430"/>
                        </a:lnTo>
                        <a:lnTo>
                          <a:pt x="423" y="437"/>
                        </a:lnTo>
                        <a:lnTo>
                          <a:pt x="421" y="441"/>
                        </a:lnTo>
                        <a:lnTo>
                          <a:pt x="417" y="443"/>
                        </a:lnTo>
                        <a:lnTo>
                          <a:pt x="413" y="444"/>
                        </a:lnTo>
                        <a:lnTo>
                          <a:pt x="407" y="444"/>
                        </a:lnTo>
                        <a:lnTo>
                          <a:pt x="399" y="443"/>
                        </a:lnTo>
                        <a:lnTo>
                          <a:pt x="389" y="443"/>
                        </a:lnTo>
                        <a:lnTo>
                          <a:pt x="378" y="443"/>
                        </a:lnTo>
                        <a:lnTo>
                          <a:pt x="374" y="445"/>
                        </a:lnTo>
                        <a:lnTo>
                          <a:pt x="371" y="448"/>
                        </a:lnTo>
                        <a:lnTo>
                          <a:pt x="366" y="457"/>
                        </a:lnTo>
                        <a:lnTo>
                          <a:pt x="366" y="461"/>
                        </a:lnTo>
                        <a:lnTo>
                          <a:pt x="366" y="463"/>
                        </a:lnTo>
                        <a:lnTo>
                          <a:pt x="365" y="464"/>
                        </a:lnTo>
                        <a:lnTo>
                          <a:pt x="360" y="465"/>
                        </a:lnTo>
                        <a:lnTo>
                          <a:pt x="355" y="465"/>
                        </a:lnTo>
                        <a:lnTo>
                          <a:pt x="350" y="465"/>
                        </a:lnTo>
                        <a:lnTo>
                          <a:pt x="345" y="466"/>
                        </a:lnTo>
                        <a:lnTo>
                          <a:pt x="344" y="468"/>
                        </a:lnTo>
                        <a:lnTo>
                          <a:pt x="343" y="471"/>
                        </a:lnTo>
                        <a:lnTo>
                          <a:pt x="339" y="472"/>
                        </a:lnTo>
                        <a:lnTo>
                          <a:pt x="335" y="473"/>
                        </a:lnTo>
                        <a:lnTo>
                          <a:pt x="330" y="474"/>
                        </a:lnTo>
                        <a:lnTo>
                          <a:pt x="326" y="473"/>
                        </a:lnTo>
                      </a:path>
                    </a:pathLst>
                  </a:custGeom>
                  <a:solidFill>
                    <a:schemeClr val="bg1">
                      <a:lumMod val="95000"/>
                    </a:schemeClr>
                  </a:solidFill>
                  <a:ln w="12700" cap="rnd">
                    <a:solidFill>
                      <a:schemeClr val="tx1">
                        <a:lumMod val="50000"/>
                        <a:lumOff val="50000"/>
                      </a:schemeClr>
                    </a:solidFill>
                    <a:round/>
                    <a:headEnd/>
                    <a:tailEnd/>
                  </a:ln>
                </p:spPr>
                <p:txBody>
                  <a:bodyPr/>
                  <a:lstStyle/>
                  <a:p>
                    <a:pPr>
                      <a:defRPr/>
                    </a:pPr>
                    <a:endParaRPr lang="ru-RU" dirty="0">
                      <a:latin typeface="+mj-lt"/>
                    </a:endParaRPr>
                  </a:p>
                </p:txBody>
              </p:sp>
              <p:sp>
                <p:nvSpPr>
                  <p:cNvPr id="145" name="Freeform 168"/>
                  <p:cNvSpPr>
                    <a:spLocks/>
                  </p:cNvSpPr>
                  <p:nvPr/>
                </p:nvSpPr>
                <p:spPr bwMode="auto">
                  <a:xfrm>
                    <a:off x="3724111" y="3315464"/>
                    <a:ext cx="1195186" cy="1556056"/>
                  </a:xfrm>
                  <a:custGeom>
                    <a:avLst/>
                    <a:gdLst>
                      <a:gd name="T0" fmla="*/ 2147483647 w 530"/>
                      <a:gd name="T1" fmla="*/ 2147483647 h 676"/>
                      <a:gd name="T2" fmla="*/ 2147483647 w 530"/>
                      <a:gd name="T3" fmla="*/ 2147483647 h 676"/>
                      <a:gd name="T4" fmla="*/ 2147483647 w 530"/>
                      <a:gd name="T5" fmla="*/ 2147483647 h 676"/>
                      <a:gd name="T6" fmla="*/ 2147483647 w 530"/>
                      <a:gd name="T7" fmla="*/ 0 h 676"/>
                      <a:gd name="T8" fmla="*/ 2147483647 w 530"/>
                      <a:gd name="T9" fmla="*/ 2147483647 h 676"/>
                      <a:gd name="T10" fmla="*/ 2147483647 w 530"/>
                      <a:gd name="T11" fmla="*/ 2147483647 h 676"/>
                      <a:gd name="T12" fmla="*/ 2147483647 w 530"/>
                      <a:gd name="T13" fmla="*/ 2147483647 h 676"/>
                      <a:gd name="T14" fmla="*/ 2147483647 w 530"/>
                      <a:gd name="T15" fmla="*/ 2147483647 h 676"/>
                      <a:gd name="T16" fmla="*/ 2147483647 w 530"/>
                      <a:gd name="T17" fmla="*/ 2147483647 h 676"/>
                      <a:gd name="T18" fmla="*/ 2147483647 w 530"/>
                      <a:gd name="T19" fmla="*/ 2147483647 h 676"/>
                      <a:gd name="T20" fmla="*/ 2147483647 w 530"/>
                      <a:gd name="T21" fmla="*/ 2147483647 h 676"/>
                      <a:gd name="T22" fmla="*/ 2147483647 w 530"/>
                      <a:gd name="T23" fmla="*/ 2147483647 h 676"/>
                      <a:gd name="T24" fmla="*/ 2147483647 w 530"/>
                      <a:gd name="T25" fmla="*/ 2147483647 h 676"/>
                      <a:gd name="T26" fmla="*/ 2147483647 w 530"/>
                      <a:gd name="T27" fmla="*/ 2147483647 h 676"/>
                      <a:gd name="T28" fmla="*/ 2147483647 w 530"/>
                      <a:gd name="T29" fmla="*/ 2147483647 h 676"/>
                      <a:gd name="T30" fmla="*/ 2147483647 w 530"/>
                      <a:gd name="T31" fmla="*/ 2147483647 h 676"/>
                      <a:gd name="T32" fmla="*/ 2147483647 w 530"/>
                      <a:gd name="T33" fmla="*/ 2147483647 h 676"/>
                      <a:gd name="T34" fmla="*/ 2147483647 w 530"/>
                      <a:gd name="T35" fmla="*/ 2147483647 h 676"/>
                      <a:gd name="T36" fmla="*/ 2147483647 w 530"/>
                      <a:gd name="T37" fmla="*/ 2147483647 h 676"/>
                      <a:gd name="T38" fmla="*/ 2147483647 w 530"/>
                      <a:gd name="T39" fmla="*/ 2147483647 h 676"/>
                      <a:gd name="T40" fmla="*/ 2147483647 w 530"/>
                      <a:gd name="T41" fmla="*/ 2147483647 h 676"/>
                      <a:gd name="T42" fmla="*/ 2147483647 w 530"/>
                      <a:gd name="T43" fmla="*/ 2147483647 h 676"/>
                      <a:gd name="T44" fmla="*/ 2147483647 w 530"/>
                      <a:gd name="T45" fmla="*/ 2147483647 h 676"/>
                      <a:gd name="T46" fmla="*/ 2147483647 w 530"/>
                      <a:gd name="T47" fmla="*/ 2147483647 h 676"/>
                      <a:gd name="T48" fmla="*/ 2147483647 w 530"/>
                      <a:gd name="T49" fmla="*/ 2147483647 h 676"/>
                      <a:gd name="T50" fmla="*/ 2147483647 w 530"/>
                      <a:gd name="T51" fmla="*/ 2147483647 h 676"/>
                      <a:gd name="T52" fmla="*/ 2147483647 w 530"/>
                      <a:gd name="T53" fmla="*/ 2147483647 h 676"/>
                      <a:gd name="T54" fmla="*/ 2147483647 w 530"/>
                      <a:gd name="T55" fmla="*/ 2147483647 h 676"/>
                      <a:gd name="T56" fmla="*/ 2147483647 w 530"/>
                      <a:gd name="T57" fmla="*/ 2147483647 h 676"/>
                      <a:gd name="T58" fmla="*/ 2147483647 w 530"/>
                      <a:gd name="T59" fmla="*/ 2147483647 h 676"/>
                      <a:gd name="T60" fmla="*/ 2147483647 w 530"/>
                      <a:gd name="T61" fmla="*/ 2147483647 h 676"/>
                      <a:gd name="T62" fmla="*/ 2147483647 w 530"/>
                      <a:gd name="T63" fmla="*/ 2147483647 h 676"/>
                      <a:gd name="T64" fmla="*/ 2147483647 w 530"/>
                      <a:gd name="T65" fmla="*/ 2147483647 h 676"/>
                      <a:gd name="T66" fmla="*/ 2147483647 w 530"/>
                      <a:gd name="T67" fmla="*/ 2147483647 h 676"/>
                      <a:gd name="T68" fmla="*/ 2147483647 w 530"/>
                      <a:gd name="T69" fmla="*/ 2147483647 h 676"/>
                      <a:gd name="T70" fmla="*/ 2147483647 w 530"/>
                      <a:gd name="T71" fmla="*/ 2147483647 h 676"/>
                      <a:gd name="T72" fmla="*/ 2147483647 w 530"/>
                      <a:gd name="T73" fmla="*/ 2147483647 h 676"/>
                      <a:gd name="T74" fmla="*/ 2147483647 w 530"/>
                      <a:gd name="T75" fmla="*/ 2147483647 h 676"/>
                      <a:gd name="T76" fmla="*/ 2147483647 w 530"/>
                      <a:gd name="T77" fmla="*/ 2147483647 h 676"/>
                      <a:gd name="T78" fmla="*/ 2147483647 w 530"/>
                      <a:gd name="T79" fmla="*/ 2147483647 h 676"/>
                      <a:gd name="T80" fmla="*/ 2147483647 w 530"/>
                      <a:gd name="T81" fmla="*/ 2147483647 h 676"/>
                      <a:gd name="T82" fmla="*/ 2147483647 w 530"/>
                      <a:gd name="T83" fmla="*/ 2147483647 h 676"/>
                      <a:gd name="T84" fmla="*/ 2147483647 w 530"/>
                      <a:gd name="T85" fmla="*/ 2147483647 h 676"/>
                      <a:gd name="T86" fmla="*/ 2147483647 w 530"/>
                      <a:gd name="T87" fmla="*/ 2147483647 h 676"/>
                      <a:gd name="T88" fmla="*/ 2147483647 w 530"/>
                      <a:gd name="T89" fmla="*/ 2147483647 h 676"/>
                      <a:gd name="T90" fmla="*/ 2147483647 w 530"/>
                      <a:gd name="T91" fmla="*/ 2147483647 h 676"/>
                      <a:gd name="T92" fmla="*/ 2147483647 w 530"/>
                      <a:gd name="T93" fmla="*/ 2147483647 h 676"/>
                      <a:gd name="T94" fmla="*/ 2147483647 w 530"/>
                      <a:gd name="T95" fmla="*/ 2147483647 h 676"/>
                      <a:gd name="T96" fmla="*/ 2147483647 w 530"/>
                      <a:gd name="T97" fmla="*/ 2147483647 h 676"/>
                      <a:gd name="T98" fmla="*/ 2147483647 w 530"/>
                      <a:gd name="T99" fmla="*/ 2147483647 h 676"/>
                      <a:gd name="T100" fmla="*/ 2147483647 w 530"/>
                      <a:gd name="T101" fmla="*/ 2147483647 h 676"/>
                      <a:gd name="T102" fmla="*/ 2147483647 w 530"/>
                      <a:gd name="T103" fmla="*/ 2147483647 h 676"/>
                      <a:gd name="T104" fmla="*/ 2147483647 w 530"/>
                      <a:gd name="T105" fmla="*/ 2147483647 h 676"/>
                      <a:gd name="T106" fmla="*/ 2147483647 w 530"/>
                      <a:gd name="T107" fmla="*/ 2147483647 h 676"/>
                      <a:gd name="T108" fmla="*/ 2147483647 w 530"/>
                      <a:gd name="T109" fmla="*/ 2147483647 h 676"/>
                      <a:gd name="T110" fmla="*/ 2147483647 w 530"/>
                      <a:gd name="T111" fmla="*/ 2147483647 h 676"/>
                      <a:gd name="T112" fmla="*/ 2147483647 w 530"/>
                      <a:gd name="T113" fmla="*/ 2147483647 h 676"/>
                      <a:gd name="T114" fmla="*/ 2147483647 w 530"/>
                      <a:gd name="T115" fmla="*/ 2147483647 h 676"/>
                      <a:gd name="T116" fmla="*/ 2147483647 w 530"/>
                      <a:gd name="T117" fmla="*/ 2147483647 h 676"/>
                      <a:gd name="T118" fmla="*/ 2147483647 w 530"/>
                      <a:gd name="T119" fmla="*/ 2147483647 h 676"/>
                      <a:gd name="T120" fmla="*/ 2147483647 w 530"/>
                      <a:gd name="T121" fmla="*/ 2147483647 h 6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0"/>
                      <a:gd name="T184" fmla="*/ 0 h 676"/>
                      <a:gd name="T185" fmla="*/ 530 w 530"/>
                      <a:gd name="T186" fmla="*/ 676 h 6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0" h="676">
                        <a:moveTo>
                          <a:pt x="143" y="24"/>
                        </a:moveTo>
                        <a:lnTo>
                          <a:pt x="142" y="21"/>
                        </a:lnTo>
                        <a:lnTo>
                          <a:pt x="141" y="18"/>
                        </a:lnTo>
                        <a:lnTo>
                          <a:pt x="142" y="16"/>
                        </a:lnTo>
                        <a:lnTo>
                          <a:pt x="143" y="14"/>
                        </a:lnTo>
                        <a:lnTo>
                          <a:pt x="146" y="11"/>
                        </a:lnTo>
                        <a:lnTo>
                          <a:pt x="149" y="9"/>
                        </a:lnTo>
                        <a:lnTo>
                          <a:pt x="158" y="6"/>
                        </a:lnTo>
                        <a:lnTo>
                          <a:pt x="168" y="3"/>
                        </a:lnTo>
                        <a:lnTo>
                          <a:pt x="176" y="2"/>
                        </a:lnTo>
                        <a:lnTo>
                          <a:pt x="185" y="5"/>
                        </a:lnTo>
                        <a:lnTo>
                          <a:pt x="189" y="7"/>
                        </a:lnTo>
                        <a:lnTo>
                          <a:pt x="193" y="9"/>
                        </a:lnTo>
                        <a:lnTo>
                          <a:pt x="197" y="14"/>
                        </a:lnTo>
                        <a:lnTo>
                          <a:pt x="201" y="20"/>
                        </a:lnTo>
                        <a:lnTo>
                          <a:pt x="204" y="22"/>
                        </a:lnTo>
                        <a:lnTo>
                          <a:pt x="208" y="25"/>
                        </a:lnTo>
                        <a:lnTo>
                          <a:pt x="212" y="26"/>
                        </a:lnTo>
                        <a:lnTo>
                          <a:pt x="213" y="27"/>
                        </a:lnTo>
                        <a:lnTo>
                          <a:pt x="225" y="25"/>
                        </a:lnTo>
                        <a:lnTo>
                          <a:pt x="235" y="24"/>
                        </a:lnTo>
                        <a:lnTo>
                          <a:pt x="245" y="22"/>
                        </a:lnTo>
                        <a:lnTo>
                          <a:pt x="257" y="21"/>
                        </a:lnTo>
                        <a:lnTo>
                          <a:pt x="260" y="19"/>
                        </a:lnTo>
                        <a:lnTo>
                          <a:pt x="263" y="18"/>
                        </a:lnTo>
                        <a:lnTo>
                          <a:pt x="264" y="12"/>
                        </a:lnTo>
                        <a:lnTo>
                          <a:pt x="265" y="8"/>
                        </a:lnTo>
                        <a:lnTo>
                          <a:pt x="267" y="5"/>
                        </a:lnTo>
                        <a:lnTo>
                          <a:pt x="269" y="2"/>
                        </a:lnTo>
                        <a:lnTo>
                          <a:pt x="270" y="1"/>
                        </a:lnTo>
                        <a:lnTo>
                          <a:pt x="273" y="0"/>
                        </a:lnTo>
                        <a:lnTo>
                          <a:pt x="279" y="0"/>
                        </a:lnTo>
                        <a:lnTo>
                          <a:pt x="285" y="0"/>
                        </a:lnTo>
                        <a:lnTo>
                          <a:pt x="287" y="0"/>
                        </a:lnTo>
                        <a:lnTo>
                          <a:pt x="288" y="0"/>
                        </a:lnTo>
                        <a:lnTo>
                          <a:pt x="293" y="1"/>
                        </a:lnTo>
                        <a:lnTo>
                          <a:pt x="298" y="2"/>
                        </a:lnTo>
                        <a:lnTo>
                          <a:pt x="303" y="2"/>
                        </a:lnTo>
                        <a:lnTo>
                          <a:pt x="308" y="3"/>
                        </a:lnTo>
                        <a:lnTo>
                          <a:pt x="320" y="5"/>
                        </a:lnTo>
                        <a:lnTo>
                          <a:pt x="331" y="5"/>
                        </a:lnTo>
                        <a:lnTo>
                          <a:pt x="340" y="7"/>
                        </a:lnTo>
                        <a:lnTo>
                          <a:pt x="348" y="9"/>
                        </a:lnTo>
                        <a:lnTo>
                          <a:pt x="357" y="11"/>
                        </a:lnTo>
                        <a:lnTo>
                          <a:pt x="365" y="13"/>
                        </a:lnTo>
                        <a:lnTo>
                          <a:pt x="369" y="18"/>
                        </a:lnTo>
                        <a:lnTo>
                          <a:pt x="370" y="22"/>
                        </a:lnTo>
                        <a:lnTo>
                          <a:pt x="369" y="25"/>
                        </a:lnTo>
                        <a:lnTo>
                          <a:pt x="366" y="27"/>
                        </a:lnTo>
                        <a:lnTo>
                          <a:pt x="364" y="29"/>
                        </a:lnTo>
                        <a:lnTo>
                          <a:pt x="360" y="39"/>
                        </a:lnTo>
                        <a:lnTo>
                          <a:pt x="356" y="50"/>
                        </a:lnTo>
                        <a:lnTo>
                          <a:pt x="359" y="52"/>
                        </a:lnTo>
                        <a:lnTo>
                          <a:pt x="362" y="53"/>
                        </a:lnTo>
                        <a:lnTo>
                          <a:pt x="363" y="53"/>
                        </a:lnTo>
                        <a:lnTo>
                          <a:pt x="362" y="54"/>
                        </a:lnTo>
                        <a:lnTo>
                          <a:pt x="363" y="57"/>
                        </a:lnTo>
                        <a:lnTo>
                          <a:pt x="364" y="59"/>
                        </a:lnTo>
                        <a:lnTo>
                          <a:pt x="370" y="66"/>
                        </a:lnTo>
                        <a:lnTo>
                          <a:pt x="371" y="69"/>
                        </a:lnTo>
                        <a:lnTo>
                          <a:pt x="372" y="70"/>
                        </a:lnTo>
                        <a:lnTo>
                          <a:pt x="373" y="76"/>
                        </a:lnTo>
                        <a:lnTo>
                          <a:pt x="373" y="84"/>
                        </a:lnTo>
                        <a:lnTo>
                          <a:pt x="372" y="98"/>
                        </a:lnTo>
                        <a:lnTo>
                          <a:pt x="372" y="104"/>
                        </a:lnTo>
                        <a:lnTo>
                          <a:pt x="373" y="112"/>
                        </a:lnTo>
                        <a:lnTo>
                          <a:pt x="375" y="117"/>
                        </a:lnTo>
                        <a:lnTo>
                          <a:pt x="378" y="123"/>
                        </a:lnTo>
                        <a:lnTo>
                          <a:pt x="382" y="125"/>
                        </a:lnTo>
                        <a:lnTo>
                          <a:pt x="385" y="127"/>
                        </a:lnTo>
                        <a:lnTo>
                          <a:pt x="396" y="130"/>
                        </a:lnTo>
                        <a:lnTo>
                          <a:pt x="406" y="133"/>
                        </a:lnTo>
                        <a:lnTo>
                          <a:pt x="410" y="134"/>
                        </a:lnTo>
                        <a:lnTo>
                          <a:pt x="415" y="134"/>
                        </a:lnTo>
                        <a:lnTo>
                          <a:pt x="423" y="136"/>
                        </a:lnTo>
                        <a:lnTo>
                          <a:pt x="432" y="139"/>
                        </a:lnTo>
                        <a:lnTo>
                          <a:pt x="436" y="136"/>
                        </a:lnTo>
                        <a:lnTo>
                          <a:pt x="441" y="134"/>
                        </a:lnTo>
                        <a:lnTo>
                          <a:pt x="447" y="134"/>
                        </a:lnTo>
                        <a:lnTo>
                          <a:pt x="452" y="134"/>
                        </a:lnTo>
                        <a:lnTo>
                          <a:pt x="457" y="136"/>
                        </a:lnTo>
                        <a:lnTo>
                          <a:pt x="461" y="138"/>
                        </a:lnTo>
                        <a:lnTo>
                          <a:pt x="464" y="141"/>
                        </a:lnTo>
                        <a:lnTo>
                          <a:pt x="465" y="146"/>
                        </a:lnTo>
                        <a:lnTo>
                          <a:pt x="465" y="157"/>
                        </a:lnTo>
                        <a:lnTo>
                          <a:pt x="463" y="169"/>
                        </a:lnTo>
                        <a:lnTo>
                          <a:pt x="462" y="174"/>
                        </a:lnTo>
                        <a:lnTo>
                          <a:pt x="460" y="179"/>
                        </a:lnTo>
                        <a:lnTo>
                          <a:pt x="456" y="182"/>
                        </a:lnTo>
                        <a:lnTo>
                          <a:pt x="452" y="186"/>
                        </a:lnTo>
                        <a:lnTo>
                          <a:pt x="451" y="192"/>
                        </a:lnTo>
                        <a:lnTo>
                          <a:pt x="452" y="198"/>
                        </a:lnTo>
                        <a:lnTo>
                          <a:pt x="455" y="203"/>
                        </a:lnTo>
                        <a:lnTo>
                          <a:pt x="460" y="206"/>
                        </a:lnTo>
                        <a:lnTo>
                          <a:pt x="465" y="211"/>
                        </a:lnTo>
                        <a:lnTo>
                          <a:pt x="471" y="213"/>
                        </a:lnTo>
                        <a:lnTo>
                          <a:pt x="483" y="217"/>
                        </a:lnTo>
                        <a:lnTo>
                          <a:pt x="486" y="220"/>
                        </a:lnTo>
                        <a:lnTo>
                          <a:pt x="489" y="224"/>
                        </a:lnTo>
                        <a:lnTo>
                          <a:pt x="492" y="227"/>
                        </a:lnTo>
                        <a:lnTo>
                          <a:pt x="496" y="230"/>
                        </a:lnTo>
                        <a:lnTo>
                          <a:pt x="499" y="234"/>
                        </a:lnTo>
                        <a:lnTo>
                          <a:pt x="504" y="239"/>
                        </a:lnTo>
                        <a:lnTo>
                          <a:pt x="508" y="242"/>
                        </a:lnTo>
                        <a:lnTo>
                          <a:pt x="510" y="243"/>
                        </a:lnTo>
                        <a:lnTo>
                          <a:pt x="511" y="245"/>
                        </a:lnTo>
                        <a:lnTo>
                          <a:pt x="512" y="249"/>
                        </a:lnTo>
                        <a:lnTo>
                          <a:pt x="512" y="251"/>
                        </a:lnTo>
                        <a:lnTo>
                          <a:pt x="514" y="253"/>
                        </a:lnTo>
                        <a:lnTo>
                          <a:pt x="517" y="255"/>
                        </a:lnTo>
                        <a:lnTo>
                          <a:pt x="521" y="258"/>
                        </a:lnTo>
                        <a:lnTo>
                          <a:pt x="524" y="259"/>
                        </a:lnTo>
                        <a:lnTo>
                          <a:pt x="526" y="261"/>
                        </a:lnTo>
                        <a:lnTo>
                          <a:pt x="528" y="267"/>
                        </a:lnTo>
                        <a:lnTo>
                          <a:pt x="529" y="272"/>
                        </a:lnTo>
                        <a:lnTo>
                          <a:pt x="529" y="275"/>
                        </a:lnTo>
                        <a:lnTo>
                          <a:pt x="527" y="277"/>
                        </a:lnTo>
                        <a:lnTo>
                          <a:pt x="525" y="280"/>
                        </a:lnTo>
                        <a:lnTo>
                          <a:pt x="522" y="282"/>
                        </a:lnTo>
                        <a:lnTo>
                          <a:pt x="518" y="287"/>
                        </a:lnTo>
                        <a:lnTo>
                          <a:pt x="516" y="289"/>
                        </a:lnTo>
                        <a:lnTo>
                          <a:pt x="510" y="292"/>
                        </a:lnTo>
                        <a:lnTo>
                          <a:pt x="503" y="293"/>
                        </a:lnTo>
                        <a:lnTo>
                          <a:pt x="498" y="293"/>
                        </a:lnTo>
                        <a:lnTo>
                          <a:pt x="492" y="293"/>
                        </a:lnTo>
                        <a:lnTo>
                          <a:pt x="490" y="307"/>
                        </a:lnTo>
                        <a:lnTo>
                          <a:pt x="489" y="322"/>
                        </a:lnTo>
                        <a:lnTo>
                          <a:pt x="492" y="336"/>
                        </a:lnTo>
                        <a:lnTo>
                          <a:pt x="495" y="351"/>
                        </a:lnTo>
                        <a:lnTo>
                          <a:pt x="494" y="361"/>
                        </a:lnTo>
                        <a:lnTo>
                          <a:pt x="494" y="366"/>
                        </a:lnTo>
                        <a:lnTo>
                          <a:pt x="492" y="371"/>
                        </a:lnTo>
                        <a:lnTo>
                          <a:pt x="491" y="372"/>
                        </a:lnTo>
                        <a:lnTo>
                          <a:pt x="487" y="373"/>
                        </a:lnTo>
                        <a:lnTo>
                          <a:pt x="483" y="374"/>
                        </a:lnTo>
                        <a:lnTo>
                          <a:pt x="482" y="376"/>
                        </a:lnTo>
                        <a:lnTo>
                          <a:pt x="481" y="376"/>
                        </a:lnTo>
                        <a:lnTo>
                          <a:pt x="477" y="377"/>
                        </a:lnTo>
                        <a:lnTo>
                          <a:pt x="473" y="377"/>
                        </a:lnTo>
                        <a:lnTo>
                          <a:pt x="468" y="378"/>
                        </a:lnTo>
                        <a:lnTo>
                          <a:pt x="466" y="378"/>
                        </a:lnTo>
                        <a:lnTo>
                          <a:pt x="465" y="378"/>
                        </a:lnTo>
                        <a:lnTo>
                          <a:pt x="464" y="378"/>
                        </a:lnTo>
                        <a:lnTo>
                          <a:pt x="463" y="378"/>
                        </a:lnTo>
                        <a:lnTo>
                          <a:pt x="461" y="379"/>
                        </a:lnTo>
                        <a:lnTo>
                          <a:pt x="458" y="380"/>
                        </a:lnTo>
                        <a:lnTo>
                          <a:pt x="452" y="384"/>
                        </a:lnTo>
                        <a:lnTo>
                          <a:pt x="447" y="387"/>
                        </a:lnTo>
                        <a:lnTo>
                          <a:pt x="441" y="390"/>
                        </a:lnTo>
                        <a:lnTo>
                          <a:pt x="434" y="392"/>
                        </a:lnTo>
                        <a:lnTo>
                          <a:pt x="434" y="398"/>
                        </a:lnTo>
                        <a:lnTo>
                          <a:pt x="435" y="403"/>
                        </a:lnTo>
                        <a:lnTo>
                          <a:pt x="438" y="413"/>
                        </a:lnTo>
                        <a:lnTo>
                          <a:pt x="435" y="423"/>
                        </a:lnTo>
                        <a:lnTo>
                          <a:pt x="432" y="432"/>
                        </a:lnTo>
                        <a:lnTo>
                          <a:pt x="426" y="440"/>
                        </a:lnTo>
                        <a:lnTo>
                          <a:pt x="419" y="445"/>
                        </a:lnTo>
                        <a:lnTo>
                          <a:pt x="415" y="450"/>
                        </a:lnTo>
                        <a:lnTo>
                          <a:pt x="411" y="456"/>
                        </a:lnTo>
                        <a:lnTo>
                          <a:pt x="410" y="458"/>
                        </a:lnTo>
                        <a:lnTo>
                          <a:pt x="409" y="460"/>
                        </a:lnTo>
                        <a:lnTo>
                          <a:pt x="408" y="461"/>
                        </a:lnTo>
                        <a:lnTo>
                          <a:pt x="407" y="462"/>
                        </a:lnTo>
                        <a:lnTo>
                          <a:pt x="404" y="466"/>
                        </a:lnTo>
                        <a:lnTo>
                          <a:pt x="402" y="468"/>
                        </a:lnTo>
                        <a:lnTo>
                          <a:pt x="397" y="470"/>
                        </a:lnTo>
                        <a:lnTo>
                          <a:pt x="393" y="472"/>
                        </a:lnTo>
                        <a:lnTo>
                          <a:pt x="390" y="468"/>
                        </a:lnTo>
                        <a:lnTo>
                          <a:pt x="387" y="466"/>
                        </a:lnTo>
                        <a:lnTo>
                          <a:pt x="384" y="463"/>
                        </a:lnTo>
                        <a:lnTo>
                          <a:pt x="380" y="460"/>
                        </a:lnTo>
                        <a:lnTo>
                          <a:pt x="377" y="457"/>
                        </a:lnTo>
                        <a:lnTo>
                          <a:pt x="372" y="454"/>
                        </a:lnTo>
                        <a:lnTo>
                          <a:pt x="370" y="450"/>
                        </a:lnTo>
                        <a:lnTo>
                          <a:pt x="368" y="449"/>
                        </a:lnTo>
                        <a:lnTo>
                          <a:pt x="364" y="438"/>
                        </a:lnTo>
                        <a:lnTo>
                          <a:pt x="358" y="429"/>
                        </a:lnTo>
                        <a:lnTo>
                          <a:pt x="350" y="420"/>
                        </a:lnTo>
                        <a:lnTo>
                          <a:pt x="341" y="413"/>
                        </a:lnTo>
                        <a:lnTo>
                          <a:pt x="338" y="416"/>
                        </a:lnTo>
                        <a:lnTo>
                          <a:pt x="336" y="418"/>
                        </a:lnTo>
                        <a:lnTo>
                          <a:pt x="332" y="422"/>
                        </a:lnTo>
                        <a:lnTo>
                          <a:pt x="329" y="428"/>
                        </a:lnTo>
                        <a:lnTo>
                          <a:pt x="325" y="433"/>
                        </a:lnTo>
                        <a:lnTo>
                          <a:pt x="326" y="441"/>
                        </a:lnTo>
                        <a:lnTo>
                          <a:pt x="326" y="444"/>
                        </a:lnTo>
                        <a:lnTo>
                          <a:pt x="327" y="447"/>
                        </a:lnTo>
                        <a:lnTo>
                          <a:pt x="330" y="448"/>
                        </a:lnTo>
                        <a:lnTo>
                          <a:pt x="333" y="449"/>
                        </a:lnTo>
                        <a:lnTo>
                          <a:pt x="339" y="451"/>
                        </a:lnTo>
                        <a:lnTo>
                          <a:pt x="346" y="453"/>
                        </a:lnTo>
                        <a:lnTo>
                          <a:pt x="351" y="455"/>
                        </a:lnTo>
                        <a:lnTo>
                          <a:pt x="356" y="458"/>
                        </a:lnTo>
                        <a:lnTo>
                          <a:pt x="361" y="462"/>
                        </a:lnTo>
                        <a:lnTo>
                          <a:pt x="366" y="466"/>
                        </a:lnTo>
                        <a:lnTo>
                          <a:pt x="371" y="468"/>
                        </a:lnTo>
                        <a:lnTo>
                          <a:pt x="378" y="471"/>
                        </a:lnTo>
                        <a:lnTo>
                          <a:pt x="384" y="476"/>
                        </a:lnTo>
                        <a:lnTo>
                          <a:pt x="385" y="479"/>
                        </a:lnTo>
                        <a:lnTo>
                          <a:pt x="387" y="481"/>
                        </a:lnTo>
                        <a:lnTo>
                          <a:pt x="387" y="483"/>
                        </a:lnTo>
                        <a:lnTo>
                          <a:pt x="386" y="486"/>
                        </a:lnTo>
                        <a:lnTo>
                          <a:pt x="384" y="487"/>
                        </a:lnTo>
                        <a:lnTo>
                          <a:pt x="380" y="489"/>
                        </a:lnTo>
                        <a:lnTo>
                          <a:pt x="378" y="494"/>
                        </a:lnTo>
                        <a:lnTo>
                          <a:pt x="377" y="496"/>
                        </a:lnTo>
                        <a:lnTo>
                          <a:pt x="374" y="500"/>
                        </a:lnTo>
                        <a:lnTo>
                          <a:pt x="371" y="505"/>
                        </a:lnTo>
                        <a:lnTo>
                          <a:pt x="366" y="510"/>
                        </a:lnTo>
                        <a:lnTo>
                          <a:pt x="365" y="517"/>
                        </a:lnTo>
                        <a:lnTo>
                          <a:pt x="365" y="519"/>
                        </a:lnTo>
                        <a:lnTo>
                          <a:pt x="363" y="521"/>
                        </a:lnTo>
                        <a:lnTo>
                          <a:pt x="359" y="523"/>
                        </a:lnTo>
                        <a:lnTo>
                          <a:pt x="356" y="525"/>
                        </a:lnTo>
                        <a:lnTo>
                          <a:pt x="352" y="527"/>
                        </a:lnTo>
                        <a:lnTo>
                          <a:pt x="351" y="528"/>
                        </a:lnTo>
                        <a:lnTo>
                          <a:pt x="348" y="535"/>
                        </a:lnTo>
                        <a:lnTo>
                          <a:pt x="344" y="538"/>
                        </a:lnTo>
                        <a:lnTo>
                          <a:pt x="338" y="540"/>
                        </a:lnTo>
                        <a:lnTo>
                          <a:pt x="331" y="543"/>
                        </a:lnTo>
                        <a:lnTo>
                          <a:pt x="327" y="547"/>
                        </a:lnTo>
                        <a:lnTo>
                          <a:pt x="324" y="549"/>
                        </a:lnTo>
                        <a:lnTo>
                          <a:pt x="321" y="549"/>
                        </a:lnTo>
                        <a:lnTo>
                          <a:pt x="320" y="549"/>
                        </a:lnTo>
                        <a:lnTo>
                          <a:pt x="319" y="546"/>
                        </a:lnTo>
                        <a:lnTo>
                          <a:pt x="317" y="544"/>
                        </a:lnTo>
                        <a:lnTo>
                          <a:pt x="314" y="541"/>
                        </a:lnTo>
                        <a:lnTo>
                          <a:pt x="311" y="540"/>
                        </a:lnTo>
                        <a:lnTo>
                          <a:pt x="307" y="539"/>
                        </a:lnTo>
                        <a:lnTo>
                          <a:pt x="304" y="538"/>
                        </a:lnTo>
                        <a:lnTo>
                          <a:pt x="302" y="538"/>
                        </a:lnTo>
                        <a:lnTo>
                          <a:pt x="297" y="535"/>
                        </a:lnTo>
                        <a:lnTo>
                          <a:pt x="294" y="534"/>
                        </a:lnTo>
                        <a:lnTo>
                          <a:pt x="290" y="536"/>
                        </a:lnTo>
                        <a:lnTo>
                          <a:pt x="287" y="541"/>
                        </a:lnTo>
                        <a:lnTo>
                          <a:pt x="285" y="550"/>
                        </a:lnTo>
                        <a:lnTo>
                          <a:pt x="283" y="556"/>
                        </a:lnTo>
                        <a:lnTo>
                          <a:pt x="279" y="559"/>
                        </a:lnTo>
                        <a:lnTo>
                          <a:pt x="276" y="561"/>
                        </a:lnTo>
                        <a:lnTo>
                          <a:pt x="271" y="563"/>
                        </a:lnTo>
                        <a:lnTo>
                          <a:pt x="269" y="565"/>
                        </a:lnTo>
                        <a:lnTo>
                          <a:pt x="268" y="569"/>
                        </a:lnTo>
                        <a:lnTo>
                          <a:pt x="266" y="572"/>
                        </a:lnTo>
                        <a:lnTo>
                          <a:pt x="265" y="574"/>
                        </a:lnTo>
                        <a:lnTo>
                          <a:pt x="267" y="577"/>
                        </a:lnTo>
                        <a:lnTo>
                          <a:pt x="269" y="582"/>
                        </a:lnTo>
                        <a:lnTo>
                          <a:pt x="272" y="584"/>
                        </a:lnTo>
                        <a:lnTo>
                          <a:pt x="273" y="585"/>
                        </a:lnTo>
                        <a:lnTo>
                          <a:pt x="264" y="589"/>
                        </a:lnTo>
                        <a:lnTo>
                          <a:pt x="255" y="594"/>
                        </a:lnTo>
                        <a:lnTo>
                          <a:pt x="253" y="591"/>
                        </a:lnTo>
                        <a:lnTo>
                          <a:pt x="250" y="588"/>
                        </a:lnTo>
                        <a:lnTo>
                          <a:pt x="248" y="586"/>
                        </a:lnTo>
                        <a:lnTo>
                          <a:pt x="246" y="583"/>
                        </a:lnTo>
                        <a:lnTo>
                          <a:pt x="244" y="573"/>
                        </a:lnTo>
                        <a:lnTo>
                          <a:pt x="244" y="568"/>
                        </a:lnTo>
                        <a:lnTo>
                          <a:pt x="242" y="563"/>
                        </a:lnTo>
                        <a:lnTo>
                          <a:pt x="243" y="561"/>
                        </a:lnTo>
                        <a:lnTo>
                          <a:pt x="244" y="559"/>
                        </a:lnTo>
                        <a:lnTo>
                          <a:pt x="244" y="557"/>
                        </a:lnTo>
                        <a:lnTo>
                          <a:pt x="244" y="555"/>
                        </a:lnTo>
                        <a:lnTo>
                          <a:pt x="244" y="552"/>
                        </a:lnTo>
                        <a:lnTo>
                          <a:pt x="244" y="550"/>
                        </a:lnTo>
                        <a:lnTo>
                          <a:pt x="244" y="548"/>
                        </a:lnTo>
                        <a:lnTo>
                          <a:pt x="242" y="548"/>
                        </a:lnTo>
                        <a:lnTo>
                          <a:pt x="239" y="551"/>
                        </a:lnTo>
                        <a:lnTo>
                          <a:pt x="237" y="555"/>
                        </a:lnTo>
                        <a:lnTo>
                          <a:pt x="235" y="558"/>
                        </a:lnTo>
                        <a:lnTo>
                          <a:pt x="234" y="559"/>
                        </a:lnTo>
                        <a:lnTo>
                          <a:pt x="231" y="574"/>
                        </a:lnTo>
                        <a:lnTo>
                          <a:pt x="228" y="587"/>
                        </a:lnTo>
                        <a:lnTo>
                          <a:pt x="225" y="601"/>
                        </a:lnTo>
                        <a:lnTo>
                          <a:pt x="224" y="615"/>
                        </a:lnTo>
                        <a:lnTo>
                          <a:pt x="228" y="616"/>
                        </a:lnTo>
                        <a:lnTo>
                          <a:pt x="231" y="619"/>
                        </a:lnTo>
                        <a:lnTo>
                          <a:pt x="232" y="620"/>
                        </a:lnTo>
                        <a:lnTo>
                          <a:pt x="233" y="621"/>
                        </a:lnTo>
                        <a:lnTo>
                          <a:pt x="232" y="625"/>
                        </a:lnTo>
                        <a:lnTo>
                          <a:pt x="230" y="632"/>
                        </a:lnTo>
                        <a:lnTo>
                          <a:pt x="234" y="634"/>
                        </a:lnTo>
                        <a:lnTo>
                          <a:pt x="238" y="636"/>
                        </a:lnTo>
                        <a:lnTo>
                          <a:pt x="239" y="637"/>
                        </a:lnTo>
                        <a:lnTo>
                          <a:pt x="241" y="638"/>
                        </a:lnTo>
                        <a:lnTo>
                          <a:pt x="243" y="639"/>
                        </a:lnTo>
                        <a:lnTo>
                          <a:pt x="244" y="641"/>
                        </a:lnTo>
                        <a:lnTo>
                          <a:pt x="246" y="645"/>
                        </a:lnTo>
                        <a:lnTo>
                          <a:pt x="247" y="647"/>
                        </a:lnTo>
                        <a:lnTo>
                          <a:pt x="247" y="649"/>
                        </a:lnTo>
                        <a:lnTo>
                          <a:pt x="247" y="650"/>
                        </a:lnTo>
                        <a:lnTo>
                          <a:pt x="246" y="651"/>
                        </a:lnTo>
                        <a:lnTo>
                          <a:pt x="244" y="653"/>
                        </a:lnTo>
                        <a:lnTo>
                          <a:pt x="243" y="654"/>
                        </a:lnTo>
                        <a:lnTo>
                          <a:pt x="242" y="655"/>
                        </a:lnTo>
                        <a:lnTo>
                          <a:pt x="240" y="659"/>
                        </a:lnTo>
                        <a:lnTo>
                          <a:pt x="239" y="661"/>
                        </a:lnTo>
                        <a:lnTo>
                          <a:pt x="238" y="666"/>
                        </a:lnTo>
                        <a:lnTo>
                          <a:pt x="237" y="671"/>
                        </a:lnTo>
                        <a:lnTo>
                          <a:pt x="235" y="673"/>
                        </a:lnTo>
                        <a:lnTo>
                          <a:pt x="232" y="675"/>
                        </a:lnTo>
                        <a:lnTo>
                          <a:pt x="228" y="672"/>
                        </a:lnTo>
                        <a:lnTo>
                          <a:pt x="225" y="668"/>
                        </a:lnTo>
                        <a:lnTo>
                          <a:pt x="220" y="665"/>
                        </a:lnTo>
                        <a:lnTo>
                          <a:pt x="216" y="662"/>
                        </a:lnTo>
                        <a:lnTo>
                          <a:pt x="213" y="656"/>
                        </a:lnTo>
                        <a:lnTo>
                          <a:pt x="210" y="651"/>
                        </a:lnTo>
                        <a:lnTo>
                          <a:pt x="206" y="647"/>
                        </a:lnTo>
                        <a:lnTo>
                          <a:pt x="201" y="645"/>
                        </a:lnTo>
                        <a:lnTo>
                          <a:pt x="197" y="642"/>
                        </a:lnTo>
                        <a:lnTo>
                          <a:pt x="194" y="640"/>
                        </a:lnTo>
                        <a:lnTo>
                          <a:pt x="192" y="639"/>
                        </a:lnTo>
                        <a:lnTo>
                          <a:pt x="190" y="639"/>
                        </a:lnTo>
                        <a:lnTo>
                          <a:pt x="189" y="637"/>
                        </a:lnTo>
                        <a:lnTo>
                          <a:pt x="189" y="635"/>
                        </a:lnTo>
                        <a:lnTo>
                          <a:pt x="189" y="633"/>
                        </a:lnTo>
                        <a:lnTo>
                          <a:pt x="190" y="627"/>
                        </a:lnTo>
                        <a:lnTo>
                          <a:pt x="190" y="623"/>
                        </a:lnTo>
                        <a:lnTo>
                          <a:pt x="188" y="620"/>
                        </a:lnTo>
                        <a:lnTo>
                          <a:pt x="185" y="619"/>
                        </a:lnTo>
                        <a:lnTo>
                          <a:pt x="181" y="617"/>
                        </a:lnTo>
                        <a:lnTo>
                          <a:pt x="176" y="616"/>
                        </a:lnTo>
                        <a:lnTo>
                          <a:pt x="164" y="615"/>
                        </a:lnTo>
                        <a:lnTo>
                          <a:pt x="158" y="614"/>
                        </a:lnTo>
                        <a:lnTo>
                          <a:pt x="153" y="613"/>
                        </a:lnTo>
                        <a:lnTo>
                          <a:pt x="148" y="613"/>
                        </a:lnTo>
                        <a:lnTo>
                          <a:pt x="144" y="613"/>
                        </a:lnTo>
                        <a:lnTo>
                          <a:pt x="141" y="614"/>
                        </a:lnTo>
                        <a:lnTo>
                          <a:pt x="121" y="625"/>
                        </a:lnTo>
                        <a:lnTo>
                          <a:pt x="101" y="635"/>
                        </a:lnTo>
                        <a:lnTo>
                          <a:pt x="81" y="643"/>
                        </a:lnTo>
                        <a:lnTo>
                          <a:pt x="70" y="646"/>
                        </a:lnTo>
                        <a:lnTo>
                          <a:pt x="59" y="648"/>
                        </a:lnTo>
                        <a:lnTo>
                          <a:pt x="49" y="648"/>
                        </a:lnTo>
                        <a:lnTo>
                          <a:pt x="39" y="646"/>
                        </a:lnTo>
                        <a:lnTo>
                          <a:pt x="35" y="645"/>
                        </a:lnTo>
                        <a:lnTo>
                          <a:pt x="32" y="643"/>
                        </a:lnTo>
                        <a:lnTo>
                          <a:pt x="22" y="638"/>
                        </a:lnTo>
                        <a:lnTo>
                          <a:pt x="13" y="634"/>
                        </a:lnTo>
                        <a:lnTo>
                          <a:pt x="9" y="632"/>
                        </a:lnTo>
                        <a:lnTo>
                          <a:pt x="5" y="630"/>
                        </a:lnTo>
                        <a:lnTo>
                          <a:pt x="3" y="624"/>
                        </a:lnTo>
                        <a:lnTo>
                          <a:pt x="2" y="620"/>
                        </a:lnTo>
                        <a:lnTo>
                          <a:pt x="1" y="616"/>
                        </a:lnTo>
                        <a:lnTo>
                          <a:pt x="0" y="613"/>
                        </a:lnTo>
                        <a:lnTo>
                          <a:pt x="1" y="610"/>
                        </a:lnTo>
                        <a:lnTo>
                          <a:pt x="3" y="607"/>
                        </a:lnTo>
                        <a:lnTo>
                          <a:pt x="6" y="603"/>
                        </a:lnTo>
                        <a:lnTo>
                          <a:pt x="12" y="599"/>
                        </a:lnTo>
                        <a:lnTo>
                          <a:pt x="15" y="597"/>
                        </a:lnTo>
                        <a:lnTo>
                          <a:pt x="17" y="595"/>
                        </a:lnTo>
                        <a:lnTo>
                          <a:pt x="21" y="592"/>
                        </a:lnTo>
                        <a:lnTo>
                          <a:pt x="22" y="590"/>
                        </a:lnTo>
                        <a:lnTo>
                          <a:pt x="25" y="584"/>
                        </a:lnTo>
                        <a:lnTo>
                          <a:pt x="26" y="579"/>
                        </a:lnTo>
                        <a:lnTo>
                          <a:pt x="26" y="577"/>
                        </a:lnTo>
                        <a:lnTo>
                          <a:pt x="25" y="576"/>
                        </a:lnTo>
                        <a:lnTo>
                          <a:pt x="24" y="576"/>
                        </a:lnTo>
                        <a:lnTo>
                          <a:pt x="25" y="575"/>
                        </a:lnTo>
                        <a:lnTo>
                          <a:pt x="27" y="574"/>
                        </a:lnTo>
                        <a:lnTo>
                          <a:pt x="30" y="572"/>
                        </a:lnTo>
                        <a:lnTo>
                          <a:pt x="33" y="568"/>
                        </a:lnTo>
                        <a:lnTo>
                          <a:pt x="34" y="566"/>
                        </a:lnTo>
                        <a:lnTo>
                          <a:pt x="34" y="568"/>
                        </a:lnTo>
                        <a:lnTo>
                          <a:pt x="34" y="570"/>
                        </a:lnTo>
                        <a:lnTo>
                          <a:pt x="36" y="570"/>
                        </a:lnTo>
                        <a:lnTo>
                          <a:pt x="40" y="569"/>
                        </a:lnTo>
                        <a:lnTo>
                          <a:pt x="43" y="568"/>
                        </a:lnTo>
                        <a:lnTo>
                          <a:pt x="47" y="565"/>
                        </a:lnTo>
                        <a:lnTo>
                          <a:pt x="49" y="563"/>
                        </a:lnTo>
                        <a:lnTo>
                          <a:pt x="51" y="559"/>
                        </a:lnTo>
                        <a:lnTo>
                          <a:pt x="53" y="556"/>
                        </a:lnTo>
                        <a:lnTo>
                          <a:pt x="55" y="555"/>
                        </a:lnTo>
                        <a:lnTo>
                          <a:pt x="59" y="553"/>
                        </a:lnTo>
                        <a:lnTo>
                          <a:pt x="63" y="551"/>
                        </a:lnTo>
                        <a:lnTo>
                          <a:pt x="66" y="550"/>
                        </a:lnTo>
                        <a:lnTo>
                          <a:pt x="67" y="550"/>
                        </a:lnTo>
                        <a:lnTo>
                          <a:pt x="70" y="546"/>
                        </a:lnTo>
                        <a:lnTo>
                          <a:pt x="72" y="541"/>
                        </a:lnTo>
                        <a:lnTo>
                          <a:pt x="76" y="537"/>
                        </a:lnTo>
                        <a:lnTo>
                          <a:pt x="79" y="534"/>
                        </a:lnTo>
                        <a:lnTo>
                          <a:pt x="90" y="526"/>
                        </a:lnTo>
                        <a:lnTo>
                          <a:pt x="100" y="518"/>
                        </a:lnTo>
                        <a:lnTo>
                          <a:pt x="102" y="513"/>
                        </a:lnTo>
                        <a:lnTo>
                          <a:pt x="104" y="507"/>
                        </a:lnTo>
                        <a:lnTo>
                          <a:pt x="111" y="493"/>
                        </a:lnTo>
                        <a:lnTo>
                          <a:pt x="117" y="479"/>
                        </a:lnTo>
                        <a:lnTo>
                          <a:pt x="119" y="472"/>
                        </a:lnTo>
                        <a:lnTo>
                          <a:pt x="123" y="467"/>
                        </a:lnTo>
                        <a:lnTo>
                          <a:pt x="124" y="459"/>
                        </a:lnTo>
                        <a:lnTo>
                          <a:pt x="125" y="453"/>
                        </a:lnTo>
                        <a:lnTo>
                          <a:pt x="126" y="449"/>
                        </a:lnTo>
                        <a:lnTo>
                          <a:pt x="127" y="447"/>
                        </a:lnTo>
                        <a:lnTo>
                          <a:pt x="130" y="445"/>
                        </a:lnTo>
                        <a:lnTo>
                          <a:pt x="133" y="443"/>
                        </a:lnTo>
                        <a:lnTo>
                          <a:pt x="132" y="438"/>
                        </a:lnTo>
                        <a:lnTo>
                          <a:pt x="132" y="435"/>
                        </a:lnTo>
                        <a:lnTo>
                          <a:pt x="130" y="431"/>
                        </a:lnTo>
                        <a:lnTo>
                          <a:pt x="127" y="428"/>
                        </a:lnTo>
                        <a:lnTo>
                          <a:pt x="125" y="425"/>
                        </a:lnTo>
                        <a:lnTo>
                          <a:pt x="123" y="422"/>
                        </a:lnTo>
                        <a:lnTo>
                          <a:pt x="121" y="419"/>
                        </a:lnTo>
                        <a:lnTo>
                          <a:pt x="118" y="416"/>
                        </a:lnTo>
                        <a:lnTo>
                          <a:pt x="116" y="412"/>
                        </a:lnTo>
                        <a:lnTo>
                          <a:pt x="115" y="411"/>
                        </a:lnTo>
                        <a:lnTo>
                          <a:pt x="118" y="406"/>
                        </a:lnTo>
                        <a:lnTo>
                          <a:pt x="122" y="403"/>
                        </a:lnTo>
                        <a:lnTo>
                          <a:pt x="126" y="400"/>
                        </a:lnTo>
                        <a:lnTo>
                          <a:pt x="131" y="398"/>
                        </a:lnTo>
                        <a:lnTo>
                          <a:pt x="136" y="392"/>
                        </a:lnTo>
                        <a:lnTo>
                          <a:pt x="142" y="389"/>
                        </a:lnTo>
                        <a:lnTo>
                          <a:pt x="149" y="386"/>
                        </a:lnTo>
                        <a:lnTo>
                          <a:pt x="156" y="383"/>
                        </a:lnTo>
                        <a:lnTo>
                          <a:pt x="159" y="380"/>
                        </a:lnTo>
                        <a:lnTo>
                          <a:pt x="161" y="378"/>
                        </a:lnTo>
                        <a:lnTo>
                          <a:pt x="165" y="377"/>
                        </a:lnTo>
                        <a:lnTo>
                          <a:pt x="170" y="376"/>
                        </a:lnTo>
                        <a:lnTo>
                          <a:pt x="174" y="377"/>
                        </a:lnTo>
                        <a:lnTo>
                          <a:pt x="177" y="379"/>
                        </a:lnTo>
                        <a:lnTo>
                          <a:pt x="178" y="382"/>
                        </a:lnTo>
                        <a:lnTo>
                          <a:pt x="178" y="387"/>
                        </a:lnTo>
                        <a:lnTo>
                          <a:pt x="176" y="391"/>
                        </a:lnTo>
                        <a:lnTo>
                          <a:pt x="174" y="394"/>
                        </a:lnTo>
                        <a:lnTo>
                          <a:pt x="171" y="397"/>
                        </a:lnTo>
                        <a:lnTo>
                          <a:pt x="170" y="398"/>
                        </a:lnTo>
                        <a:lnTo>
                          <a:pt x="175" y="400"/>
                        </a:lnTo>
                        <a:lnTo>
                          <a:pt x="179" y="403"/>
                        </a:lnTo>
                        <a:lnTo>
                          <a:pt x="182" y="405"/>
                        </a:lnTo>
                        <a:lnTo>
                          <a:pt x="186" y="409"/>
                        </a:lnTo>
                        <a:lnTo>
                          <a:pt x="194" y="405"/>
                        </a:lnTo>
                        <a:lnTo>
                          <a:pt x="199" y="403"/>
                        </a:lnTo>
                        <a:lnTo>
                          <a:pt x="203" y="400"/>
                        </a:lnTo>
                        <a:lnTo>
                          <a:pt x="212" y="403"/>
                        </a:lnTo>
                        <a:lnTo>
                          <a:pt x="219" y="405"/>
                        </a:lnTo>
                        <a:lnTo>
                          <a:pt x="227" y="407"/>
                        </a:lnTo>
                        <a:lnTo>
                          <a:pt x="236" y="409"/>
                        </a:lnTo>
                        <a:lnTo>
                          <a:pt x="242" y="408"/>
                        </a:lnTo>
                        <a:lnTo>
                          <a:pt x="246" y="407"/>
                        </a:lnTo>
                        <a:lnTo>
                          <a:pt x="249" y="407"/>
                        </a:lnTo>
                        <a:lnTo>
                          <a:pt x="250" y="406"/>
                        </a:lnTo>
                        <a:lnTo>
                          <a:pt x="253" y="404"/>
                        </a:lnTo>
                        <a:lnTo>
                          <a:pt x="256" y="402"/>
                        </a:lnTo>
                        <a:lnTo>
                          <a:pt x="259" y="398"/>
                        </a:lnTo>
                        <a:lnTo>
                          <a:pt x="287" y="403"/>
                        </a:lnTo>
                        <a:lnTo>
                          <a:pt x="301" y="404"/>
                        </a:lnTo>
                        <a:lnTo>
                          <a:pt x="314" y="405"/>
                        </a:lnTo>
                        <a:lnTo>
                          <a:pt x="314" y="404"/>
                        </a:lnTo>
                        <a:lnTo>
                          <a:pt x="315" y="403"/>
                        </a:lnTo>
                        <a:lnTo>
                          <a:pt x="315" y="402"/>
                        </a:lnTo>
                        <a:lnTo>
                          <a:pt x="315" y="400"/>
                        </a:lnTo>
                        <a:lnTo>
                          <a:pt x="318" y="398"/>
                        </a:lnTo>
                        <a:lnTo>
                          <a:pt x="322" y="396"/>
                        </a:lnTo>
                        <a:lnTo>
                          <a:pt x="325" y="391"/>
                        </a:lnTo>
                        <a:lnTo>
                          <a:pt x="325" y="386"/>
                        </a:lnTo>
                        <a:lnTo>
                          <a:pt x="322" y="381"/>
                        </a:lnTo>
                        <a:lnTo>
                          <a:pt x="319" y="376"/>
                        </a:lnTo>
                        <a:lnTo>
                          <a:pt x="318" y="371"/>
                        </a:lnTo>
                        <a:lnTo>
                          <a:pt x="318" y="369"/>
                        </a:lnTo>
                        <a:lnTo>
                          <a:pt x="318" y="366"/>
                        </a:lnTo>
                        <a:lnTo>
                          <a:pt x="318" y="367"/>
                        </a:lnTo>
                        <a:lnTo>
                          <a:pt x="318" y="368"/>
                        </a:lnTo>
                        <a:lnTo>
                          <a:pt x="317" y="369"/>
                        </a:lnTo>
                        <a:lnTo>
                          <a:pt x="315" y="367"/>
                        </a:lnTo>
                        <a:lnTo>
                          <a:pt x="312" y="362"/>
                        </a:lnTo>
                        <a:lnTo>
                          <a:pt x="310" y="359"/>
                        </a:lnTo>
                        <a:lnTo>
                          <a:pt x="309" y="357"/>
                        </a:lnTo>
                        <a:lnTo>
                          <a:pt x="308" y="351"/>
                        </a:lnTo>
                        <a:lnTo>
                          <a:pt x="307" y="349"/>
                        </a:lnTo>
                        <a:lnTo>
                          <a:pt x="307" y="348"/>
                        </a:lnTo>
                        <a:lnTo>
                          <a:pt x="305" y="347"/>
                        </a:lnTo>
                        <a:lnTo>
                          <a:pt x="304" y="345"/>
                        </a:lnTo>
                        <a:lnTo>
                          <a:pt x="305" y="340"/>
                        </a:lnTo>
                        <a:lnTo>
                          <a:pt x="305" y="336"/>
                        </a:lnTo>
                        <a:lnTo>
                          <a:pt x="306" y="334"/>
                        </a:lnTo>
                        <a:lnTo>
                          <a:pt x="306" y="333"/>
                        </a:lnTo>
                        <a:lnTo>
                          <a:pt x="306" y="331"/>
                        </a:lnTo>
                        <a:lnTo>
                          <a:pt x="306" y="328"/>
                        </a:lnTo>
                        <a:lnTo>
                          <a:pt x="306" y="325"/>
                        </a:lnTo>
                        <a:lnTo>
                          <a:pt x="300" y="318"/>
                        </a:lnTo>
                        <a:lnTo>
                          <a:pt x="294" y="313"/>
                        </a:lnTo>
                        <a:lnTo>
                          <a:pt x="289" y="308"/>
                        </a:lnTo>
                        <a:lnTo>
                          <a:pt x="284" y="302"/>
                        </a:lnTo>
                        <a:lnTo>
                          <a:pt x="280" y="298"/>
                        </a:lnTo>
                        <a:lnTo>
                          <a:pt x="274" y="294"/>
                        </a:lnTo>
                        <a:lnTo>
                          <a:pt x="269" y="291"/>
                        </a:lnTo>
                        <a:lnTo>
                          <a:pt x="268" y="290"/>
                        </a:lnTo>
                        <a:lnTo>
                          <a:pt x="267" y="290"/>
                        </a:lnTo>
                        <a:lnTo>
                          <a:pt x="257" y="277"/>
                        </a:lnTo>
                        <a:lnTo>
                          <a:pt x="247" y="262"/>
                        </a:lnTo>
                        <a:lnTo>
                          <a:pt x="245" y="257"/>
                        </a:lnTo>
                        <a:lnTo>
                          <a:pt x="243" y="252"/>
                        </a:lnTo>
                        <a:lnTo>
                          <a:pt x="239" y="249"/>
                        </a:lnTo>
                        <a:lnTo>
                          <a:pt x="238" y="246"/>
                        </a:lnTo>
                        <a:lnTo>
                          <a:pt x="238" y="239"/>
                        </a:lnTo>
                        <a:lnTo>
                          <a:pt x="237" y="232"/>
                        </a:lnTo>
                        <a:lnTo>
                          <a:pt x="236" y="228"/>
                        </a:lnTo>
                        <a:lnTo>
                          <a:pt x="235" y="224"/>
                        </a:lnTo>
                        <a:lnTo>
                          <a:pt x="231" y="217"/>
                        </a:lnTo>
                        <a:lnTo>
                          <a:pt x="230" y="213"/>
                        </a:lnTo>
                        <a:lnTo>
                          <a:pt x="228" y="206"/>
                        </a:lnTo>
                        <a:lnTo>
                          <a:pt x="228" y="204"/>
                        </a:lnTo>
                        <a:lnTo>
                          <a:pt x="227" y="201"/>
                        </a:lnTo>
                        <a:lnTo>
                          <a:pt x="226" y="191"/>
                        </a:lnTo>
                        <a:lnTo>
                          <a:pt x="224" y="182"/>
                        </a:lnTo>
                        <a:lnTo>
                          <a:pt x="222" y="179"/>
                        </a:lnTo>
                        <a:lnTo>
                          <a:pt x="220" y="177"/>
                        </a:lnTo>
                        <a:lnTo>
                          <a:pt x="215" y="176"/>
                        </a:lnTo>
                        <a:lnTo>
                          <a:pt x="208" y="175"/>
                        </a:lnTo>
                        <a:lnTo>
                          <a:pt x="202" y="175"/>
                        </a:lnTo>
                        <a:lnTo>
                          <a:pt x="195" y="175"/>
                        </a:lnTo>
                        <a:lnTo>
                          <a:pt x="191" y="167"/>
                        </a:lnTo>
                        <a:lnTo>
                          <a:pt x="187" y="164"/>
                        </a:lnTo>
                        <a:lnTo>
                          <a:pt x="183" y="161"/>
                        </a:lnTo>
                        <a:lnTo>
                          <a:pt x="182" y="159"/>
                        </a:lnTo>
                        <a:lnTo>
                          <a:pt x="180" y="155"/>
                        </a:lnTo>
                        <a:lnTo>
                          <a:pt x="179" y="153"/>
                        </a:lnTo>
                        <a:lnTo>
                          <a:pt x="178" y="150"/>
                        </a:lnTo>
                        <a:lnTo>
                          <a:pt x="178" y="140"/>
                        </a:lnTo>
                        <a:lnTo>
                          <a:pt x="180" y="130"/>
                        </a:lnTo>
                        <a:lnTo>
                          <a:pt x="182" y="121"/>
                        </a:lnTo>
                        <a:lnTo>
                          <a:pt x="187" y="112"/>
                        </a:lnTo>
                        <a:lnTo>
                          <a:pt x="186" y="104"/>
                        </a:lnTo>
                        <a:lnTo>
                          <a:pt x="183" y="98"/>
                        </a:lnTo>
                        <a:lnTo>
                          <a:pt x="180" y="93"/>
                        </a:lnTo>
                        <a:lnTo>
                          <a:pt x="176" y="87"/>
                        </a:lnTo>
                        <a:lnTo>
                          <a:pt x="175" y="85"/>
                        </a:lnTo>
                        <a:lnTo>
                          <a:pt x="174" y="80"/>
                        </a:lnTo>
                        <a:lnTo>
                          <a:pt x="174" y="75"/>
                        </a:lnTo>
                        <a:lnTo>
                          <a:pt x="172" y="70"/>
                        </a:lnTo>
                        <a:lnTo>
                          <a:pt x="168" y="58"/>
                        </a:lnTo>
                        <a:lnTo>
                          <a:pt x="166" y="53"/>
                        </a:lnTo>
                        <a:lnTo>
                          <a:pt x="164" y="50"/>
                        </a:lnTo>
                        <a:lnTo>
                          <a:pt x="162" y="48"/>
                        </a:lnTo>
                        <a:lnTo>
                          <a:pt x="159" y="46"/>
                        </a:lnTo>
                        <a:lnTo>
                          <a:pt x="155" y="44"/>
                        </a:lnTo>
                        <a:lnTo>
                          <a:pt x="149" y="40"/>
                        </a:lnTo>
                        <a:lnTo>
                          <a:pt x="140" y="35"/>
                        </a:lnTo>
                        <a:lnTo>
                          <a:pt x="136" y="33"/>
                        </a:lnTo>
                        <a:lnTo>
                          <a:pt x="134" y="32"/>
                        </a:lnTo>
                        <a:lnTo>
                          <a:pt x="134" y="31"/>
                        </a:lnTo>
                        <a:lnTo>
                          <a:pt x="134" y="29"/>
                        </a:lnTo>
                        <a:lnTo>
                          <a:pt x="137" y="28"/>
                        </a:lnTo>
                        <a:lnTo>
                          <a:pt x="142" y="26"/>
                        </a:lnTo>
                        <a:lnTo>
                          <a:pt x="142" y="25"/>
                        </a:lnTo>
                        <a:lnTo>
                          <a:pt x="143" y="24"/>
                        </a:lnTo>
                      </a:path>
                    </a:pathLst>
                  </a:custGeom>
                  <a:solidFill>
                    <a:schemeClr val="bg1">
                      <a:lumMod val="95000"/>
                    </a:schemeClr>
                  </a:solidFill>
                  <a:ln w="12700" cap="rnd">
                    <a:solidFill>
                      <a:schemeClr val="tx1">
                        <a:lumMod val="50000"/>
                        <a:lumOff val="50000"/>
                      </a:schemeClr>
                    </a:solidFill>
                    <a:round/>
                    <a:headEnd/>
                    <a:tailEnd/>
                  </a:ln>
                </p:spPr>
                <p:txBody>
                  <a:bodyPr/>
                  <a:lstStyle/>
                  <a:p>
                    <a:pPr>
                      <a:defRPr/>
                    </a:pPr>
                    <a:endParaRPr lang="ru-RU" dirty="0">
                      <a:latin typeface="+mj-lt"/>
                    </a:endParaRPr>
                  </a:p>
                </p:txBody>
              </p:sp>
              <p:sp>
                <p:nvSpPr>
                  <p:cNvPr id="146" name="Freeform 169"/>
                  <p:cNvSpPr>
                    <a:spLocks/>
                  </p:cNvSpPr>
                  <p:nvPr/>
                </p:nvSpPr>
                <p:spPr bwMode="auto">
                  <a:xfrm>
                    <a:off x="5230254" y="2052626"/>
                    <a:ext cx="1250776" cy="951294"/>
                  </a:xfrm>
                  <a:custGeom>
                    <a:avLst/>
                    <a:gdLst>
                      <a:gd name="T0" fmla="*/ 2147483647 w 555"/>
                      <a:gd name="T1" fmla="*/ 2147483647 h 411"/>
                      <a:gd name="T2" fmla="*/ 2147483647 w 555"/>
                      <a:gd name="T3" fmla="*/ 2147483647 h 411"/>
                      <a:gd name="T4" fmla="*/ 2147483647 w 555"/>
                      <a:gd name="T5" fmla="*/ 2147483647 h 411"/>
                      <a:gd name="T6" fmla="*/ 2147483647 w 555"/>
                      <a:gd name="T7" fmla="*/ 2147483647 h 411"/>
                      <a:gd name="T8" fmla="*/ 2147483647 w 555"/>
                      <a:gd name="T9" fmla="*/ 2147483647 h 411"/>
                      <a:gd name="T10" fmla="*/ 2147483647 w 555"/>
                      <a:gd name="T11" fmla="*/ 2147483647 h 411"/>
                      <a:gd name="T12" fmla="*/ 2147483647 w 555"/>
                      <a:gd name="T13" fmla="*/ 2147483647 h 411"/>
                      <a:gd name="T14" fmla="*/ 2147483647 w 555"/>
                      <a:gd name="T15" fmla="*/ 2147483647 h 411"/>
                      <a:gd name="T16" fmla="*/ 2147483647 w 555"/>
                      <a:gd name="T17" fmla="*/ 2147483647 h 411"/>
                      <a:gd name="T18" fmla="*/ 2147483647 w 555"/>
                      <a:gd name="T19" fmla="*/ 2147483647 h 411"/>
                      <a:gd name="T20" fmla="*/ 2147483647 w 555"/>
                      <a:gd name="T21" fmla="*/ 2147483647 h 411"/>
                      <a:gd name="T22" fmla="*/ 2147483647 w 555"/>
                      <a:gd name="T23" fmla="*/ 2147483647 h 411"/>
                      <a:gd name="T24" fmla="*/ 2147483647 w 555"/>
                      <a:gd name="T25" fmla="*/ 2147483647 h 411"/>
                      <a:gd name="T26" fmla="*/ 2147483647 w 555"/>
                      <a:gd name="T27" fmla="*/ 2147483647 h 411"/>
                      <a:gd name="T28" fmla="*/ 2147483647 w 555"/>
                      <a:gd name="T29" fmla="*/ 2147483647 h 411"/>
                      <a:gd name="T30" fmla="*/ 2147483647 w 555"/>
                      <a:gd name="T31" fmla="*/ 2147483647 h 411"/>
                      <a:gd name="T32" fmla="*/ 2147483647 w 555"/>
                      <a:gd name="T33" fmla="*/ 2147483647 h 411"/>
                      <a:gd name="T34" fmla="*/ 2147483647 w 555"/>
                      <a:gd name="T35" fmla="*/ 2147483647 h 411"/>
                      <a:gd name="T36" fmla="*/ 2147483647 w 555"/>
                      <a:gd name="T37" fmla="*/ 2147483647 h 411"/>
                      <a:gd name="T38" fmla="*/ 2147483647 w 555"/>
                      <a:gd name="T39" fmla="*/ 2147483647 h 411"/>
                      <a:gd name="T40" fmla="*/ 2147483647 w 555"/>
                      <a:gd name="T41" fmla="*/ 2147483647 h 411"/>
                      <a:gd name="T42" fmla="*/ 2147483647 w 555"/>
                      <a:gd name="T43" fmla="*/ 2147483647 h 411"/>
                      <a:gd name="T44" fmla="*/ 2147483647 w 555"/>
                      <a:gd name="T45" fmla="*/ 2147483647 h 411"/>
                      <a:gd name="T46" fmla="*/ 2147483647 w 555"/>
                      <a:gd name="T47" fmla="*/ 2147483647 h 411"/>
                      <a:gd name="T48" fmla="*/ 2147483647 w 555"/>
                      <a:gd name="T49" fmla="*/ 2147483647 h 411"/>
                      <a:gd name="T50" fmla="*/ 2147483647 w 555"/>
                      <a:gd name="T51" fmla="*/ 2147483647 h 411"/>
                      <a:gd name="T52" fmla="*/ 2147483647 w 555"/>
                      <a:gd name="T53" fmla="*/ 0 h 411"/>
                      <a:gd name="T54" fmla="*/ 2147483647 w 555"/>
                      <a:gd name="T55" fmla="*/ 2147483647 h 411"/>
                      <a:gd name="T56" fmla="*/ 2147483647 w 555"/>
                      <a:gd name="T57" fmla="*/ 2147483647 h 411"/>
                      <a:gd name="T58" fmla="*/ 2147483647 w 555"/>
                      <a:gd name="T59" fmla="*/ 2147483647 h 411"/>
                      <a:gd name="T60" fmla="*/ 2147483647 w 555"/>
                      <a:gd name="T61" fmla="*/ 2147483647 h 411"/>
                      <a:gd name="T62" fmla="*/ 2147483647 w 555"/>
                      <a:gd name="T63" fmla="*/ 2147483647 h 411"/>
                      <a:gd name="T64" fmla="*/ 2147483647 w 555"/>
                      <a:gd name="T65" fmla="*/ 2147483647 h 411"/>
                      <a:gd name="T66" fmla="*/ 2147483647 w 555"/>
                      <a:gd name="T67" fmla="*/ 2147483647 h 411"/>
                      <a:gd name="T68" fmla="*/ 2147483647 w 555"/>
                      <a:gd name="T69" fmla="*/ 2147483647 h 411"/>
                      <a:gd name="T70" fmla="*/ 2147483647 w 555"/>
                      <a:gd name="T71" fmla="*/ 2147483647 h 411"/>
                      <a:gd name="T72" fmla="*/ 2147483647 w 555"/>
                      <a:gd name="T73" fmla="*/ 2147483647 h 411"/>
                      <a:gd name="T74" fmla="*/ 2147483647 w 555"/>
                      <a:gd name="T75" fmla="*/ 2147483647 h 411"/>
                      <a:gd name="T76" fmla="*/ 2147483647 w 555"/>
                      <a:gd name="T77" fmla="*/ 2147483647 h 411"/>
                      <a:gd name="T78" fmla="*/ 2147483647 w 555"/>
                      <a:gd name="T79" fmla="*/ 2147483647 h 411"/>
                      <a:gd name="T80" fmla="*/ 2147483647 w 555"/>
                      <a:gd name="T81" fmla="*/ 2147483647 h 411"/>
                      <a:gd name="T82" fmla="*/ 2147483647 w 555"/>
                      <a:gd name="T83" fmla="*/ 2147483647 h 411"/>
                      <a:gd name="T84" fmla="*/ 2147483647 w 555"/>
                      <a:gd name="T85" fmla="*/ 2147483647 h 411"/>
                      <a:gd name="T86" fmla="*/ 2147483647 w 555"/>
                      <a:gd name="T87" fmla="*/ 2147483647 h 411"/>
                      <a:gd name="T88" fmla="*/ 2147483647 w 555"/>
                      <a:gd name="T89" fmla="*/ 2147483647 h 411"/>
                      <a:gd name="T90" fmla="*/ 2147483647 w 555"/>
                      <a:gd name="T91" fmla="*/ 2147483647 h 411"/>
                      <a:gd name="T92" fmla="*/ 2147483647 w 555"/>
                      <a:gd name="T93" fmla="*/ 2147483647 h 411"/>
                      <a:gd name="T94" fmla="*/ 2147483647 w 555"/>
                      <a:gd name="T95" fmla="*/ 2147483647 h 411"/>
                      <a:gd name="T96" fmla="*/ 2147483647 w 555"/>
                      <a:gd name="T97" fmla="*/ 2147483647 h 411"/>
                      <a:gd name="T98" fmla="*/ 2147483647 w 555"/>
                      <a:gd name="T99" fmla="*/ 2147483647 h 411"/>
                      <a:gd name="T100" fmla="*/ 2147483647 w 555"/>
                      <a:gd name="T101" fmla="*/ 2147483647 h 411"/>
                      <a:gd name="T102" fmla="*/ 2147483647 w 555"/>
                      <a:gd name="T103" fmla="*/ 2147483647 h 411"/>
                      <a:gd name="T104" fmla="*/ 2147483647 w 555"/>
                      <a:gd name="T105" fmla="*/ 2147483647 h 411"/>
                      <a:gd name="T106" fmla="*/ 2147483647 w 555"/>
                      <a:gd name="T107" fmla="*/ 2147483647 h 411"/>
                      <a:gd name="T108" fmla="*/ 2147483647 w 555"/>
                      <a:gd name="T109" fmla="*/ 2147483647 h 4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5"/>
                      <a:gd name="T166" fmla="*/ 0 h 411"/>
                      <a:gd name="T167" fmla="*/ 555 w 555"/>
                      <a:gd name="T168" fmla="*/ 411 h 41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5" h="411">
                        <a:moveTo>
                          <a:pt x="320" y="379"/>
                        </a:moveTo>
                        <a:lnTo>
                          <a:pt x="312" y="380"/>
                        </a:lnTo>
                        <a:lnTo>
                          <a:pt x="310" y="379"/>
                        </a:lnTo>
                        <a:lnTo>
                          <a:pt x="306" y="378"/>
                        </a:lnTo>
                        <a:lnTo>
                          <a:pt x="305" y="375"/>
                        </a:lnTo>
                        <a:lnTo>
                          <a:pt x="304" y="374"/>
                        </a:lnTo>
                        <a:lnTo>
                          <a:pt x="298" y="372"/>
                        </a:lnTo>
                        <a:lnTo>
                          <a:pt x="295" y="369"/>
                        </a:lnTo>
                        <a:lnTo>
                          <a:pt x="291" y="367"/>
                        </a:lnTo>
                        <a:lnTo>
                          <a:pt x="287" y="366"/>
                        </a:lnTo>
                        <a:lnTo>
                          <a:pt x="283" y="365"/>
                        </a:lnTo>
                        <a:lnTo>
                          <a:pt x="273" y="360"/>
                        </a:lnTo>
                        <a:lnTo>
                          <a:pt x="263" y="356"/>
                        </a:lnTo>
                        <a:lnTo>
                          <a:pt x="258" y="355"/>
                        </a:lnTo>
                        <a:lnTo>
                          <a:pt x="255" y="356"/>
                        </a:lnTo>
                        <a:lnTo>
                          <a:pt x="253" y="357"/>
                        </a:lnTo>
                        <a:lnTo>
                          <a:pt x="252" y="358"/>
                        </a:lnTo>
                        <a:lnTo>
                          <a:pt x="252" y="359"/>
                        </a:lnTo>
                        <a:lnTo>
                          <a:pt x="252" y="361"/>
                        </a:lnTo>
                        <a:lnTo>
                          <a:pt x="252" y="362"/>
                        </a:lnTo>
                        <a:lnTo>
                          <a:pt x="251" y="363"/>
                        </a:lnTo>
                        <a:lnTo>
                          <a:pt x="249" y="366"/>
                        </a:lnTo>
                        <a:lnTo>
                          <a:pt x="246" y="368"/>
                        </a:lnTo>
                        <a:lnTo>
                          <a:pt x="245" y="369"/>
                        </a:lnTo>
                        <a:lnTo>
                          <a:pt x="242" y="371"/>
                        </a:lnTo>
                        <a:lnTo>
                          <a:pt x="239" y="372"/>
                        </a:lnTo>
                        <a:lnTo>
                          <a:pt x="236" y="373"/>
                        </a:lnTo>
                        <a:lnTo>
                          <a:pt x="234" y="374"/>
                        </a:lnTo>
                        <a:lnTo>
                          <a:pt x="229" y="374"/>
                        </a:lnTo>
                        <a:lnTo>
                          <a:pt x="226" y="373"/>
                        </a:lnTo>
                        <a:lnTo>
                          <a:pt x="224" y="373"/>
                        </a:lnTo>
                        <a:lnTo>
                          <a:pt x="222" y="372"/>
                        </a:lnTo>
                        <a:lnTo>
                          <a:pt x="219" y="369"/>
                        </a:lnTo>
                        <a:lnTo>
                          <a:pt x="218" y="367"/>
                        </a:lnTo>
                        <a:lnTo>
                          <a:pt x="217" y="364"/>
                        </a:lnTo>
                        <a:lnTo>
                          <a:pt x="217" y="359"/>
                        </a:lnTo>
                        <a:lnTo>
                          <a:pt x="217" y="355"/>
                        </a:lnTo>
                        <a:lnTo>
                          <a:pt x="216" y="350"/>
                        </a:lnTo>
                        <a:lnTo>
                          <a:pt x="213" y="347"/>
                        </a:lnTo>
                        <a:lnTo>
                          <a:pt x="208" y="343"/>
                        </a:lnTo>
                        <a:lnTo>
                          <a:pt x="200" y="341"/>
                        </a:lnTo>
                        <a:lnTo>
                          <a:pt x="193" y="339"/>
                        </a:lnTo>
                        <a:lnTo>
                          <a:pt x="186" y="338"/>
                        </a:lnTo>
                        <a:lnTo>
                          <a:pt x="183" y="336"/>
                        </a:lnTo>
                        <a:lnTo>
                          <a:pt x="182" y="333"/>
                        </a:lnTo>
                        <a:lnTo>
                          <a:pt x="179" y="328"/>
                        </a:lnTo>
                        <a:lnTo>
                          <a:pt x="177" y="322"/>
                        </a:lnTo>
                        <a:lnTo>
                          <a:pt x="175" y="320"/>
                        </a:lnTo>
                        <a:lnTo>
                          <a:pt x="172" y="318"/>
                        </a:lnTo>
                        <a:lnTo>
                          <a:pt x="169" y="313"/>
                        </a:lnTo>
                        <a:lnTo>
                          <a:pt x="165" y="308"/>
                        </a:lnTo>
                        <a:lnTo>
                          <a:pt x="155" y="300"/>
                        </a:lnTo>
                        <a:lnTo>
                          <a:pt x="151" y="295"/>
                        </a:lnTo>
                        <a:lnTo>
                          <a:pt x="146" y="290"/>
                        </a:lnTo>
                        <a:lnTo>
                          <a:pt x="140" y="286"/>
                        </a:lnTo>
                        <a:lnTo>
                          <a:pt x="134" y="283"/>
                        </a:lnTo>
                        <a:lnTo>
                          <a:pt x="131" y="271"/>
                        </a:lnTo>
                        <a:lnTo>
                          <a:pt x="128" y="265"/>
                        </a:lnTo>
                        <a:lnTo>
                          <a:pt x="125" y="260"/>
                        </a:lnTo>
                        <a:lnTo>
                          <a:pt x="124" y="257"/>
                        </a:lnTo>
                        <a:lnTo>
                          <a:pt x="123" y="255"/>
                        </a:lnTo>
                        <a:lnTo>
                          <a:pt x="121" y="253"/>
                        </a:lnTo>
                        <a:lnTo>
                          <a:pt x="119" y="251"/>
                        </a:lnTo>
                        <a:lnTo>
                          <a:pt x="117" y="246"/>
                        </a:lnTo>
                        <a:lnTo>
                          <a:pt x="116" y="242"/>
                        </a:lnTo>
                        <a:lnTo>
                          <a:pt x="115" y="237"/>
                        </a:lnTo>
                        <a:lnTo>
                          <a:pt x="115" y="232"/>
                        </a:lnTo>
                        <a:lnTo>
                          <a:pt x="113" y="227"/>
                        </a:lnTo>
                        <a:lnTo>
                          <a:pt x="111" y="222"/>
                        </a:lnTo>
                        <a:lnTo>
                          <a:pt x="108" y="217"/>
                        </a:lnTo>
                        <a:lnTo>
                          <a:pt x="104" y="212"/>
                        </a:lnTo>
                        <a:lnTo>
                          <a:pt x="102" y="208"/>
                        </a:lnTo>
                        <a:lnTo>
                          <a:pt x="97" y="204"/>
                        </a:lnTo>
                        <a:lnTo>
                          <a:pt x="93" y="200"/>
                        </a:lnTo>
                        <a:lnTo>
                          <a:pt x="88" y="197"/>
                        </a:lnTo>
                        <a:lnTo>
                          <a:pt x="86" y="194"/>
                        </a:lnTo>
                        <a:lnTo>
                          <a:pt x="84" y="193"/>
                        </a:lnTo>
                        <a:lnTo>
                          <a:pt x="81" y="192"/>
                        </a:lnTo>
                        <a:lnTo>
                          <a:pt x="78" y="191"/>
                        </a:lnTo>
                        <a:lnTo>
                          <a:pt x="73" y="186"/>
                        </a:lnTo>
                        <a:lnTo>
                          <a:pt x="70" y="184"/>
                        </a:lnTo>
                        <a:lnTo>
                          <a:pt x="66" y="183"/>
                        </a:lnTo>
                        <a:lnTo>
                          <a:pt x="64" y="181"/>
                        </a:lnTo>
                        <a:lnTo>
                          <a:pt x="63" y="179"/>
                        </a:lnTo>
                        <a:lnTo>
                          <a:pt x="61" y="178"/>
                        </a:lnTo>
                        <a:lnTo>
                          <a:pt x="59" y="175"/>
                        </a:lnTo>
                        <a:lnTo>
                          <a:pt x="54" y="163"/>
                        </a:lnTo>
                        <a:lnTo>
                          <a:pt x="48" y="148"/>
                        </a:lnTo>
                        <a:lnTo>
                          <a:pt x="48" y="140"/>
                        </a:lnTo>
                        <a:lnTo>
                          <a:pt x="47" y="132"/>
                        </a:lnTo>
                        <a:lnTo>
                          <a:pt x="46" y="129"/>
                        </a:lnTo>
                        <a:lnTo>
                          <a:pt x="45" y="126"/>
                        </a:lnTo>
                        <a:lnTo>
                          <a:pt x="39" y="116"/>
                        </a:lnTo>
                        <a:lnTo>
                          <a:pt x="36" y="112"/>
                        </a:lnTo>
                        <a:lnTo>
                          <a:pt x="32" y="107"/>
                        </a:lnTo>
                        <a:lnTo>
                          <a:pt x="28" y="104"/>
                        </a:lnTo>
                        <a:lnTo>
                          <a:pt x="26" y="102"/>
                        </a:lnTo>
                        <a:lnTo>
                          <a:pt x="20" y="96"/>
                        </a:lnTo>
                        <a:lnTo>
                          <a:pt x="16" y="92"/>
                        </a:lnTo>
                        <a:lnTo>
                          <a:pt x="10" y="88"/>
                        </a:lnTo>
                        <a:lnTo>
                          <a:pt x="2" y="86"/>
                        </a:lnTo>
                        <a:lnTo>
                          <a:pt x="0" y="83"/>
                        </a:lnTo>
                        <a:lnTo>
                          <a:pt x="1" y="81"/>
                        </a:lnTo>
                        <a:lnTo>
                          <a:pt x="2" y="79"/>
                        </a:lnTo>
                        <a:lnTo>
                          <a:pt x="5" y="77"/>
                        </a:lnTo>
                        <a:lnTo>
                          <a:pt x="7" y="70"/>
                        </a:lnTo>
                        <a:lnTo>
                          <a:pt x="10" y="63"/>
                        </a:lnTo>
                        <a:lnTo>
                          <a:pt x="12" y="59"/>
                        </a:lnTo>
                        <a:lnTo>
                          <a:pt x="15" y="56"/>
                        </a:lnTo>
                        <a:lnTo>
                          <a:pt x="18" y="53"/>
                        </a:lnTo>
                        <a:lnTo>
                          <a:pt x="22" y="50"/>
                        </a:lnTo>
                        <a:lnTo>
                          <a:pt x="23" y="43"/>
                        </a:lnTo>
                        <a:lnTo>
                          <a:pt x="25" y="40"/>
                        </a:lnTo>
                        <a:lnTo>
                          <a:pt x="27" y="38"/>
                        </a:lnTo>
                        <a:lnTo>
                          <a:pt x="36" y="37"/>
                        </a:lnTo>
                        <a:lnTo>
                          <a:pt x="43" y="37"/>
                        </a:lnTo>
                        <a:lnTo>
                          <a:pt x="48" y="36"/>
                        </a:lnTo>
                        <a:lnTo>
                          <a:pt x="53" y="35"/>
                        </a:lnTo>
                        <a:lnTo>
                          <a:pt x="56" y="35"/>
                        </a:lnTo>
                        <a:lnTo>
                          <a:pt x="59" y="35"/>
                        </a:lnTo>
                        <a:lnTo>
                          <a:pt x="62" y="34"/>
                        </a:lnTo>
                        <a:lnTo>
                          <a:pt x="63" y="34"/>
                        </a:lnTo>
                        <a:lnTo>
                          <a:pt x="64" y="35"/>
                        </a:lnTo>
                        <a:lnTo>
                          <a:pt x="66" y="38"/>
                        </a:lnTo>
                        <a:lnTo>
                          <a:pt x="70" y="43"/>
                        </a:lnTo>
                        <a:lnTo>
                          <a:pt x="75" y="42"/>
                        </a:lnTo>
                        <a:lnTo>
                          <a:pt x="80" y="42"/>
                        </a:lnTo>
                        <a:lnTo>
                          <a:pt x="86" y="42"/>
                        </a:lnTo>
                        <a:lnTo>
                          <a:pt x="92" y="43"/>
                        </a:lnTo>
                        <a:lnTo>
                          <a:pt x="96" y="40"/>
                        </a:lnTo>
                        <a:lnTo>
                          <a:pt x="98" y="38"/>
                        </a:lnTo>
                        <a:lnTo>
                          <a:pt x="102" y="36"/>
                        </a:lnTo>
                        <a:lnTo>
                          <a:pt x="104" y="36"/>
                        </a:lnTo>
                        <a:lnTo>
                          <a:pt x="107" y="35"/>
                        </a:lnTo>
                        <a:lnTo>
                          <a:pt x="111" y="35"/>
                        </a:lnTo>
                        <a:lnTo>
                          <a:pt x="117" y="35"/>
                        </a:lnTo>
                        <a:lnTo>
                          <a:pt x="121" y="33"/>
                        </a:lnTo>
                        <a:lnTo>
                          <a:pt x="124" y="31"/>
                        </a:lnTo>
                        <a:lnTo>
                          <a:pt x="130" y="29"/>
                        </a:lnTo>
                        <a:lnTo>
                          <a:pt x="132" y="29"/>
                        </a:lnTo>
                        <a:lnTo>
                          <a:pt x="136" y="29"/>
                        </a:lnTo>
                        <a:lnTo>
                          <a:pt x="140" y="29"/>
                        </a:lnTo>
                        <a:lnTo>
                          <a:pt x="147" y="28"/>
                        </a:lnTo>
                        <a:lnTo>
                          <a:pt x="152" y="25"/>
                        </a:lnTo>
                        <a:lnTo>
                          <a:pt x="157" y="23"/>
                        </a:lnTo>
                        <a:lnTo>
                          <a:pt x="162" y="23"/>
                        </a:lnTo>
                        <a:lnTo>
                          <a:pt x="167" y="22"/>
                        </a:lnTo>
                        <a:lnTo>
                          <a:pt x="172" y="20"/>
                        </a:lnTo>
                        <a:lnTo>
                          <a:pt x="176" y="20"/>
                        </a:lnTo>
                        <a:lnTo>
                          <a:pt x="182" y="20"/>
                        </a:lnTo>
                        <a:lnTo>
                          <a:pt x="186" y="20"/>
                        </a:lnTo>
                        <a:lnTo>
                          <a:pt x="197" y="22"/>
                        </a:lnTo>
                        <a:lnTo>
                          <a:pt x="207" y="23"/>
                        </a:lnTo>
                        <a:lnTo>
                          <a:pt x="209" y="25"/>
                        </a:lnTo>
                        <a:lnTo>
                          <a:pt x="212" y="27"/>
                        </a:lnTo>
                        <a:lnTo>
                          <a:pt x="218" y="29"/>
                        </a:lnTo>
                        <a:lnTo>
                          <a:pt x="224" y="29"/>
                        </a:lnTo>
                        <a:lnTo>
                          <a:pt x="232" y="30"/>
                        </a:lnTo>
                        <a:lnTo>
                          <a:pt x="237" y="33"/>
                        </a:lnTo>
                        <a:lnTo>
                          <a:pt x="242" y="33"/>
                        </a:lnTo>
                        <a:lnTo>
                          <a:pt x="248" y="33"/>
                        </a:lnTo>
                        <a:lnTo>
                          <a:pt x="254" y="34"/>
                        </a:lnTo>
                        <a:lnTo>
                          <a:pt x="257" y="35"/>
                        </a:lnTo>
                        <a:lnTo>
                          <a:pt x="260" y="36"/>
                        </a:lnTo>
                        <a:lnTo>
                          <a:pt x="263" y="37"/>
                        </a:lnTo>
                        <a:lnTo>
                          <a:pt x="268" y="37"/>
                        </a:lnTo>
                        <a:lnTo>
                          <a:pt x="270" y="36"/>
                        </a:lnTo>
                        <a:lnTo>
                          <a:pt x="274" y="35"/>
                        </a:lnTo>
                        <a:lnTo>
                          <a:pt x="278" y="32"/>
                        </a:lnTo>
                        <a:lnTo>
                          <a:pt x="279" y="29"/>
                        </a:lnTo>
                        <a:lnTo>
                          <a:pt x="283" y="26"/>
                        </a:lnTo>
                        <a:lnTo>
                          <a:pt x="285" y="25"/>
                        </a:lnTo>
                        <a:lnTo>
                          <a:pt x="287" y="24"/>
                        </a:lnTo>
                        <a:lnTo>
                          <a:pt x="291" y="23"/>
                        </a:lnTo>
                        <a:lnTo>
                          <a:pt x="296" y="22"/>
                        </a:lnTo>
                        <a:lnTo>
                          <a:pt x="297" y="19"/>
                        </a:lnTo>
                        <a:lnTo>
                          <a:pt x="298" y="17"/>
                        </a:lnTo>
                        <a:lnTo>
                          <a:pt x="300" y="15"/>
                        </a:lnTo>
                        <a:lnTo>
                          <a:pt x="302" y="14"/>
                        </a:lnTo>
                        <a:lnTo>
                          <a:pt x="306" y="14"/>
                        </a:lnTo>
                        <a:lnTo>
                          <a:pt x="314" y="12"/>
                        </a:lnTo>
                        <a:lnTo>
                          <a:pt x="321" y="8"/>
                        </a:lnTo>
                        <a:lnTo>
                          <a:pt x="326" y="6"/>
                        </a:lnTo>
                        <a:lnTo>
                          <a:pt x="332" y="4"/>
                        </a:lnTo>
                        <a:lnTo>
                          <a:pt x="340" y="2"/>
                        </a:lnTo>
                        <a:lnTo>
                          <a:pt x="342" y="1"/>
                        </a:lnTo>
                        <a:lnTo>
                          <a:pt x="343" y="0"/>
                        </a:lnTo>
                        <a:lnTo>
                          <a:pt x="347" y="0"/>
                        </a:lnTo>
                        <a:lnTo>
                          <a:pt x="351" y="0"/>
                        </a:lnTo>
                        <a:lnTo>
                          <a:pt x="355" y="1"/>
                        </a:lnTo>
                        <a:lnTo>
                          <a:pt x="357" y="4"/>
                        </a:lnTo>
                        <a:lnTo>
                          <a:pt x="360" y="6"/>
                        </a:lnTo>
                        <a:lnTo>
                          <a:pt x="364" y="8"/>
                        </a:lnTo>
                        <a:lnTo>
                          <a:pt x="367" y="9"/>
                        </a:lnTo>
                        <a:lnTo>
                          <a:pt x="369" y="11"/>
                        </a:lnTo>
                        <a:lnTo>
                          <a:pt x="370" y="14"/>
                        </a:lnTo>
                        <a:lnTo>
                          <a:pt x="371" y="18"/>
                        </a:lnTo>
                        <a:lnTo>
                          <a:pt x="370" y="23"/>
                        </a:lnTo>
                        <a:lnTo>
                          <a:pt x="368" y="28"/>
                        </a:lnTo>
                        <a:lnTo>
                          <a:pt x="369" y="32"/>
                        </a:lnTo>
                        <a:lnTo>
                          <a:pt x="371" y="35"/>
                        </a:lnTo>
                        <a:lnTo>
                          <a:pt x="373" y="39"/>
                        </a:lnTo>
                        <a:lnTo>
                          <a:pt x="375" y="42"/>
                        </a:lnTo>
                        <a:lnTo>
                          <a:pt x="377" y="46"/>
                        </a:lnTo>
                        <a:lnTo>
                          <a:pt x="379" y="49"/>
                        </a:lnTo>
                        <a:lnTo>
                          <a:pt x="381" y="51"/>
                        </a:lnTo>
                        <a:lnTo>
                          <a:pt x="382" y="53"/>
                        </a:lnTo>
                        <a:lnTo>
                          <a:pt x="389" y="55"/>
                        </a:lnTo>
                        <a:lnTo>
                          <a:pt x="397" y="58"/>
                        </a:lnTo>
                        <a:lnTo>
                          <a:pt x="399" y="62"/>
                        </a:lnTo>
                        <a:lnTo>
                          <a:pt x="399" y="66"/>
                        </a:lnTo>
                        <a:lnTo>
                          <a:pt x="399" y="75"/>
                        </a:lnTo>
                        <a:lnTo>
                          <a:pt x="399" y="78"/>
                        </a:lnTo>
                        <a:lnTo>
                          <a:pt x="399" y="82"/>
                        </a:lnTo>
                        <a:lnTo>
                          <a:pt x="400" y="86"/>
                        </a:lnTo>
                        <a:lnTo>
                          <a:pt x="404" y="89"/>
                        </a:lnTo>
                        <a:lnTo>
                          <a:pt x="405" y="96"/>
                        </a:lnTo>
                        <a:lnTo>
                          <a:pt x="405" y="102"/>
                        </a:lnTo>
                        <a:lnTo>
                          <a:pt x="405" y="107"/>
                        </a:lnTo>
                        <a:lnTo>
                          <a:pt x="407" y="111"/>
                        </a:lnTo>
                        <a:lnTo>
                          <a:pt x="407" y="112"/>
                        </a:lnTo>
                        <a:lnTo>
                          <a:pt x="409" y="113"/>
                        </a:lnTo>
                        <a:lnTo>
                          <a:pt x="413" y="113"/>
                        </a:lnTo>
                        <a:lnTo>
                          <a:pt x="416" y="112"/>
                        </a:lnTo>
                        <a:lnTo>
                          <a:pt x="419" y="112"/>
                        </a:lnTo>
                        <a:lnTo>
                          <a:pt x="420" y="114"/>
                        </a:lnTo>
                        <a:lnTo>
                          <a:pt x="421" y="116"/>
                        </a:lnTo>
                        <a:lnTo>
                          <a:pt x="422" y="118"/>
                        </a:lnTo>
                        <a:lnTo>
                          <a:pt x="423" y="118"/>
                        </a:lnTo>
                        <a:lnTo>
                          <a:pt x="425" y="117"/>
                        </a:lnTo>
                        <a:lnTo>
                          <a:pt x="427" y="115"/>
                        </a:lnTo>
                        <a:lnTo>
                          <a:pt x="429" y="114"/>
                        </a:lnTo>
                        <a:lnTo>
                          <a:pt x="429" y="113"/>
                        </a:lnTo>
                        <a:lnTo>
                          <a:pt x="430" y="110"/>
                        </a:lnTo>
                        <a:lnTo>
                          <a:pt x="432" y="106"/>
                        </a:lnTo>
                        <a:lnTo>
                          <a:pt x="434" y="103"/>
                        </a:lnTo>
                        <a:lnTo>
                          <a:pt x="436" y="102"/>
                        </a:lnTo>
                        <a:lnTo>
                          <a:pt x="439" y="100"/>
                        </a:lnTo>
                        <a:lnTo>
                          <a:pt x="442" y="100"/>
                        </a:lnTo>
                        <a:lnTo>
                          <a:pt x="447" y="99"/>
                        </a:lnTo>
                        <a:lnTo>
                          <a:pt x="450" y="94"/>
                        </a:lnTo>
                        <a:lnTo>
                          <a:pt x="453" y="90"/>
                        </a:lnTo>
                        <a:lnTo>
                          <a:pt x="456" y="90"/>
                        </a:lnTo>
                        <a:lnTo>
                          <a:pt x="458" y="90"/>
                        </a:lnTo>
                        <a:lnTo>
                          <a:pt x="459" y="91"/>
                        </a:lnTo>
                        <a:lnTo>
                          <a:pt x="459" y="92"/>
                        </a:lnTo>
                        <a:lnTo>
                          <a:pt x="460" y="92"/>
                        </a:lnTo>
                        <a:lnTo>
                          <a:pt x="463" y="93"/>
                        </a:lnTo>
                        <a:lnTo>
                          <a:pt x="465" y="94"/>
                        </a:lnTo>
                        <a:lnTo>
                          <a:pt x="468" y="94"/>
                        </a:lnTo>
                        <a:lnTo>
                          <a:pt x="469" y="95"/>
                        </a:lnTo>
                        <a:lnTo>
                          <a:pt x="470" y="95"/>
                        </a:lnTo>
                        <a:lnTo>
                          <a:pt x="471" y="98"/>
                        </a:lnTo>
                        <a:lnTo>
                          <a:pt x="471" y="100"/>
                        </a:lnTo>
                        <a:lnTo>
                          <a:pt x="469" y="101"/>
                        </a:lnTo>
                        <a:lnTo>
                          <a:pt x="466" y="103"/>
                        </a:lnTo>
                        <a:lnTo>
                          <a:pt x="464" y="109"/>
                        </a:lnTo>
                        <a:lnTo>
                          <a:pt x="464" y="115"/>
                        </a:lnTo>
                        <a:lnTo>
                          <a:pt x="465" y="122"/>
                        </a:lnTo>
                        <a:lnTo>
                          <a:pt x="465" y="129"/>
                        </a:lnTo>
                        <a:lnTo>
                          <a:pt x="465" y="132"/>
                        </a:lnTo>
                        <a:lnTo>
                          <a:pt x="465" y="137"/>
                        </a:lnTo>
                        <a:lnTo>
                          <a:pt x="466" y="147"/>
                        </a:lnTo>
                        <a:lnTo>
                          <a:pt x="467" y="151"/>
                        </a:lnTo>
                        <a:lnTo>
                          <a:pt x="468" y="156"/>
                        </a:lnTo>
                        <a:lnTo>
                          <a:pt x="470" y="159"/>
                        </a:lnTo>
                        <a:lnTo>
                          <a:pt x="473" y="161"/>
                        </a:lnTo>
                        <a:lnTo>
                          <a:pt x="476" y="163"/>
                        </a:lnTo>
                        <a:lnTo>
                          <a:pt x="477" y="165"/>
                        </a:lnTo>
                        <a:lnTo>
                          <a:pt x="483" y="166"/>
                        </a:lnTo>
                        <a:lnTo>
                          <a:pt x="488" y="165"/>
                        </a:lnTo>
                        <a:lnTo>
                          <a:pt x="494" y="164"/>
                        </a:lnTo>
                        <a:lnTo>
                          <a:pt x="499" y="164"/>
                        </a:lnTo>
                        <a:lnTo>
                          <a:pt x="503" y="163"/>
                        </a:lnTo>
                        <a:lnTo>
                          <a:pt x="508" y="163"/>
                        </a:lnTo>
                        <a:lnTo>
                          <a:pt x="511" y="163"/>
                        </a:lnTo>
                        <a:lnTo>
                          <a:pt x="512" y="164"/>
                        </a:lnTo>
                        <a:lnTo>
                          <a:pt x="513" y="165"/>
                        </a:lnTo>
                        <a:lnTo>
                          <a:pt x="513" y="167"/>
                        </a:lnTo>
                        <a:lnTo>
                          <a:pt x="514" y="171"/>
                        </a:lnTo>
                        <a:lnTo>
                          <a:pt x="513" y="175"/>
                        </a:lnTo>
                        <a:lnTo>
                          <a:pt x="513" y="176"/>
                        </a:lnTo>
                        <a:lnTo>
                          <a:pt x="514" y="179"/>
                        </a:lnTo>
                        <a:lnTo>
                          <a:pt x="516" y="182"/>
                        </a:lnTo>
                        <a:lnTo>
                          <a:pt x="516" y="184"/>
                        </a:lnTo>
                        <a:lnTo>
                          <a:pt x="516" y="188"/>
                        </a:lnTo>
                        <a:lnTo>
                          <a:pt x="517" y="192"/>
                        </a:lnTo>
                        <a:lnTo>
                          <a:pt x="519" y="196"/>
                        </a:lnTo>
                        <a:lnTo>
                          <a:pt x="520" y="198"/>
                        </a:lnTo>
                        <a:lnTo>
                          <a:pt x="523" y="199"/>
                        </a:lnTo>
                        <a:lnTo>
                          <a:pt x="530" y="199"/>
                        </a:lnTo>
                        <a:lnTo>
                          <a:pt x="536" y="199"/>
                        </a:lnTo>
                        <a:lnTo>
                          <a:pt x="541" y="200"/>
                        </a:lnTo>
                        <a:lnTo>
                          <a:pt x="545" y="202"/>
                        </a:lnTo>
                        <a:lnTo>
                          <a:pt x="548" y="203"/>
                        </a:lnTo>
                        <a:lnTo>
                          <a:pt x="550" y="205"/>
                        </a:lnTo>
                        <a:lnTo>
                          <a:pt x="552" y="212"/>
                        </a:lnTo>
                        <a:lnTo>
                          <a:pt x="554" y="219"/>
                        </a:lnTo>
                        <a:lnTo>
                          <a:pt x="553" y="222"/>
                        </a:lnTo>
                        <a:lnTo>
                          <a:pt x="552" y="225"/>
                        </a:lnTo>
                        <a:lnTo>
                          <a:pt x="550" y="228"/>
                        </a:lnTo>
                        <a:lnTo>
                          <a:pt x="546" y="229"/>
                        </a:lnTo>
                        <a:lnTo>
                          <a:pt x="542" y="232"/>
                        </a:lnTo>
                        <a:lnTo>
                          <a:pt x="538" y="235"/>
                        </a:lnTo>
                        <a:lnTo>
                          <a:pt x="535" y="238"/>
                        </a:lnTo>
                        <a:lnTo>
                          <a:pt x="529" y="240"/>
                        </a:lnTo>
                        <a:lnTo>
                          <a:pt x="526" y="246"/>
                        </a:lnTo>
                        <a:lnTo>
                          <a:pt x="524" y="252"/>
                        </a:lnTo>
                        <a:lnTo>
                          <a:pt x="521" y="258"/>
                        </a:lnTo>
                        <a:lnTo>
                          <a:pt x="519" y="260"/>
                        </a:lnTo>
                        <a:lnTo>
                          <a:pt x="517" y="262"/>
                        </a:lnTo>
                        <a:lnTo>
                          <a:pt x="517" y="266"/>
                        </a:lnTo>
                        <a:lnTo>
                          <a:pt x="516" y="270"/>
                        </a:lnTo>
                        <a:lnTo>
                          <a:pt x="516" y="273"/>
                        </a:lnTo>
                        <a:lnTo>
                          <a:pt x="516" y="275"/>
                        </a:lnTo>
                        <a:lnTo>
                          <a:pt x="515" y="277"/>
                        </a:lnTo>
                        <a:lnTo>
                          <a:pt x="513" y="279"/>
                        </a:lnTo>
                        <a:lnTo>
                          <a:pt x="511" y="280"/>
                        </a:lnTo>
                        <a:lnTo>
                          <a:pt x="508" y="281"/>
                        </a:lnTo>
                        <a:lnTo>
                          <a:pt x="503" y="282"/>
                        </a:lnTo>
                        <a:lnTo>
                          <a:pt x="498" y="285"/>
                        </a:lnTo>
                        <a:lnTo>
                          <a:pt x="496" y="288"/>
                        </a:lnTo>
                        <a:lnTo>
                          <a:pt x="493" y="289"/>
                        </a:lnTo>
                        <a:lnTo>
                          <a:pt x="490" y="290"/>
                        </a:lnTo>
                        <a:lnTo>
                          <a:pt x="489" y="292"/>
                        </a:lnTo>
                        <a:lnTo>
                          <a:pt x="487" y="293"/>
                        </a:lnTo>
                        <a:lnTo>
                          <a:pt x="485" y="296"/>
                        </a:lnTo>
                        <a:lnTo>
                          <a:pt x="483" y="298"/>
                        </a:lnTo>
                        <a:lnTo>
                          <a:pt x="480" y="306"/>
                        </a:lnTo>
                        <a:lnTo>
                          <a:pt x="480" y="310"/>
                        </a:lnTo>
                        <a:lnTo>
                          <a:pt x="479" y="314"/>
                        </a:lnTo>
                        <a:lnTo>
                          <a:pt x="479" y="318"/>
                        </a:lnTo>
                        <a:lnTo>
                          <a:pt x="478" y="320"/>
                        </a:lnTo>
                        <a:lnTo>
                          <a:pt x="477" y="323"/>
                        </a:lnTo>
                        <a:lnTo>
                          <a:pt x="476" y="324"/>
                        </a:lnTo>
                        <a:lnTo>
                          <a:pt x="474" y="323"/>
                        </a:lnTo>
                        <a:lnTo>
                          <a:pt x="470" y="322"/>
                        </a:lnTo>
                        <a:lnTo>
                          <a:pt x="467" y="319"/>
                        </a:lnTo>
                        <a:lnTo>
                          <a:pt x="460" y="317"/>
                        </a:lnTo>
                        <a:lnTo>
                          <a:pt x="457" y="318"/>
                        </a:lnTo>
                        <a:lnTo>
                          <a:pt x="454" y="320"/>
                        </a:lnTo>
                        <a:lnTo>
                          <a:pt x="452" y="321"/>
                        </a:lnTo>
                        <a:lnTo>
                          <a:pt x="452" y="322"/>
                        </a:lnTo>
                        <a:lnTo>
                          <a:pt x="450" y="323"/>
                        </a:lnTo>
                        <a:lnTo>
                          <a:pt x="449" y="324"/>
                        </a:lnTo>
                        <a:lnTo>
                          <a:pt x="446" y="324"/>
                        </a:lnTo>
                        <a:lnTo>
                          <a:pt x="441" y="325"/>
                        </a:lnTo>
                        <a:lnTo>
                          <a:pt x="433" y="329"/>
                        </a:lnTo>
                        <a:lnTo>
                          <a:pt x="427" y="334"/>
                        </a:lnTo>
                        <a:lnTo>
                          <a:pt x="425" y="335"/>
                        </a:lnTo>
                        <a:lnTo>
                          <a:pt x="422" y="337"/>
                        </a:lnTo>
                        <a:lnTo>
                          <a:pt x="417" y="339"/>
                        </a:lnTo>
                        <a:lnTo>
                          <a:pt x="414" y="340"/>
                        </a:lnTo>
                        <a:lnTo>
                          <a:pt x="411" y="345"/>
                        </a:lnTo>
                        <a:lnTo>
                          <a:pt x="408" y="348"/>
                        </a:lnTo>
                        <a:lnTo>
                          <a:pt x="405" y="350"/>
                        </a:lnTo>
                        <a:lnTo>
                          <a:pt x="399" y="352"/>
                        </a:lnTo>
                        <a:lnTo>
                          <a:pt x="392" y="355"/>
                        </a:lnTo>
                        <a:lnTo>
                          <a:pt x="385" y="360"/>
                        </a:lnTo>
                        <a:lnTo>
                          <a:pt x="382" y="365"/>
                        </a:lnTo>
                        <a:lnTo>
                          <a:pt x="381" y="368"/>
                        </a:lnTo>
                        <a:lnTo>
                          <a:pt x="379" y="370"/>
                        </a:lnTo>
                        <a:lnTo>
                          <a:pt x="380" y="375"/>
                        </a:lnTo>
                        <a:lnTo>
                          <a:pt x="381" y="380"/>
                        </a:lnTo>
                        <a:lnTo>
                          <a:pt x="381" y="391"/>
                        </a:lnTo>
                        <a:lnTo>
                          <a:pt x="381" y="396"/>
                        </a:lnTo>
                        <a:lnTo>
                          <a:pt x="381" y="402"/>
                        </a:lnTo>
                        <a:lnTo>
                          <a:pt x="380" y="406"/>
                        </a:lnTo>
                        <a:lnTo>
                          <a:pt x="377" y="410"/>
                        </a:lnTo>
                        <a:lnTo>
                          <a:pt x="373" y="409"/>
                        </a:lnTo>
                        <a:lnTo>
                          <a:pt x="369" y="408"/>
                        </a:lnTo>
                        <a:lnTo>
                          <a:pt x="364" y="404"/>
                        </a:lnTo>
                        <a:lnTo>
                          <a:pt x="358" y="402"/>
                        </a:lnTo>
                        <a:lnTo>
                          <a:pt x="355" y="400"/>
                        </a:lnTo>
                        <a:lnTo>
                          <a:pt x="350" y="399"/>
                        </a:lnTo>
                        <a:lnTo>
                          <a:pt x="348" y="396"/>
                        </a:lnTo>
                        <a:lnTo>
                          <a:pt x="347" y="394"/>
                        </a:lnTo>
                        <a:lnTo>
                          <a:pt x="346" y="393"/>
                        </a:lnTo>
                        <a:lnTo>
                          <a:pt x="345" y="392"/>
                        </a:lnTo>
                        <a:lnTo>
                          <a:pt x="343" y="392"/>
                        </a:lnTo>
                        <a:lnTo>
                          <a:pt x="341" y="392"/>
                        </a:lnTo>
                        <a:lnTo>
                          <a:pt x="338" y="392"/>
                        </a:lnTo>
                        <a:lnTo>
                          <a:pt x="332" y="392"/>
                        </a:lnTo>
                        <a:lnTo>
                          <a:pt x="330" y="388"/>
                        </a:lnTo>
                        <a:lnTo>
                          <a:pt x="328" y="386"/>
                        </a:lnTo>
                        <a:lnTo>
                          <a:pt x="326" y="385"/>
                        </a:lnTo>
                        <a:lnTo>
                          <a:pt x="323" y="384"/>
                        </a:lnTo>
                        <a:lnTo>
                          <a:pt x="321" y="382"/>
                        </a:lnTo>
                        <a:lnTo>
                          <a:pt x="320" y="381"/>
                        </a:lnTo>
                        <a:lnTo>
                          <a:pt x="320" y="379"/>
                        </a:lnTo>
                      </a:path>
                    </a:pathLst>
                  </a:custGeom>
                  <a:solidFill>
                    <a:schemeClr val="bg1">
                      <a:lumMod val="95000"/>
                    </a:schemeClr>
                  </a:solidFill>
                  <a:ln w="12700" cap="rnd">
                    <a:solidFill>
                      <a:schemeClr val="tx1">
                        <a:lumMod val="50000"/>
                        <a:lumOff val="50000"/>
                      </a:schemeClr>
                    </a:solidFill>
                    <a:round/>
                    <a:headEnd/>
                    <a:tailEnd/>
                  </a:ln>
                </p:spPr>
                <p:txBody>
                  <a:bodyPr/>
                  <a:lstStyle/>
                  <a:p>
                    <a:pPr>
                      <a:defRPr/>
                    </a:pPr>
                    <a:endParaRPr lang="ru-RU" dirty="0">
                      <a:latin typeface="+mj-lt"/>
                    </a:endParaRPr>
                  </a:p>
                </p:txBody>
              </p:sp>
              <p:sp>
                <p:nvSpPr>
                  <p:cNvPr id="147" name="Freeform 170"/>
                  <p:cNvSpPr>
                    <a:spLocks/>
                  </p:cNvSpPr>
                  <p:nvPr/>
                </p:nvSpPr>
                <p:spPr bwMode="auto">
                  <a:xfrm>
                    <a:off x="6043258" y="3312132"/>
                    <a:ext cx="1229930" cy="1081243"/>
                  </a:xfrm>
                  <a:custGeom>
                    <a:avLst/>
                    <a:gdLst>
                      <a:gd name="T0" fmla="*/ 2147483647 w 545"/>
                      <a:gd name="T1" fmla="*/ 2147483647 h 471"/>
                      <a:gd name="T2" fmla="*/ 2147483647 w 545"/>
                      <a:gd name="T3" fmla="*/ 2147483647 h 471"/>
                      <a:gd name="T4" fmla="*/ 2147483647 w 545"/>
                      <a:gd name="T5" fmla="*/ 2147483647 h 471"/>
                      <a:gd name="T6" fmla="*/ 2147483647 w 545"/>
                      <a:gd name="T7" fmla="*/ 2147483647 h 471"/>
                      <a:gd name="T8" fmla="*/ 2147483647 w 545"/>
                      <a:gd name="T9" fmla="*/ 2147483647 h 471"/>
                      <a:gd name="T10" fmla="*/ 2147483647 w 545"/>
                      <a:gd name="T11" fmla="*/ 2147483647 h 471"/>
                      <a:gd name="T12" fmla="*/ 2147483647 w 545"/>
                      <a:gd name="T13" fmla="*/ 2147483647 h 471"/>
                      <a:gd name="T14" fmla="*/ 2147483647 w 545"/>
                      <a:gd name="T15" fmla="*/ 2147483647 h 471"/>
                      <a:gd name="T16" fmla="*/ 2147483647 w 545"/>
                      <a:gd name="T17" fmla="*/ 2147483647 h 471"/>
                      <a:gd name="T18" fmla="*/ 2147483647 w 545"/>
                      <a:gd name="T19" fmla="*/ 2147483647 h 471"/>
                      <a:gd name="T20" fmla="*/ 2147483647 w 545"/>
                      <a:gd name="T21" fmla="*/ 2147483647 h 471"/>
                      <a:gd name="T22" fmla="*/ 0 w 545"/>
                      <a:gd name="T23" fmla="*/ 2147483647 h 471"/>
                      <a:gd name="T24" fmla="*/ 2147483647 w 545"/>
                      <a:gd name="T25" fmla="*/ 2147483647 h 471"/>
                      <a:gd name="T26" fmla="*/ 2147483647 w 545"/>
                      <a:gd name="T27" fmla="*/ 2147483647 h 471"/>
                      <a:gd name="T28" fmla="*/ 2147483647 w 545"/>
                      <a:gd name="T29" fmla="*/ 2147483647 h 471"/>
                      <a:gd name="T30" fmla="*/ 2147483647 w 545"/>
                      <a:gd name="T31" fmla="*/ 2147483647 h 471"/>
                      <a:gd name="T32" fmla="*/ 2147483647 w 545"/>
                      <a:gd name="T33" fmla="*/ 2147483647 h 471"/>
                      <a:gd name="T34" fmla="*/ 2147483647 w 545"/>
                      <a:gd name="T35" fmla="*/ 2147483647 h 471"/>
                      <a:gd name="T36" fmla="*/ 2147483647 w 545"/>
                      <a:gd name="T37" fmla="*/ 2147483647 h 471"/>
                      <a:gd name="T38" fmla="*/ 2147483647 w 545"/>
                      <a:gd name="T39" fmla="*/ 2147483647 h 471"/>
                      <a:gd name="T40" fmla="*/ 2147483647 w 545"/>
                      <a:gd name="T41" fmla="*/ 2147483647 h 471"/>
                      <a:gd name="T42" fmla="*/ 2147483647 w 545"/>
                      <a:gd name="T43" fmla="*/ 2147483647 h 471"/>
                      <a:gd name="T44" fmla="*/ 2147483647 w 545"/>
                      <a:gd name="T45" fmla="*/ 2147483647 h 471"/>
                      <a:gd name="T46" fmla="*/ 2147483647 w 545"/>
                      <a:gd name="T47" fmla="*/ 2147483647 h 471"/>
                      <a:gd name="T48" fmla="*/ 2147483647 w 545"/>
                      <a:gd name="T49" fmla="*/ 2147483647 h 471"/>
                      <a:gd name="T50" fmla="*/ 2147483647 w 545"/>
                      <a:gd name="T51" fmla="*/ 2147483647 h 471"/>
                      <a:gd name="T52" fmla="*/ 2147483647 w 545"/>
                      <a:gd name="T53" fmla="*/ 2147483647 h 471"/>
                      <a:gd name="T54" fmla="*/ 2147483647 w 545"/>
                      <a:gd name="T55" fmla="*/ 2147483647 h 471"/>
                      <a:gd name="T56" fmla="*/ 2147483647 w 545"/>
                      <a:gd name="T57" fmla="*/ 2147483647 h 471"/>
                      <a:gd name="T58" fmla="*/ 2147483647 w 545"/>
                      <a:gd name="T59" fmla="*/ 2147483647 h 471"/>
                      <a:gd name="T60" fmla="*/ 2147483647 w 545"/>
                      <a:gd name="T61" fmla="*/ 2147483647 h 471"/>
                      <a:gd name="T62" fmla="*/ 2147483647 w 545"/>
                      <a:gd name="T63" fmla="*/ 2147483647 h 471"/>
                      <a:gd name="T64" fmla="*/ 2147483647 w 545"/>
                      <a:gd name="T65" fmla="*/ 2147483647 h 471"/>
                      <a:gd name="T66" fmla="*/ 2147483647 w 545"/>
                      <a:gd name="T67" fmla="*/ 2147483647 h 471"/>
                      <a:gd name="T68" fmla="*/ 2147483647 w 545"/>
                      <a:gd name="T69" fmla="*/ 2147483647 h 471"/>
                      <a:gd name="T70" fmla="*/ 2147483647 w 545"/>
                      <a:gd name="T71" fmla="*/ 2147483647 h 471"/>
                      <a:gd name="T72" fmla="*/ 2147483647 w 545"/>
                      <a:gd name="T73" fmla="*/ 2147483647 h 471"/>
                      <a:gd name="T74" fmla="*/ 2147483647 w 545"/>
                      <a:gd name="T75" fmla="*/ 2147483647 h 471"/>
                      <a:gd name="T76" fmla="*/ 2147483647 w 545"/>
                      <a:gd name="T77" fmla="*/ 2147483647 h 471"/>
                      <a:gd name="T78" fmla="*/ 2147483647 w 545"/>
                      <a:gd name="T79" fmla="*/ 2147483647 h 471"/>
                      <a:gd name="T80" fmla="*/ 2147483647 w 545"/>
                      <a:gd name="T81" fmla="*/ 2147483647 h 471"/>
                      <a:gd name="T82" fmla="*/ 2147483647 w 545"/>
                      <a:gd name="T83" fmla="*/ 2147483647 h 471"/>
                      <a:gd name="T84" fmla="*/ 2147483647 w 545"/>
                      <a:gd name="T85" fmla="*/ 2147483647 h 471"/>
                      <a:gd name="T86" fmla="*/ 2147483647 w 545"/>
                      <a:gd name="T87" fmla="*/ 2147483647 h 471"/>
                      <a:gd name="T88" fmla="*/ 2147483647 w 545"/>
                      <a:gd name="T89" fmla="*/ 2147483647 h 471"/>
                      <a:gd name="T90" fmla="*/ 2147483647 w 545"/>
                      <a:gd name="T91" fmla="*/ 2147483647 h 471"/>
                      <a:gd name="T92" fmla="*/ 2147483647 w 545"/>
                      <a:gd name="T93" fmla="*/ 2147483647 h 471"/>
                      <a:gd name="T94" fmla="*/ 2147483647 w 545"/>
                      <a:gd name="T95" fmla="*/ 2147483647 h 471"/>
                      <a:gd name="T96" fmla="*/ 2147483647 w 545"/>
                      <a:gd name="T97" fmla="*/ 2147483647 h 471"/>
                      <a:gd name="T98" fmla="*/ 2147483647 w 545"/>
                      <a:gd name="T99" fmla="*/ 2147483647 h 471"/>
                      <a:gd name="T100" fmla="*/ 2147483647 w 545"/>
                      <a:gd name="T101" fmla="*/ 2147483647 h 471"/>
                      <a:gd name="T102" fmla="*/ 2147483647 w 545"/>
                      <a:gd name="T103" fmla="*/ 2147483647 h 471"/>
                      <a:gd name="T104" fmla="*/ 2147483647 w 545"/>
                      <a:gd name="T105" fmla="*/ 2147483647 h 471"/>
                      <a:gd name="T106" fmla="*/ 2147483647 w 545"/>
                      <a:gd name="T107" fmla="*/ 2147483647 h 471"/>
                      <a:gd name="T108" fmla="*/ 2147483647 w 545"/>
                      <a:gd name="T109" fmla="*/ 2147483647 h 471"/>
                      <a:gd name="T110" fmla="*/ 2147483647 w 545"/>
                      <a:gd name="T111" fmla="*/ 2147483647 h 471"/>
                      <a:gd name="T112" fmla="*/ 2147483647 w 545"/>
                      <a:gd name="T113" fmla="*/ 2147483647 h 4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5"/>
                      <a:gd name="T172" fmla="*/ 0 h 471"/>
                      <a:gd name="T173" fmla="*/ 545 w 545"/>
                      <a:gd name="T174" fmla="*/ 471 h 4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5" h="471">
                        <a:moveTo>
                          <a:pt x="199" y="381"/>
                        </a:moveTo>
                        <a:lnTo>
                          <a:pt x="199" y="389"/>
                        </a:lnTo>
                        <a:lnTo>
                          <a:pt x="198" y="395"/>
                        </a:lnTo>
                        <a:lnTo>
                          <a:pt x="194" y="400"/>
                        </a:lnTo>
                        <a:lnTo>
                          <a:pt x="192" y="402"/>
                        </a:lnTo>
                        <a:lnTo>
                          <a:pt x="188" y="404"/>
                        </a:lnTo>
                        <a:lnTo>
                          <a:pt x="184" y="400"/>
                        </a:lnTo>
                        <a:lnTo>
                          <a:pt x="181" y="398"/>
                        </a:lnTo>
                        <a:lnTo>
                          <a:pt x="178" y="396"/>
                        </a:lnTo>
                        <a:lnTo>
                          <a:pt x="175" y="395"/>
                        </a:lnTo>
                        <a:lnTo>
                          <a:pt x="171" y="394"/>
                        </a:lnTo>
                        <a:lnTo>
                          <a:pt x="164" y="388"/>
                        </a:lnTo>
                        <a:lnTo>
                          <a:pt x="159" y="386"/>
                        </a:lnTo>
                        <a:lnTo>
                          <a:pt x="155" y="384"/>
                        </a:lnTo>
                        <a:lnTo>
                          <a:pt x="149" y="380"/>
                        </a:lnTo>
                        <a:lnTo>
                          <a:pt x="141" y="377"/>
                        </a:lnTo>
                        <a:lnTo>
                          <a:pt x="133" y="375"/>
                        </a:lnTo>
                        <a:lnTo>
                          <a:pt x="125" y="373"/>
                        </a:lnTo>
                        <a:lnTo>
                          <a:pt x="122" y="368"/>
                        </a:lnTo>
                        <a:lnTo>
                          <a:pt x="121" y="363"/>
                        </a:lnTo>
                        <a:lnTo>
                          <a:pt x="122" y="358"/>
                        </a:lnTo>
                        <a:lnTo>
                          <a:pt x="126" y="354"/>
                        </a:lnTo>
                        <a:lnTo>
                          <a:pt x="124" y="350"/>
                        </a:lnTo>
                        <a:lnTo>
                          <a:pt x="122" y="346"/>
                        </a:lnTo>
                        <a:lnTo>
                          <a:pt x="115" y="339"/>
                        </a:lnTo>
                        <a:lnTo>
                          <a:pt x="116" y="331"/>
                        </a:lnTo>
                        <a:lnTo>
                          <a:pt x="118" y="322"/>
                        </a:lnTo>
                        <a:lnTo>
                          <a:pt x="121" y="314"/>
                        </a:lnTo>
                        <a:lnTo>
                          <a:pt x="122" y="311"/>
                        </a:lnTo>
                        <a:lnTo>
                          <a:pt x="125" y="308"/>
                        </a:lnTo>
                        <a:lnTo>
                          <a:pt x="126" y="304"/>
                        </a:lnTo>
                        <a:lnTo>
                          <a:pt x="126" y="301"/>
                        </a:lnTo>
                        <a:lnTo>
                          <a:pt x="124" y="294"/>
                        </a:lnTo>
                        <a:lnTo>
                          <a:pt x="122" y="287"/>
                        </a:lnTo>
                        <a:lnTo>
                          <a:pt x="121" y="280"/>
                        </a:lnTo>
                        <a:lnTo>
                          <a:pt x="116" y="279"/>
                        </a:lnTo>
                        <a:lnTo>
                          <a:pt x="114" y="279"/>
                        </a:lnTo>
                        <a:lnTo>
                          <a:pt x="110" y="279"/>
                        </a:lnTo>
                        <a:lnTo>
                          <a:pt x="106" y="278"/>
                        </a:lnTo>
                        <a:lnTo>
                          <a:pt x="105" y="275"/>
                        </a:lnTo>
                        <a:lnTo>
                          <a:pt x="103" y="274"/>
                        </a:lnTo>
                        <a:lnTo>
                          <a:pt x="101" y="272"/>
                        </a:lnTo>
                        <a:lnTo>
                          <a:pt x="99" y="272"/>
                        </a:lnTo>
                        <a:lnTo>
                          <a:pt x="93" y="273"/>
                        </a:lnTo>
                        <a:lnTo>
                          <a:pt x="86" y="274"/>
                        </a:lnTo>
                        <a:lnTo>
                          <a:pt x="81" y="272"/>
                        </a:lnTo>
                        <a:lnTo>
                          <a:pt x="79" y="268"/>
                        </a:lnTo>
                        <a:lnTo>
                          <a:pt x="75" y="265"/>
                        </a:lnTo>
                        <a:lnTo>
                          <a:pt x="72" y="262"/>
                        </a:lnTo>
                        <a:lnTo>
                          <a:pt x="70" y="256"/>
                        </a:lnTo>
                        <a:lnTo>
                          <a:pt x="67" y="251"/>
                        </a:lnTo>
                        <a:lnTo>
                          <a:pt x="64" y="246"/>
                        </a:lnTo>
                        <a:lnTo>
                          <a:pt x="58" y="243"/>
                        </a:lnTo>
                        <a:lnTo>
                          <a:pt x="57" y="242"/>
                        </a:lnTo>
                        <a:lnTo>
                          <a:pt x="55" y="240"/>
                        </a:lnTo>
                        <a:lnTo>
                          <a:pt x="53" y="239"/>
                        </a:lnTo>
                        <a:lnTo>
                          <a:pt x="52" y="237"/>
                        </a:lnTo>
                        <a:lnTo>
                          <a:pt x="51" y="235"/>
                        </a:lnTo>
                        <a:lnTo>
                          <a:pt x="50" y="232"/>
                        </a:lnTo>
                        <a:lnTo>
                          <a:pt x="49" y="230"/>
                        </a:lnTo>
                        <a:lnTo>
                          <a:pt x="49" y="229"/>
                        </a:lnTo>
                        <a:lnTo>
                          <a:pt x="52" y="223"/>
                        </a:lnTo>
                        <a:lnTo>
                          <a:pt x="56" y="217"/>
                        </a:lnTo>
                        <a:lnTo>
                          <a:pt x="62" y="213"/>
                        </a:lnTo>
                        <a:lnTo>
                          <a:pt x="67" y="209"/>
                        </a:lnTo>
                        <a:lnTo>
                          <a:pt x="67" y="205"/>
                        </a:lnTo>
                        <a:lnTo>
                          <a:pt x="66" y="203"/>
                        </a:lnTo>
                        <a:lnTo>
                          <a:pt x="62" y="202"/>
                        </a:lnTo>
                        <a:lnTo>
                          <a:pt x="58" y="202"/>
                        </a:lnTo>
                        <a:lnTo>
                          <a:pt x="48" y="203"/>
                        </a:lnTo>
                        <a:lnTo>
                          <a:pt x="44" y="204"/>
                        </a:lnTo>
                        <a:lnTo>
                          <a:pt x="41" y="204"/>
                        </a:lnTo>
                        <a:lnTo>
                          <a:pt x="36" y="205"/>
                        </a:lnTo>
                        <a:lnTo>
                          <a:pt x="31" y="205"/>
                        </a:lnTo>
                        <a:lnTo>
                          <a:pt x="26" y="205"/>
                        </a:lnTo>
                        <a:lnTo>
                          <a:pt x="21" y="203"/>
                        </a:lnTo>
                        <a:lnTo>
                          <a:pt x="17" y="199"/>
                        </a:lnTo>
                        <a:lnTo>
                          <a:pt x="14" y="197"/>
                        </a:lnTo>
                        <a:lnTo>
                          <a:pt x="10" y="195"/>
                        </a:lnTo>
                        <a:lnTo>
                          <a:pt x="4" y="194"/>
                        </a:lnTo>
                        <a:lnTo>
                          <a:pt x="2" y="188"/>
                        </a:lnTo>
                        <a:lnTo>
                          <a:pt x="0" y="181"/>
                        </a:lnTo>
                        <a:lnTo>
                          <a:pt x="0" y="176"/>
                        </a:lnTo>
                        <a:lnTo>
                          <a:pt x="0" y="175"/>
                        </a:lnTo>
                        <a:lnTo>
                          <a:pt x="1" y="174"/>
                        </a:lnTo>
                        <a:lnTo>
                          <a:pt x="5" y="173"/>
                        </a:lnTo>
                        <a:lnTo>
                          <a:pt x="9" y="172"/>
                        </a:lnTo>
                        <a:lnTo>
                          <a:pt x="17" y="171"/>
                        </a:lnTo>
                        <a:lnTo>
                          <a:pt x="20" y="170"/>
                        </a:lnTo>
                        <a:lnTo>
                          <a:pt x="23" y="170"/>
                        </a:lnTo>
                        <a:lnTo>
                          <a:pt x="25" y="169"/>
                        </a:lnTo>
                        <a:lnTo>
                          <a:pt x="29" y="168"/>
                        </a:lnTo>
                        <a:lnTo>
                          <a:pt x="34" y="164"/>
                        </a:lnTo>
                        <a:lnTo>
                          <a:pt x="39" y="161"/>
                        </a:lnTo>
                        <a:lnTo>
                          <a:pt x="45" y="159"/>
                        </a:lnTo>
                        <a:lnTo>
                          <a:pt x="52" y="157"/>
                        </a:lnTo>
                        <a:lnTo>
                          <a:pt x="55" y="154"/>
                        </a:lnTo>
                        <a:lnTo>
                          <a:pt x="57" y="152"/>
                        </a:lnTo>
                        <a:lnTo>
                          <a:pt x="59" y="151"/>
                        </a:lnTo>
                        <a:lnTo>
                          <a:pt x="64" y="149"/>
                        </a:lnTo>
                        <a:lnTo>
                          <a:pt x="67" y="150"/>
                        </a:lnTo>
                        <a:lnTo>
                          <a:pt x="69" y="151"/>
                        </a:lnTo>
                        <a:lnTo>
                          <a:pt x="72" y="150"/>
                        </a:lnTo>
                        <a:lnTo>
                          <a:pt x="73" y="148"/>
                        </a:lnTo>
                        <a:lnTo>
                          <a:pt x="75" y="146"/>
                        </a:lnTo>
                        <a:lnTo>
                          <a:pt x="78" y="145"/>
                        </a:lnTo>
                        <a:lnTo>
                          <a:pt x="85" y="144"/>
                        </a:lnTo>
                        <a:lnTo>
                          <a:pt x="91" y="144"/>
                        </a:lnTo>
                        <a:lnTo>
                          <a:pt x="94" y="143"/>
                        </a:lnTo>
                        <a:lnTo>
                          <a:pt x="96" y="143"/>
                        </a:lnTo>
                        <a:lnTo>
                          <a:pt x="100" y="145"/>
                        </a:lnTo>
                        <a:lnTo>
                          <a:pt x="103" y="147"/>
                        </a:lnTo>
                        <a:lnTo>
                          <a:pt x="108" y="149"/>
                        </a:lnTo>
                        <a:lnTo>
                          <a:pt x="114" y="151"/>
                        </a:lnTo>
                        <a:lnTo>
                          <a:pt x="118" y="152"/>
                        </a:lnTo>
                        <a:lnTo>
                          <a:pt x="121" y="153"/>
                        </a:lnTo>
                        <a:lnTo>
                          <a:pt x="123" y="154"/>
                        </a:lnTo>
                        <a:lnTo>
                          <a:pt x="129" y="148"/>
                        </a:lnTo>
                        <a:lnTo>
                          <a:pt x="135" y="139"/>
                        </a:lnTo>
                        <a:lnTo>
                          <a:pt x="136" y="137"/>
                        </a:lnTo>
                        <a:lnTo>
                          <a:pt x="137" y="134"/>
                        </a:lnTo>
                        <a:lnTo>
                          <a:pt x="138" y="131"/>
                        </a:lnTo>
                        <a:lnTo>
                          <a:pt x="140" y="129"/>
                        </a:lnTo>
                        <a:lnTo>
                          <a:pt x="143" y="126"/>
                        </a:lnTo>
                        <a:lnTo>
                          <a:pt x="147" y="121"/>
                        </a:lnTo>
                        <a:lnTo>
                          <a:pt x="151" y="117"/>
                        </a:lnTo>
                        <a:lnTo>
                          <a:pt x="155" y="111"/>
                        </a:lnTo>
                        <a:lnTo>
                          <a:pt x="157" y="106"/>
                        </a:lnTo>
                        <a:lnTo>
                          <a:pt x="158" y="101"/>
                        </a:lnTo>
                        <a:lnTo>
                          <a:pt x="157" y="98"/>
                        </a:lnTo>
                        <a:lnTo>
                          <a:pt x="155" y="97"/>
                        </a:lnTo>
                        <a:lnTo>
                          <a:pt x="152" y="95"/>
                        </a:lnTo>
                        <a:lnTo>
                          <a:pt x="148" y="92"/>
                        </a:lnTo>
                        <a:lnTo>
                          <a:pt x="143" y="90"/>
                        </a:lnTo>
                        <a:lnTo>
                          <a:pt x="132" y="88"/>
                        </a:lnTo>
                        <a:lnTo>
                          <a:pt x="130" y="79"/>
                        </a:lnTo>
                        <a:lnTo>
                          <a:pt x="129" y="70"/>
                        </a:lnTo>
                        <a:lnTo>
                          <a:pt x="126" y="62"/>
                        </a:lnTo>
                        <a:lnTo>
                          <a:pt x="121" y="54"/>
                        </a:lnTo>
                        <a:lnTo>
                          <a:pt x="119" y="48"/>
                        </a:lnTo>
                        <a:lnTo>
                          <a:pt x="119" y="41"/>
                        </a:lnTo>
                        <a:lnTo>
                          <a:pt x="119" y="34"/>
                        </a:lnTo>
                        <a:lnTo>
                          <a:pt x="121" y="27"/>
                        </a:lnTo>
                        <a:lnTo>
                          <a:pt x="120" y="20"/>
                        </a:lnTo>
                        <a:lnTo>
                          <a:pt x="120" y="16"/>
                        </a:lnTo>
                        <a:lnTo>
                          <a:pt x="121" y="13"/>
                        </a:lnTo>
                        <a:lnTo>
                          <a:pt x="122" y="12"/>
                        </a:lnTo>
                        <a:lnTo>
                          <a:pt x="123" y="12"/>
                        </a:lnTo>
                        <a:lnTo>
                          <a:pt x="126" y="11"/>
                        </a:lnTo>
                        <a:lnTo>
                          <a:pt x="127" y="10"/>
                        </a:lnTo>
                        <a:lnTo>
                          <a:pt x="127" y="9"/>
                        </a:lnTo>
                        <a:lnTo>
                          <a:pt x="132" y="7"/>
                        </a:lnTo>
                        <a:lnTo>
                          <a:pt x="136" y="6"/>
                        </a:lnTo>
                        <a:lnTo>
                          <a:pt x="139" y="7"/>
                        </a:lnTo>
                        <a:lnTo>
                          <a:pt x="144" y="7"/>
                        </a:lnTo>
                        <a:lnTo>
                          <a:pt x="150" y="10"/>
                        </a:lnTo>
                        <a:lnTo>
                          <a:pt x="155" y="13"/>
                        </a:lnTo>
                        <a:lnTo>
                          <a:pt x="160" y="13"/>
                        </a:lnTo>
                        <a:lnTo>
                          <a:pt x="165" y="13"/>
                        </a:lnTo>
                        <a:lnTo>
                          <a:pt x="177" y="13"/>
                        </a:lnTo>
                        <a:lnTo>
                          <a:pt x="188" y="13"/>
                        </a:lnTo>
                        <a:lnTo>
                          <a:pt x="209" y="8"/>
                        </a:lnTo>
                        <a:lnTo>
                          <a:pt x="230" y="4"/>
                        </a:lnTo>
                        <a:lnTo>
                          <a:pt x="252" y="2"/>
                        </a:lnTo>
                        <a:lnTo>
                          <a:pt x="273" y="0"/>
                        </a:lnTo>
                        <a:lnTo>
                          <a:pt x="279" y="1"/>
                        </a:lnTo>
                        <a:lnTo>
                          <a:pt x="286" y="1"/>
                        </a:lnTo>
                        <a:lnTo>
                          <a:pt x="299" y="1"/>
                        </a:lnTo>
                        <a:lnTo>
                          <a:pt x="313" y="1"/>
                        </a:lnTo>
                        <a:lnTo>
                          <a:pt x="327" y="1"/>
                        </a:lnTo>
                        <a:lnTo>
                          <a:pt x="333" y="8"/>
                        </a:lnTo>
                        <a:lnTo>
                          <a:pt x="339" y="15"/>
                        </a:lnTo>
                        <a:lnTo>
                          <a:pt x="341" y="23"/>
                        </a:lnTo>
                        <a:lnTo>
                          <a:pt x="342" y="29"/>
                        </a:lnTo>
                        <a:lnTo>
                          <a:pt x="342" y="34"/>
                        </a:lnTo>
                        <a:lnTo>
                          <a:pt x="343" y="36"/>
                        </a:lnTo>
                        <a:lnTo>
                          <a:pt x="344" y="38"/>
                        </a:lnTo>
                        <a:lnTo>
                          <a:pt x="347" y="39"/>
                        </a:lnTo>
                        <a:lnTo>
                          <a:pt x="351" y="39"/>
                        </a:lnTo>
                        <a:lnTo>
                          <a:pt x="354" y="40"/>
                        </a:lnTo>
                        <a:lnTo>
                          <a:pt x="359" y="40"/>
                        </a:lnTo>
                        <a:lnTo>
                          <a:pt x="365" y="41"/>
                        </a:lnTo>
                        <a:lnTo>
                          <a:pt x="373" y="42"/>
                        </a:lnTo>
                        <a:lnTo>
                          <a:pt x="379" y="43"/>
                        </a:lnTo>
                        <a:lnTo>
                          <a:pt x="388" y="45"/>
                        </a:lnTo>
                        <a:lnTo>
                          <a:pt x="398" y="47"/>
                        </a:lnTo>
                        <a:lnTo>
                          <a:pt x="405" y="46"/>
                        </a:lnTo>
                        <a:lnTo>
                          <a:pt x="412" y="46"/>
                        </a:lnTo>
                        <a:lnTo>
                          <a:pt x="419" y="47"/>
                        </a:lnTo>
                        <a:lnTo>
                          <a:pt x="422" y="48"/>
                        </a:lnTo>
                        <a:lnTo>
                          <a:pt x="424" y="50"/>
                        </a:lnTo>
                        <a:lnTo>
                          <a:pt x="429" y="63"/>
                        </a:lnTo>
                        <a:lnTo>
                          <a:pt x="432" y="70"/>
                        </a:lnTo>
                        <a:lnTo>
                          <a:pt x="436" y="76"/>
                        </a:lnTo>
                        <a:lnTo>
                          <a:pt x="438" y="82"/>
                        </a:lnTo>
                        <a:lnTo>
                          <a:pt x="443" y="88"/>
                        </a:lnTo>
                        <a:lnTo>
                          <a:pt x="444" y="92"/>
                        </a:lnTo>
                        <a:lnTo>
                          <a:pt x="445" y="94"/>
                        </a:lnTo>
                        <a:lnTo>
                          <a:pt x="449" y="95"/>
                        </a:lnTo>
                        <a:lnTo>
                          <a:pt x="453" y="93"/>
                        </a:lnTo>
                        <a:lnTo>
                          <a:pt x="456" y="92"/>
                        </a:lnTo>
                        <a:lnTo>
                          <a:pt x="458" y="91"/>
                        </a:lnTo>
                        <a:lnTo>
                          <a:pt x="461" y="92"/>
                        </a:lnTo>
                        <a:lnTo>
                          <a:pt x="464" y="95"/>
                        </a:lnTo>
                        <a:lnTo>
                          <a:pt x="465" y="101"/>
                        </a:lnTo>
                        <a:lnTo>
                          <a:pt x="465" y="104"/>
                        </a:lnTo>
                        <a:lnTo>
                          <a:pt x="466" y="107"/>
                        </a:lnTo>
                        <a:lnTo>
                          <a:pt x="468" y="108"/>
                        </a:lnTo>
                        <a:lnTo>
                          <a:pt x="471" y="109"/>
                        </a:lnTo>
                        <a:lnTo>
                          <a:pt x="474" y="110"/>
                        </a:lnTo>
                        <a:lnTo>
                          <a:pt x="479" y="110"/>
                        </a:lnTo>
                        <a:lnTo>
                          <a:pt x="486" y="110"/>
                        </a:lnTo>
                        <a:lnTo>
                          <a:pt x="489" y="112"/>
                        </a:lnTo>
                        <a:lnTo>
                          <a:pt x="492" y="116"/>
                        </a:lnTo>
                        <a:lnTo>
                          <a:pt x="493" y="119"/>
                        </a:lnTo>
                        <a:lnTo>
                          <a:pt x="498" y="122"/>
                        </a:lnTo>
                        <a:lnTo>
                          <a:pt x="504" y="124"/>
                        </a:lnTo>
                        <a:lnTo>
                          <a:pt x="506" y="125"/>
                        </a:lnTo>
                        <a:lnTo>
                          <a:pt x="507" y="125"/>
                        </a:lnTo>
                        <a:lnTo>
                          <a:pt x="511" y="127"/>
                        </a:lnTo>
                        <a:lnTo>
                          <a:pt x="515" y="129"/>
                        </a:lnTo>
                        <a:lnTo>
                          <a:pt x="524" y="132"/>
                        </a:lnTo>
                        <a:lnTo>
                          <a:pt x="528" y="136"/>
                        </a:lnTo>
                        <a:lnTo>
                          <a:pt x="532" y="139"/>
                        </a:lnTo>
                        <a:lnTo>
                          <a:pt x="535" y="142"/>
                        </a:lnTo>
                        <a:lnTo>
                          <a:pt x="536" y="143"/>
                        </a:lnTo>
                        <a:lnTo>
                          <a:pt x="537" y="144"/>
                        </a:lnTo>
                        <a:lnTo>
                          <a:pt x="538" y="148"/>
                        </a:lnTo>
                        <a:lnTo>
                          <a:pt x="537" y="153"/>
                        </a:lnTo>
                        <a:lnTo>
                          <a:pt x="535" y="156"/>
                        </a:lnTo>
                        <a:lnTo>
                          <a:pt x="530" y="159"/>
                        </a:lnTo>
                        <a:lnTo>
                          <a:pt x="528" y="164"/>
                        </a:lnTo>
                        <a:lnTo>
                          <a:pt x="526" y="167"/>
                        </a:lnTo>
                        <a:lnTo>
                          <a:pt x="521" y="170"/>
                        </a:lnTo>
                        <a:lnTo>
                          <a:pt x="517" y="173"/>
                        </a:lnTo>
                        <a:lnTo>
                          <a:pt x="513" y="176"/>
                        </a:lnTo>
                        <a:lnTo>
                          <a:pt x="509" y="178"/>
                        </a:lnTo>
                        <a:lnTo>
                          <a:pt x="506" y="179"/>
                        </a:lnTo>
                        <a:lnTo>
                          <a:pt x="502" y="181"/>
                        </a:lnTo>
                        <a:lnTo>
                          <a:pt x="500" y="181"/>
                        </a:lnTo>
                        <a:lnTo>
                          <a:pt x="498" y="181"/>
                        </a:lnTo>
                        <a:lnTo>
                          <a:pt x="495" y="183"/>
                        </a:lnTo>
                        <a:lnTo>
                          <a:pt x="494" y="185"/>
                        </a:lnTo>
                        <a:lnTo>
                          <a:pt x="493" y="186"/>
                        </a:lnTo>
                        <a:lnTo>
                          <a:pt x="493" y="187"/>
                        </a:lnTo>
                        <a:lnTo>
                          <a:pt x="496" y="189"/>
                        </a:lnTo>
                        <a:lnTo>
                          <a:pt x="500" y="193"/>
                        </a:lnTo>
                        <a:lnTo>
                          <a:pt x="497" y="194"/>
                        </a:lnTo>
                        <a:lnTo>
                          <a:pt x="494" y="194"/>
                        </a:lnTo>
                        <a:lnTo>
                          <a:pt x="493" y="195"/>
                        </a:lnTo>
                        <a:lnTo>
                          <a:pt x="492" y="197"/>
                        </a:lnTo>
                        <a:lnTo>
                          <a:pt x="492" y="202"/>
                        </a:lnTo>
                        <a:lnTo>
                          <a:pt x="493" y="207"/>
                        </a:lnTo>
                        <a:lnTo>
                          <a:pt x="496" y="210"/>
                        </a:lnTo>
                        <a:lnTo>
                          <a:pt x="500" y="213"/>
                        </a:lnTo>
                        <a:lnTo>
                          <a:pt x="509" y="211"/>
                        </a:lnTo>
                        <a:lnTo>
                          <a:pt x="518" y="209"/>
                        </a:lnTo>
                        <a:lnTo>
                          <a:pt x="521" y="211"/>
                        </a:lnTo>
                        <a:lnTo>
                          <a:pt x="522" y="214"/>
                        </a:lnTo>
                        <a:lnTo>
                          <a:pt x="524" y="216"/>
                        </a:lnTo>
                        <a:lnTo>
                          <a:pt x="526" y="219"/>
                        </a:lnTo>
                        <a:lnTo>
                          <a:pt x="529" y="222"/>
                        </a:lnTo>
                        <a:lnTo>
                          <a:pt x="534" y="224"/>
                        </a:lnTo>
                        <a:lnTo>
                          <a:pt x="535" y="230"/>
                        </a:lnTo>
                        <a:lnTo>
                          <a:pt x="537" y="235"/>
                        </a:lnTo>
                        <a:lnTo>
                          <a:pt x="539" y="239"/>
                        </a:lnTo>
                        <a:lnTo>
                          <a:pt x="543" y="243"/>
                        </a:lnTo>
                        <a:lnTo>
                          <a:pt x="544" y="247"/>
                        </a:lnTo>
                        <a:lnTo>
                          <a:pt x="544" y="251"/>
                        </a:lnTo>
                        <a:lnTo>
                          <a:pt x="544" y="255"/>
                        </a:lnTo>
                        <a:lnTo>
                          <a:pt x="544" y="259"/>
                        </a:lnTo>
                        <a:lnTo>
                          <a:pt x="542" y="262"/>
                        </a:lnTo>
                        <a:lnTo>
                          <a:pt x="540" y="264"/>
                        </a:lnTo>
                        <a:lnTo>
                          <a:pt x="533" y="267"/>
                        </a:lnTo>
                        <a:lnTo>
                          <a:pt x="525" y="271"/>
                        </a:lnTo>
                        <a:lnTo>
                          <a:pt x="518" y="272"/>
                        </a:lnTo>
                        <a:lnTo>
                          <a:pt x="514" y="274"/>
                        </a:lnTo>
                        <a:lnTo>
                          <a:pt x="513" y="275"/>
                        </a:lnTo>
                        <a:lnTo>
                          <a:pt x="514" y="275"/>
                        </a:lnTo>
                        <a:lnTo>
                          <a:pt x="513" y="276"/>
                        </a:lnTo>
                        <a:lnTo>
                          <a:pt x="510" y="278"/>
                        </a:lnTo>
                        <a:lnTo>
                          <a:pt x="508" y="280"/>
                        </a:lnTo>
                        <a:lnTo>
                          <a:pt x="506" y="282"/>
                        </a:lnTo>
                        <a:lnTo>
                          <a:pt x="504" y="283"/>
                        </a:lnTo>
                        <a:lnTo>
                          <a:pt x="503" y="284"/>
                        </a:lnTo>
                        <a:lnTo>
                          <a:pt x="499" y="289"/>
                        </a:lnTo>
                        <a:lnTo>
                          <a:pt x="494" y="293"/>
                        </a:lnTo>
                        <a:lnTo>
                          <a:pt x="491" y="297"/>
                        </a:lnTo>
                        <a:lnTo>
                          <a:pt x="488" y="302"/>
                        </a:lnTo>
                        <a:lnTo>
                          <a:pt x="487" y="308"/>
                        </a:lnTo>
                        <a:lnTo>
                          <a:pt x="486" y="314"/>
                        </a:lnTo>
                        <a:lnTo>
                          <a:pt x="483" y="318"/>
                        </a:lnTo>
                        <a:lnTo>
                          <a:pt x="478" y="322"/>
                        </a:lnTo>
                        <a:lnTo>
                          <a:pt x="476" y="318"/>
                        </a:lnTo>
                        <a:lnTo>
                          <a:pt x="473" y="314"/>
                        </a:lnTo>
                        <a:lnTo>
                          <a:pt x="472" y="310"/>
                        </a:lnTo>
                        <a:lnTo>
                          <a:pt x="469" y="305"/>
                        </a:lnTo>
                        <a:lnTo>
                          <a:pt x="468" y="302"/>
                        </a:lnTo>
                        <a:lnTo>
                          <a:pt x="467" y="299"/>
                        </a:lnTo>
                        <a:lnTo>
                          <a:pt x="466" y="299"/>
                        </a:lnTo>
                        <a:lnTo>
                          <a:pt x="465" y="298"/>
                        </a:lnTo>
                        <a:lnTo>
                          <a:pt x="463" y="299"/>
                        </a:lnTo>
                        <a:lnTo>
                          <a:pt x="458" y="300"/>
                        </a:lnTo>
                        <a:lnTo>
                          <a:pt x="453" y="304"/>
                        </a:lnTo>
                        <a:lnTo>
                          <a:pt x="449" y="308"/>
                        </a:lnTo>
                        <a:lnTo>
                          <a:pt x="444" y="310"/>
                        </a:lnTo>
                        <a:lnTo>
                          <a:pt x="437" y="312"/>
                        </a:lnTo>
                        <a:lnTo>
                          <a:pt x="428" y="319"/>
                        </a:lnTo>
                        <a:lnTo>
                          <a:pt x="418" y="325"/>
                        </a:lnTo>
                        <a:lnTo>
                          <a:pt x="408" y="331"/>
                        </a:lnTo>
                        <a:lnTo>
                          <a:pt x="399" y="339"/>
                        </a:lnTo>
                        <a:lnTo>
                          <a:pt x="394" y="346"/>
                        </a:lnTo>
                        <a:lnTo>
                          <a:pt x="390" y="353"/>
                        </a:lnTo>
                        <a:lnTo>
                          <a:pt x="385" y="360"/>
                        </a:lnTo>
                        <a:lnTo>
                          <a:pt x="381" y="363"/>
                        </a:lnTo>
                        <a:lnTo>
                          <a:pt x="378" y="365"/>
                        </a:lnTo>
                        <a:lnTo>
                          <a:pt x="376" y="359"/>
                        </a:lnTo>
                        <a:lnTo>
                          <a:pt x="377" y="355"/>
                        </a:lnTo>
                        <a:lnTo>
                          <a:pt x="380" y="351"/>
                        </a:lnTo>
                        <a:lnTo>
                          <a:pt x="385" y="348"/>
                        </a:lnTo>
                        <a:lnTo>
                          <a:pt x="383" y="343"/>
                        </a:lnTo>
                        <a:lnTo>
                          <a:pt x="381" y="340"/>
                        </a:lnTo>
                        <a:lnTo>
                          <a:pt x="379" y="337"/>
                        </a:lnTo>
                        <a:lnTo>
                          <a:pt x="376" y="336"/>
                        </a:lnTo>
                        <a:lnTo>
                          <a:pt x="369" y="333"/>
                        </a:lnTo>
                        <a:lnTo>
                          <a:pt x="365" y="333"/>
                        </a:lnTo>
                        <a:lnTo>
                          <a:pt x="359" y="332"/>
                        </a:lnTo>
                        <a:lnTo>
                          <a:pt x="346" y="332"/>
                        </a:lnTo>
                        <a:lnTo>
                          <a:pt x="332" y="331"/>
                        </a:lnTo>
                        <a:lnTo>
                          <a:pt x="325" y="331"/>
                        </a:lnTo>
                        <a:lnTo>
                          <a:pt x="319" y="333"/>
                        </a:lnTo>
                        <a:lnTo>
                          <a:pt x="313" y="334"/>
                        </a:lnTo>
                        <a:lnTo>
                          <a:pt x="308" y="338"/>
                        </a:lnTo>
                        <a:lnTo>
                          <a:pt x="307" y="340"/>
                        </a:lnTo>
                        <a:lnTo>
                          <a:pt x="304" y="344"/>
                        </a:lnTo>
                        <a:lnTo>
                          <a:pt x="297" y="351"/>
                        </a:lnTo>
                        <a:lnTo>
                          <a:pt x="290" y="358"/>
                        </a:lnTo>
                        <a:lnTo>
                          <a:pt x="287" y="361"/>
                        </a:lnTo>
                        <a:lnTo>
                          <a:pt x="284" y="363"/>
                        </a:lnTo>
                        <a:lnTo>
                          <a:pt x="280" y="365"/>
                        </a:lnTo>
                        <a:lnTo>
                          <a:pt x="276" y="367"/>
                        </a:lnTo>
                        <a:lnTo>
                          <a:pt x="271" y="369"/>
                        </a:lnTo>
                        <a:lnTo>
                          <a:pt x="267" y="373"/>
                        </a:lnTo>
                        <a:lnTo>
                          <a:pt x="263" y="379"/>
                        </a:lnTo>
                        <a:lnTo>
                          <a:pt x="258" y="384"/>
                        </a:lnTo>
                        <a:lnTo>
                          <a:pt x="252" y="388"/>
                        </a:lnTo>
                        <a:lnTo>
                          <a:pt x="246" y="393"/>
                        </a:lnTo>
                        <a:lnTo>
                          <a:pt x="245" y="399"/>
                        </a:lnTo>
                        <a:lnTo>
                          <a:pt x="244" y="403"/>
                        </a:lnTo>
                        <a:lnTo>
                          <a:pt x="241" y="407"/>
                        </a:lnTo>
                        <a:lnTo>
                          <a:pt x="239" y="409"/>
                        </a:lnTo>
                        <a:lnTo>
                          <a:pt x="236" y="410"/>
                        </a:lnTo>
                        <a:lnTo>
                          <a:pt x="234" y="412"/>
                        </a:lnTo>
                        <a:lnTo>
                          <a:pt x="231" y="414"/>
                        </a:lnTo>
                        <a:lnTo>
                          <a:pt x="228" y="415"/>
                        </a:lnTo>
                        <a:lnTo>
                          <a:pt x="226" y="417"/>
                        </a:lnTo>
                        <a:lnTo>
                          <a:pt x="223" y="421"/>
                        </a:lnTo>
                        <a:lnTo>
                          <a:pt x="222" y="425"/>
                        </a:lnTo>
                        <a:lnTo>
                          <a:pt x="220" y="429"/>
                        </a:lnTo>
                        <a:lnTo>
                          <a:pt x="219" y="431"/>
                        </a:lnTo>
                        <a:lnTo>
                          <a:pt x="216" y="433"/>
                        </a:lnTo>
                        <a:lnTo>
                          <a:pt x="211" y="439"/>
                        </a:lnTo>
                        <a:lnTo>
                          <a:pt x="205" y="443"/>
                        </a:lnTo>
                        <a:lnTo>
                          <a:pt x="199" y="449"/>
                        </a:lnTo>
                        <a:lnTo>
                          <a:pt x="194" y="455"/>
                        </a:lnTo>
                        <a:lnTo>
                          <a:pt x="195" y="459"/>
                        </a:lnTo>
                        <a:lnTo>
                          <a:pt x="194" y="462"/>
                        </a:lnTo>
                        <a:lnTo>
                          <a:pt x="192" y="465"/>
                        </a:lnTo>
                        <a:lnTo>
                          <a:pt x="186" y="468"/>
                        </a:lnTo>
                        <a:lnTo>
                          <a:pt x="183" y="470"/>
                        </a:lnTo>
                        <a:lnTo>
                          <a:pt x="180" y="470"/>
                        </a:lnTo>
                        <a:lnTo>
                          <a:pt x="178" y="468"/>
                        </a:lnTo>
                        <a:lnTo>
                          <a:pt x="176" y="465"/>
                        </a:lnTo>
                        <a:lnTo>
                          <a:pt x="178" y="462"/>
                        </a:lnTo>
                        <a:lnTo>
                          <a:pt x="180" y="459"/>
                        </a:lnTo>
                        <a:lnTo>
                          <a:pt x="183" y="458"/>
                        </a:lnTo>
                        <a:lnTo>
                          <a:pt x="186" y="456"/>
                        </a:lnTo>
                        <a:lnTo>
                          <a:pt x="192" y="449"/>
                        </a:lnTo>
                        <a:lnTo>
                          <a:pt x="197" y="443"/>
                        </a:lnTo>
                        <a:lnTo>
                          <a:pt x="199" y="440"/>
                        </a:lnTo>
                        <a:lnTo>
                          <a:pt x="199" y="439"/>
                        </a:lnTo>
                        <a:lnTo>
                          <a:pt x="199" y="438"/>
                        </a:lnTo>
                        <a:lnTo>
                          <a:pt x="199" y="437"/>
                        </a:lnTo>
                        <a:lnTo>
                          <a:pt x="198" y="436"/>
                        </a:lnTo>
                        <a:lnTo>
                          <a:pt x="197" y="435"/>
                        </a:lnTo>
                        <a:lnTo>
                          <a:pt x="199" y="431"/>
                        </a:lnTo>
                        <a:lnTo>
                          <a:pt x="202" y="426"/>
                        </a:lnTo>
                        <a:lnTo>
                          <a:pt x="203" y="421"/>
                        </a:lnTo>
                        <a:lnTo>
                          <a:pt x="204" y="417"/>
                        </a:lnTo>
                        <a:lnTo>
                          <a:pt x="206" y="414"/>
                        </a:lnTo>
                        <a:lnTo>
                          <a:pt x="209" y="410"/>
                        </a:lnTo>
                        <a:lnTo>
                          <a:pt x="210" y="406"/>
                        </a:lnTo>
                        <a:lnTo>
                          <a:pt x="211" y="402"/>
                        </a:lnTo>
                        <a:lnTo>
                          <a:pt x="211" y="393"/>
                        </a:lnTo>
                        <a:lnTo>
                          <a:pt x="209" y="388"/>
                        </a:lnTo>
                        <a:lnTo>
                          <a:pt x="207" y="384"/>
                        </a:lnTo>
                        <a:lnTo>
                          <a:pt x="204" y="382"/>
                        </a:lnTo>
                        <a:lnTo>
                          <a:pt x="199" y="381"/>
                        </a:lnTo>
                      </a:path>
                    </a:pathLst>
                  </a:custGeom>
                  <a:solidFill>
                    <a:schemeClr val="bg1">
                      <a:lumMod val="95000"/>
                    </a:schemeClr>
                  </a:solidFill>
                  <a:ln w="12700" cap="rnd">
                    <a:solidFill>
                      <a:schemeClr val="tx1">
                        <a:lumMod val="50000"/>
                        <a:lumOff val="50000"/>
                      </a:schemeClr>
                    </a:solidFill>
                    <a:round/>
                    <a:headEnd/>
                    <a:tailEnd/>
                  </a:ln>
                </p:spPr>
                <p:txBody>
                  <a:bodyPr/>
                  <a:lstStyle/>
                  <a:p>
                    <a:pPr>
                      <a:defRPr/>
                    </a:pPr>
                    <a:endParaRPr lang="ru-RU" dirty="0">
                      <a:latin typeface="+mj-lt"/>
                    </a:endParaRPr>
                  </a:p>
                </p:txBody>
              </p:sp>
              <p:sp>
                <p:nvSpPr>
                  <p:cNvPr id="148" name="Freeform 171"/>
                  <p:cNvSpPr>
                    <a:spLocks/>
                  </p:cNvSpPr>
                  <p:nvPr/>
                </p:nvSpPr>
                <p:spPr bwMode="auto">
                  <a:xfrm>
                    <a:off x="5419608" y="4378381"/>
                    <a:ext cx="1693759" cy="971286"/>
                  </a:xfrm>
                  <a:custGeom>
                    <a:avLst/>
                    <a:gdLst>
                      <a:gd name="T0" fmla="*/ 2147483647 w 750"/>
                      <a:gd name="T1" fmla="*/ 2147483647 h 422"/>
                      <a:gd name="T2" fmla="*/ 2147483647 w 750"/>
                      <a:gd name="T3" fmla="*/ 2147483647 h 422"/>
                      <a:gd name="T4" fmla="*/ 2147483647 w 750"/>
                      <a:gd name="T5" fmla="*/ 2147483647 h 422"/>
                      <a:gd name="T6" fmla="*/ 2147483647 w 750"/>
                      <a:gd name="T7" fmla="*/ 2147483647 h 422"/>
                      <a:gd name="T8" fmla="*/ 2147483647 w 750"/>
                      <a:gd name="T9" fmla="*/ 2147483647 h 422"/>
                      <a:gd name="T10" fmla="*/ 2147483647 w 750"/>
                      <a:gd name="T11" fmla="*/ 2147483647 h 422"/>
                      <a:gd name="T12" fmla="*/ 2147483647 w 750"/>
                      <a:gd name="T13" fmla="*/ 2147483647 h 422"/>
                      <a:gd name="T14" fmla="*/ 2147483647 w 750"/>
                      <a:gd name="T15" fmla="*/ 2147483647 h 422"/>
                      <a:gd name="T16" fmla="*/ 2147483647 w 750"/>
                      <a:gd name="T17" fmla="*/ 2147483647 h 422"/>
                      <a:gd name="T18" fmla="*/ 2147483647 w 750"/>
                      <a:gd name="T19" fmla="*/ 2147483647 h 422"/>
                      <a:gd name="T20" fmla="*/ 2147483647 w 750"/>
                      <a:gd name="T21" fmla="*/ 2147483647 h 422"/>
                      <a:gd name="T22" fmla="*/ 2147483647 w 750"/>
                      <a:gd name="T23" fmla="*/ 2147483647 h 422"/>
                      <a:gd name="T24" fmla="*/ 2147483647 w 750"/>
                      <a:gd name="T25" fmla="*/ 2147483647 h 422"/>
                      <a:gd name="T26" fmla="*/ 2147483647 w 750"/>
                      <a:gd name="T27" fmla="*/ 2147483647 h 422"/>
                      <a:gd name="T28" fmla="*/ 2147483647 w 750"/>
                      <a:gd name="T29" fmla="*/ 2147483647 h 422"/>
                      <a:gd name="T30" fmla="*/ 2147483647 w 750"/>
                      <a:gd name="T31" fmla="*/ 2147483647 h 422"/>
                      <a:gd name="T32" fmla="*/ 2147483647 w 750"/>
                      <a:gd name="T33" fmla="*/ 2147483647 h 422"/>
                      <a:gd name="T34" fmla="*/ 2147483647 w 750"/>
                      <a:gd name="T35" fmla="*/ 2147483647 h 422"/>
                      <a:gd name="T36" fmla="*/ 2147483647 w 750"/>
                      <a:gd name="T37" fmla="*/ 2147483647 h 422"/>
                      <a:gd name="T38" fmla="*/ 2147483647 w 750"/>
                      <a:gd name="T39" fmla="*/ 2147483647 h 422"/>
                      <a:gd name="T40" fmla="*/ 2147483647 w 750"/>
                      <a:gd name="T41" fmla="*/ 2147483647 h 422"/>
                      <a:gd name="T42" fmla="*/ 2147483647 w 750"/>
                      <a:gd name="T43" fmla="*/ 2147483647 h 422"/>
                      <a:gd name="T44" fmla="*/ 2147483647 w 750"/>
                      <a:gd name="T45" fmla="*/ 2147483647 h 422"/>
                      <a:gd name="T46" fmla="*/ 2147483647 w 750"/>
                      <a:gd name="T47" fmla="*/ 2147483647 h 422"/>
                      <a:gd name="T48" fmla="*/ 2147483647 w 750"/>
                      <a:gd name="T49" fmla="*/ 2147483647 h 422"/>
                      <a:gd name="T50" fmla="*/ 2147483647 w 750"/>
                      <a:gd name="T51" fmla="*/ 2147483647 h 422"/>
                      <a:gd name="T52" fmla="*/ 2147483647 w 750"/>
                      <a:gd name="T53" fmla="*/ 2147483647 h 422"/>
                      <a:gd name="T54" fmla="*/ 2147483647 w 750"/>
                      <a:gd name="T55" fmla="*/ 2147483647 h 422"/>
                      <a:gd name="T56" fmla="*/ 2147483647 w 750"/>
                      <a:gd name="T57" fmla="*/ 2147483647 h 422"/>
                      <a:gd name="T58" fmla="*/ 2147483647 w 750"/>
                      <a:gd name="T59" fmla="*/ 2147483647 h 422"/>
                      <a:gd name="T60" fmla="*/ 2147483647 w 750"/>
                      <a:gd name="T61" fmla="*/ 2147483647 h 422"/>
                      <a:gd name="T62" fmla="*/ 2147483647 w 750"/>
                      <a:gd name="T63" fmla="*/ 2147483647 h 422"/>
                      <a:gd name="T64" fmla="*/ 2147483647 w 750"/>
                      <a:gd name="T65" fmla="*/ 2147483647 h 422"/>
                      <a:gd name="T66" fmla="*/ 2147483647 w 750"/>
                      <a:gd name="T67" fmla="*/ 2147483647 h 422"/>
                      <a:gd name="T68" fmla="*/ 2147483647 w 750"/>
                      <a:gd name="T69" fmla="*/ 2147483647 h 422"/>
                      <a:gd name="T70" fmla="*/ 2147483647 w 750"/>
                      <a:gd name="T71" fmla="*/ 2147483647 h 422"/>
                      <a:gd name="T72" fmla="*/ 2147483647 w 750"/>
                      <a:gd name="T73" fmla="*/ 2147483647 h 422"/>
                      <a:gd name="T74" fmla="*/ 2147483647 w 750"/>
                      <a:gd name="T75" fmla="*/ 2147483647 h 422"/>
                      <a:gd name="T76" fmla="*/ 2147483647 w 750"/>
                      <a:gd name="T77" fmla="*/ 2147483647 h 422"/>
                      <a:gd name="T78" fmla="*/ 2147483647 w 750"/>
                      <a:gd name="T79" fmla="*/ 2147483647 h 422"/>
                      <a:gd name="T80" fmla="*/ 2147483647 w 750"/>
                      <a:gd name="T81" fmla="*/ 2147483647 h 422"/>
                      <a:gd name="T82" fmla="*/ 2147483647 w 750"/>
                      <a:gd name="T83" fmla="*/ 2147483647 h 422"/>
                      <a:gd name="T84" fmla="*/ 2147483647 w 750"/>
                      <a:gd name="T85" fmla="*/ 2147483647 h 422"/>
                      <a:gd name="T86" fmla="*/ 2147483647 w 750"/>
                      <a:gd name="T87" fmla="*/ 2147483647 h 422"/>
                      <a:gd name="T88" fmla="*/ 2147483647 w 750"/>
                      <a:gd name="T89" fmla="*/ 2147483647 h 422"/>
                      <a:gd name="T90" fmla="*/ 2147483647 w 750"/>
                      <a:gd name="T91" fmla="*/ 2147483647 h 422"/>
                      <a:gd name="T92" fmla="*/ 2147483647 w 750"/>
                      <a:gd name="T93" fmla="*/ 2147483647 h 422"/>
                      <a:gd name="T94" fmla="*/ 2147483647 w 750"/>
                      <a:gd name="T95" fmla="*/ 2147483647 h 422"/>
                      <a:gd name="T96" fmla="*/ 2147483647 w 750"/>
                      <a:gd name="T97" fmla="*/ 2147483647 h 422"/>
                      <a:gd name="T98" fmla="*/ 2147483647 w 750"/>
                      <a:gd name="T99" fmla="*/ 2147483647 h 422"/>
                      <a:gd name="T100" fmla="*/ 2147483647 w 750"/>
                      <a:gd name="T101" fmla="*/ 2147483647 h 422"/>
                      <a:gd name="T102" fmla="*/ 2147483647 w 750"/>
                      <a:gd name="T103" fmla="*/ 2147483647 h 422"/>
                      <a:gd name="T104" fmla="*/ 2147483647 w 750"/>
                      <a:gd name="T105" fmla="*/ 2147483647 h 422"/>
                      <a:gd name="T106" fmla="*/ 2147483647 w 750"/>
                      <a:gd name="T107" fmla="*/ 2147483647 h 422"/>
                      <a:gd name="T108" fmla="*/ 2147483647 w 750"/>
                      <a:gd name="T109" fmla="*/ 2147483647 h 422"/>
                      <a:gd name="T110" fmla="*/ 2147483647 w 750"/>
                      <a:gd name="T111" fmla="*/ 2147483647 h 422"/>
                      <a:gd name="T112" fmla="*/ 2147483647 w 750"/>
                      <a:gd name="T113" fmla="*/ 2147483647 h 422"/>
                      <a:gd name="T114" fmla="*/ 2147483647 w 750"/>
                      <a:gd name="T115" fmla="*/ 2147483647 h 422"/>
                      <a:gd name="T116" fmla="*/ 2147483647 w 750"/>
                      <a:gd name="T117" fmla="*/ 2147483647 h 422"/>
                      <a:gd name="T118" fmla="*/ 2147483647 w 750"/>
                      <a:gd name="T119" fmla="*/ 2147483647 h 422"/>
                      <a:gd name="T120" fmla="*/ 2147483647 w 750"/>
                      <a:gd name="T121" fmla="*/ 2147483647 h 4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0"/>
                      <a:gd name="T184" fmla="*/ 0 h 422"/>
                      <a:gd name="T185" fmla="*/ 750 w 750"/>
                      <a:gd name="T186" fmla="*/ 422 h 4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0" h="422">
                        <a:moveTo>
                          <a:pt x="201" y="50"/>
                        </a:moveTo>
                        <a:lnTo>
                          <a:pt x="201" y="47"/>
                        </a:lnTo>
                        <a:lnTo>
                          <a:pt x="201" y="44"/>
                        </a:lnTo>
                        <a:lnTo>
                          <a:pt x="200" y="41"/>
                        </a:lnTo>
                        <a:lnTo>
                          <a:pt x="200" y="40"/>
                        </a:lnTo>
                        <a:lnTo>
                          <a:pt x="200" y="39"/>
                        </a:lnTo>
                        <a:lnTo>
                          <a:pt x="200" y="32"/>
                        </a:lnTo>
                        <a:lnTo>
                          <a:pt x="201" y="26"/>
                        </a:lnTo>
                        <a:lnTo>
                          <a:pt x="202" y="19"/>
                        </a:lnTo>
                        <a:lnTo>
                          <a:pt x="205" y="17"/>
                        </a:lnTo>
                        <a:lnTo>
                          <a:pt x="207" y="15"/>
                        </a:lnTo>
                        <a:lnTo>
                          <a:pt x="211" y="12"/>
                        </a:lnTo>
                        <a:lnTo>
                          <a:pt x="214" y="9"/>
                        </a:lnTo>
                        <a:lnTo>
                          <a:pt x="218" y="7"/>
                        </a:lnTo>
                        <a:lnTo>
                          <a:pt x="222" y="5"/>
                        </a:lnTo>
                        <a:lnTo>
                          <a:pt x="223" y="3"/>
                        </a:lnTo>
                        <a:lnTo>
                          <a:pt x="224" y="2"/>
                        </a:lnTo>
                        <a:lnTo>
                          <a:pt x="225" y="2"/>
                        </a:lnTo>
                        <a:lnTo>
                          <a:pt x="227" y="0"/>
                        </a:lnTo>
                        <a:lnTo>
                          <a:pt x="231" y="2"/>
                        </a:lnTo>
                        <a:lnTo>
                          <a:pt x="234" y="4"/>
                        </a:lnTo>
                        <a:lnTo>
                          <a:pt x="240" y="8"/>
                        </a:lnTo>
                        <a:lnTo>
                          <a:pt x="245" y="11"/>
                        </a:lnTo>
                        <a:lnTo>
                          <a:pt x="247" y="13"/>
                        </a:lnTo>
                        <a:lnTo>
                          <a:pt x="252" y="13"/>
                        </a:lnTo>
                        <a:lnTo>
                          <a:pt x="254" y="16"/>
                        </a:lnTo>
                        <a:lnTo>
                          <a:pt x="257" y="18"/>
                        </a:lnTo>
                        <a:lnTo>
                          <a:pt x="260" y="19"/>
                        </a:lnTo>
                        <a:lnTo>
                          <a:pt x="265" y="19"/>
                        </a:lnTo>
                        <a:lnTo>
                          <a:pt x="273" y="19"/>
                        </a:lnTo>
                        <a:lnTo>
                          <a:pt x="281" y="19"/>
                        </a:lnTo>
                        <a:lnTo>
                          <a:pt x="282" y="21"/>
                        </a:lnTo>
                        <a:lnTo>
                          <a:pt x="282" y="22"/>
                        </a:lnTo>
                        <a:lnTo>
                          <a:pt x="283" y="22"/>
                        </a:lnTo>
                        <a:lnTo>
                          <a:pt x="283" y="21"/>
                        </a:lnTo>
                        <a:lnTo>
                          <a:pt x="286" y="21"/>
                        </a:lnTo>
                        <a:lnTo>
                          <a:pt x="288" y="21"/>
                        </a:lnTo>
                        <a:lnTo>
                          <a:pt x="292" y="21"/>
                        </a:lnTo>
                        <a:lnTo>
                          <a:pt x="296" y="23"/>
                        </a:lnTo>
                        <a:lnTo>
                          <a:pt x="298" y="25"/>
                        </a:lnTo>
                        <a:lnTo>
                          <a:pt x="299" y="28"/>
                        </a:lnTo>
                        <a:lnTo>
                          <a:pt x="299" y="30"/>
                        </a:lnTo>
                        <a:lnTo>
                          <a:pt x="300" y="33"/>
                        </a:lnTo>
                        <a:lnTo>
                          <a:pt x="301" y="36"/>
                        </a:lnTo>
                        <a:lnTo>
                          <a:pt x="304" y="38"/>
                        </a:lnTo>
                        <a:lnTo>
                          <a:pt x="306" y="39"/>
                        </a:lnTo>
                        <a:lnTo>
                          <a:pt x="310" y="39"/>
                        </a:lnTo>
                        <a:lnTo>
                          <a:pt x="312" y="36"/>
                        </a:lnTo>
                        <a:lnTo>
                          <a:pt x="313" y="32"/>
                        </a:lnTo>
                        <a:lnTo>
                          <a:pt x="316" y="29"/>
                        </a:lnTo>
                        <a:lnTo>
                          <a:pt x="317" y="25"/>
                        </a:lnTo>
                        <a:lnTo>
                          <a:pt x="320" y="26"/>
                        </a:lnTo>
                        <a:lnTo>
                          <a:pt x="323" y="28"/>
                        </a:lnTo>
                        <a:lnTo>
                          <a:pt x="323" y="30"/>
                        </a:lnTo>
                        <a:lnTo>
                          <a:pt x="323" y="32"/>
                        </a:lnTo>
                        <a:lnTo>
                          <a:pt x="324" y="33"/>
                        </a:lnTo>
                        <a:lnTo>
                          <a:pt x="327" y="34"/>
                        </a:lnTo>
                        <a:lnTo>
                          <a:pt x="329" y="36"/>
                        </a:lnTo>
                        <a:lnTo>
                          <a:pt x="333" y="37"/>
                        </a:lnTo>
                        <a:lnTo>
                          <a:pt x="337" y="40"/>
                        </a:lnTo>
                        <a:lnTo>
                          <a:pt x="341" y="39"/>
                        </a:lnTo>
                        <a:lnTo>
                          <a:pt x="343" y="41"/>
                        </a:lnTo>
                        <a:lnTo>
                          <a:pt x="346" y="42"/>
                        </a:lnTo>
                        <a:lnTo>
                          <a:pt x="349" y="43"/>
                        </a:lnTo>
                        <a:lnTo>
                          <a:pt x="351" y="46"/>
                        </a:lnTo>
                        <a:lnTo>
                          <a:pt x="351" y="48"/>
                        </a:lnTo>
                        <a:lnTo>
                          <a:pt x="349" y="50"/>
                        </a:lnTo>
                        <a:lnTo>
                          <a:pt x="348" y="53"/>
                        </a:lnTo>
                        <a:lnTo>
                          <a:pt x="349" y="58"/>
                        </a:lnTo>
                        <a:lnTo>
                          <a:pt x="351" y="60"/>
                        </a:lnTo>
                        <a:lnTo>
                          <a:pt x="353" y="61"/>
                        </a:lnTo>
                        <a:lnTo>
                          <a:pt x="358" y="60"/>
                        </a:lnTo>
                        <a:lnTo>
                          <a:pt x="361" y="61"/>
                        </a:lnTo>
                        <a:lnTo>
                          <a:pt x="364" y="62"/>
                        </a:lnTo>
                        <a:lnTo>
                          <a:pt x="365" y="64"/>
                        </a:lnTo>
                        <a:lnTo>
                          <a:pt x="367" y="66"/>
                        </a:lnTo>
                        <a:lnTo>
                          <a:pt x="369" y="66"/>
                        </a:lnTo>
                        <a:lnTo>
                          <a:pt x="371" y="67"/>
                        </a:lnTo>
                        <a:lnTo>
                          <a:pt x="376" y="68"/>
                        </a:lnTo>
                        <a:lnTo>
                          <a:pt x="381" y="69"/>
                        </a:lnTo>
                        <a:lnTo>
                          <a:pt x="384" y="68"/>
                        </a:lnTo>
                        <a:lnTo>
                          <a:pt x="387" y="66"/>
                        </a:lnTo>
                        <a:lnTo>
                          <a:pt x="389" y="64"/>
                        </a:lnTo>
                        <a:lnTo>
                          <a:pt x="392" y="62"/>
                        </a:lnTo>
                        <a:lnTo>
                          <a:pt x="395" y="64"/>
                        </a:lnTo>
                        <a:lnTo>
                          <a:pt x="396" y="65"/>
                        </a:lnTo>
                        <a:lnTo>
                          <a:pt x="396" y="66"/>
                        </a:lnTo>
                        <a:lnTo>
                          <a:pt x="395" y="69"/>
                        </a:lnTo>
                        <a:lnTo>
                          <a:pt x="394" y="72"/>
                        </a:lnTo>
                        <a:lnTo>
                          <a:pt x="394" y="76"/>
                        </a:lnTo>
                        <a:lnTo>
                          <a:pt x="394" y="81"/>
                        </a:lnTo>
                        <a:lnTo>
                          <a:pt x="396" y="83"/>
                        </a:lnTo>
                        <a:lnTo>
                          <a:pt x="402" y="86"/>
                        </a:lnTo>
                        <a:lnTo>
                          <a:pt x="406" y="89"/>
                        </a:lnTo>
                        <a:lnTo>
                          <a:pt x="408" y="89"/>
                        </a:lnTo>
                        <a:lnTo>
                          <a:pt x="408" y="91"/>
                        </a:lnTo>
                        <a:lnTo>
                          <a:pt x="407" y="94"/>
                        </a:lnTo>
                        <a:lnTo>
                          <a:pt x="405" y="95"/>
                        </a:lnTo>
                        <a:lnTo>
                          <a:pt x="404" y="96"/>
                        </a:lnTo>
                        <a:lnTo>
                          <a:pt x="402" y="97"/>
                        </a:lnTo>
                        <a:lnTo>
                          <a:pt x="411" y="98"/>
                        </a:lnTo>
                        <a:lnTo>
                          <a:pt x="418" y="100"/>
                        </a:lnTo>
                        <a:lnTo>
                          <a:pt x="424" y="101"/>
                        </a:lnTo>
                        <a:lnTo>
                          <a:pt x="426" y="102"/>
                        </a:lnTo>
                        <a:lnTo>
                          <a:pt x="429" y="103"/>
                        </a:lnTo>
                        <a:lnTo>
                          <a:pt x="431" y="105"/>
                        </a:lnTo>
                        <a:lnTo>
                          <a:pt x="433" y="108"/>
                        </a:lnTo>
                        <a:lnTo>
                          <a:pt x="434" y="110"/>
                        </a:lnTo>
                        <a:lnTo>
                          <a:pt x="436" y="112"/>
                        </a:lnTo>
                        <a:lnTo>
                          <a:pt x="439" y="113"/>
                        </a:lnTo>
                        <a:lnTo>
                          <a:pt x="442" y="115"/>
                        </a:lnTo>
                        <a:lnTo>
                          <a:pt x="449" y="117"/>
                        </a:lnTo>
                        <a:lnTo>
                          <a:pt x="452" y="121"/>
                        </a:lnTo>
                        <a:lnTo>
                          <a:pt x="454" y="124"/>
                        </a:lnTo>
                        <a:lnTo>
                          <a:pt x="457" y="127"/>
                        </a:lnTo>
                        <a:lnTo>
                          <a:pt x="461" y="129"/>
                        </a:lnTo>
                        <a:lnTo>
                          <a:pt x="463" y="133"/>
                        </a:lnTo>
                        <a:lnTo>
                          <a:pt x="463" y="136"/>
                        </a:lnTo>
                        <a:lnTo>
                          <a:pt x="465" y="140"/>
                        </a:lnTo>
                        <a:lnTo>
                          <a:pt x="469" y="143"/>
                        </a:lnTo>
                        <a:lnTo>
                          <a:pt x="470" y="147"/>
                        </a:lnTo>
                        <a:lnTo>
                          <a:pt x="469" y="149"/>
                        </a:lnTo>
                        <a:lnTo>
                          <a:pt x="465" y="155"/>
                        </a:lnTo>
                        <a:lnTo>
                          <a:pt x="463" y="157"/>
                        </a:lnTo>
                        <a:lnTo>
                          <a:pt x="461" y="159"/>
                        </a:lnTo>
                        <a:lnTo>
                          <a:pt x="460" y="160"/>
                        </a:lnTo>
                        <a:lnTo>
                          <a:pt x="459" y="161"/>
                        </a:lnTo>
                        <a:lnTo>
                          <a:pt x="459" y="164"/>
                        </a:lnTo>
                        <a:lnTo>
                          <a:pt x="459" y="166"/>
                        </a:lnTo>
                        <a:lnTo>
                          <a:pt x="458" y="168"/>
                        </a:lnTo>
                        <a:lnTo>
                          <a:pt x="455" y="169"/>
                        </a:lnTo>
                        <a:lnTo>
                          <a:pt x="457" y="172"/>
                        </a:lnTo>
                        <a:lnTo>
                          <a:pt x="457" y="174"/>
                        </a:lnTo>
                        <a:lnTo>
                          <a:pt x="458" y="174"/>
                        </a:lnTo>
                        <a:lnTo>
                          <a:pt x="461" y="174"/>
                        </a:lnTo>
                        <a:lnTo>
                          <a:pt x="464" y="174"/>
                        </a:lnTo>
                        <a:lnTo>
                          <a:pt x="469" y="176"/>
                        </a:lnTo>
                        <a:lnTo>
                          <a:pt x="471" y="177"/>
                        </a:lnTo>
                        <a:lnTo>
                          <a:pt x="473" y="179"/>
                        </a:lnTo>
                        <a:lnTo>
                          <a:pt x="476" y="181"/>
                        </a:lnTo>
                        <a:lnTo>
                          <a:pt x="478" y="182"/>
                        </a:lnTo>
                        <a:lnTo>
                          <a:pt x="483" y="183"/>
                        </a:lnTo>
                        <a:lnTo>
                          <a:pt x="490" y="182"/>
                        </a:lnTo>
                        <a:lnTo>
                          <a:pt x="499" y="181"/>
                        </a:lnTo>
                        <a:lnTo>
                          <a:pt x="505" y="181"/>
                        </a:lnTo>
                        <a:lnTo>
                          <a:pt x="510" y="183"/>
                        </a:lnTo>
                        <a:lnTo>
                          <a:pt x="514" y="185"/>
                        </a:lnTo>
                        <a:lnTo>
                          <a:pt x="518" y="187"/>
                        </a:lnTo>
                        <a:lnTo>
                          <a:pt x="520" y="189"/>
                        </a:lnTo>
                        <a:lnTo>
                          <a:pt x="524" y="187"/>
                        </a:lnTo>
                        <a:lnTo>
                          <a:pt x="524" y="186"/>
                        </a:lnTo>
                        <a:lnTo>
                          <a:pt x="523" y="185"/>
                        </a:lnTo>
                        <a:lnTo>
                          <a:pt x="520" y="182"/>
                        </a:lnTo>
                        <a:lnTo>
                          <a:pt x="519" y="178"/>
                        </a:lnTo>
                        <a:lnTo>
                          <a:pt x="518" y="176"/>
                        </a:lnTo>
                        <a:lnTo>
                          <a:pt x="516" y="174"/>
                        </a:lnTo>
                        <a:lnTo>
                          <a:pt x="512" y="173"/>
                        </a:lnTo>
                        <a:lnTo>
                          <a:pt x="510" y="170"/>
                        </a:lnTo>
                        <a:lnTo>
                          <a:pt x="508" y="166"/>
                        </a:lnTo>
                        <a:lnTo>
                          <a:pt x="508" y="162"/>
                        </a:lnTo>
                        <a:lnTo>
                          <a:pt x="507" y="160"/>
                        </a:lnTo>
                        <a:lnTo>
                          <a:pt x="505" y="159"/>
                        </a:lnTo>
                        <a:lnTo>
                          <a:pt x="502" y="158"/>
                        </a:lnTo>
                        <a:lnTo>
                          <a:pt x="496" y="157"/>
                        </a:lnTo>
                        <a:lnTo>
                          <a:pt x="495" y="155"/>
                        </a:lnTo>
                        <a:lnTo>
                          <a:pt x="493" y="153"/>
                        </a:lnTo>
                        <a:lnTo>
                          <a:pt x="490" y="152"/>
                        </a:lnTo>
                        <a:lnTo>
                          <a:pt x="488" y="149"/>
                        </a:lnTo>
                        <a:lnTo>
                          <a:pt x="489" y="147"/>
                        </a:lnTo>
                        <a:lnTo>
                          <a:pt x="489" y="145"/>
                        </a:lnTo>
                        <a:lnTo>
                          <a:pt x="488" y="142"/>
                        </a:lnTo>
                        <a:lnTo>
                          <a:pt x="486" y="139"/>
                        </a:lnTo>
                        <a:lnTo>
                          <a:pt x="483" y="137"/>
                        </a:lnTo>
                        <a:lnTo>
                          <a:pt x="481" y="135"/>
                        </a:lnTo>
                        <a:lnTo>
                          <a:pt x="478" y="134"/>
                        </a:lnTo>
                        <a:lnTo>
                          <a:pt x="476" y="133"/>
                        </a:lnTo>
                        <a:lnTo>
                          <a:pt x="471" y="121"/>
                        </a:lnTo>
                        <a:lnTo>
                          <a:pt x="467" y="115"/>
                        </a:lnTo>
                        <a:lnTo>
                          <a:pt x="463" y="111"/>
                        </a:lnTo>
                        <a:lnTo>
                          <a:pt x="461" y="107"/>
                        </a:lnTo>
                        <a:lnTo>
                          <a:pt x="460" y="104"/>
                        </a:lnTo>
                        <a:lnTo>
                          <a:pt x="458" y="101"/>
                        </a:lnTo>
                        <a:lnTo>
                          <a:pt x="454" y="98"/>
                        </a:lnTo>
                        <a:lnTo>
                          <a:pt x="448" y="93"/>
                        </a:lnTo>
                        <a:lnTo>
                          <a:pt x="442" y="87"/>
                        </a:lnTo>
                        <a:lnTo>
                          <a:pt x="442" y="84"/>
                        </a:lnTo>
                        <a:lnTo>
                          <a:pt x="442" y="81"/>
                        </a:lnTo>
                        <a:lnTo>
                          <a:pt x="441" y="79"/>
                        </a:lnTo>
                        <a:lnTo>
                          <a:pt x="441" y="77"/>
                        </a:lnTo>
                        <a:lnTo>
                          <a:pt x="442" y="77"/>
                        </a:lnTo>
                        <a:lnTo>
                          <a:pt x="441" y="78"/>
                        </a:lnTo>
                        <a:lnTo>
                          <a:pt x="440" y="78"/>
                        </a:lnTo>
                        <a:lnTo>
                          <a:pt x="437" y="76"/>
                        </a:lnTo>
                        <a:lnTo>
                          <a:pt x="435" y="72"/>
                        </a:lnTo>
                        <a:lnTo>
                          <a:pt x="434" y="70"/>
                        </a:lnTo>
                        <a:lnTo>
                          <a:pt x="434" y="68"/>
                        </a:lnTo>
                        <a:lnTo>
                          <a:pt x="434" y="67"/>
                        </a:lnTo>
                        <a:lnTo>
                          <a:pt x="434" y="66"/>
                        </a:lnTo>
                        <a:lnTo>
                          <a:pt x="430" y="66"/>
                        </a:lnTo>
                        <a:lnTo>
                          <a:pt x="424" y="64"/>
                        </a:lnTo>
                        <a:lnTo>
                          <a:pt x="420" y="64"/>
                        </a:lnTo>
                        <a:lnTo>
                          <a:pt x="414" y="63"/>
                        </a:lnTo>
                        <a:lnTo>
                          <a:pt x="414" y="58"/>
                        </a:lnTo>
                        <a:lnTo>
                          <a:pt x="412" y="53"/>
                        </a:lnTo>
                        <a:lnTo>
                          <a:pt x="410" y="48"/>
                        </a:lnTo>
                        <a:lnTo>
                          <a:pt x="406" y="43"/>
                        </a:lnTo>
                        <a:lnTo>
                          <a:pt x="406" y="41"/>
                        </a:lnTo>
                        <a:lnTo>
                          <a:pt x="406" y="38"/>
                        </a:lnTo>
                        <a:lnTo>
                          <a:pt x="404" y="30"/>
                        </a:lnTo>
                        <a:lnTo>
                          <a:pt x="401" y="24"/>
                        </a:lnTo>
                        <a:lnTo>
                          <a:pt x="399" y="20"/>
                        </a:lnTo>
                        <a:lnTo>
                          <a:pt x="398" y="18"/>
                        </a:lnTo>
                        <a:lnTo>
                          <a:pt x="398" y="15"/>
                        </a:lnTo>
                        <a:lnTo>
                          <a:pt x="399" y="11"/>
                        </a:lnTo>
                        <a:lnTo>
                          <a:pt x="399" y="8"/>
                        </a:lnTo>
                        <a:lnTo>
                          <a:pt x="401" y="6"/>
                        </a:lnTo>
                        <a:lnTo>
                          <a:pt x="404" y="5"/>
                        </a:lnTo>
                        <a:lnTo>
                          <a:pt x="406" y="6"/>
                        </a:lnTo>
                        <a:lnTo>
                          <a:pt x="411" y="7"/>
                        </a:lnTo>
                        <a:lnTo>
                          <a:pt x="416" y="9"/>
                        </a:lnTo>
                        <a:lnTo>
                          <a:pt x="422" y="10"/>
                        </a:lnTo>
                        <a:lnTo>
                          <a:pt x="423" y="14"/>
                        </a:lnTo>
                        <a:lnTo>
                          <a:pt x="423" y="17"/>
                        </a:lnTo>
                        <a:lnTo>
                          <a:pt x="424" y="20"/>
                        </a:lnTo>
                        <a:lnTo>
                          <a:pt x="428" y="23"/>
                        </a:lnTo>
                        <a:lnTo>
                          <a:pt x="428" y="27"/>
                        </a:lnTo>
                        <a:lnTo>
                          <a:pt x="426" y="30"/>
                        </a:lnTo>
                        <a:lnTo>
                          <a:pt x="426" y="35"/>
                        </a:lnTo>
                        <a:lnTo>
                          <a:pt x="428" y="38"/>
                        </a:lnTo>
                        <a:lnTo>
                          <a:pt x="430" y="41"/>
                        </a:lnTo>
                        <a:lnTo>
                          <a:pt x="434" y="43"/>
                        </a:lnTo>
                        <a:lnTo>
                          <a:pt x="436" y="48"/>
                        </a:lnTo>
                        <a:lnTo>
                          <a:pt x="437" y="53"/>
                        </a:lnTo>
                        <a:lnTo>
                          <a:pt x="439" y="57"/>
                        </a:lnTo>
                        <a:lnTo>
                          <a:pt x="442" y="60"/>
                        </a:lnTo>
                        <a:lnTo>
                          <a:pt x="443" y="65"/>
                        </a:lnTo>
                        <a:lnTo>
                          <a:pt x="445" y="68"/>
                        </a:lnTo>
                        <a:lnTo>
                          <a:pt x="446" y="70"/>
                        </a:lnTo>
                        <a:lnTo>
                          <a:pt x="446" y="72"/>
                        </a:lnTo>
                        <a:lnTo>
                          <a:pt x="447" y="73"/>
                        </a:lnTo>
                        <a:lnTo>
                          <a:pt x="448" y="74"/>
                        </a:lnTo>
                        <a:lnTo>
                          <a:pt x="451" y="75"/>
                        </a:lnTo>
                        <a:lnTo>
                          <a:pt x="455" y="76"/>
                        </a:lnTo>
                        <a:lnTo>
                          <a:pt x="459" y="79"/>
                        </a:lnTo>
                        <a:lnTo>
                          <a:pt x="460" y="82"/>
                        </a:lnTo>
                        <a:lnTo>
                          <a:pt x="463" y="85"/>
                        </a:lnTo>
                        <a:lnTo>
                          <a:pt x="466" y="86"/>
                        </a:lnTo>
                        <a:lnTo>
                          <a:pt x="469" y="91"/>
                        </a:lnTo>
                        <a:lnTo>
                          <a:pt x="471" y="95"/>
                        </a:lnTo>
                        <a:lnTo>
                          <a:pt x="473" y="99"/>
                        </a:lnTo>
                        <a:lnTo>
                          <a:pt x="478" y="102"/>
                        </a:lnTo>
                        <a:lnTo>
                          <a:pt x="484" y="110"/>
                        </a:lnTo>
                        <a:lnTo>
                          <a:pt x="488" y="114"/>
                        </a:lnTo>
                        <a:lnTo>
                          <a:pt x="493" y="117"/>
                        </a:lnTo>
                        <a:lnTo>
                          <a:pt x="495" y="122"/>
                        </a:lnTo>
                        <a:lnTo>
                          <a:pt x="498" y="127"/>
                        </a:lnTo>
                        <a:lnTo>
                          <a:pt x="500" y="131"/>
                        </a:lnTo>
                        <a:lnTo>
                          <a:pt x="505" y="134"/>
                        </a:lnTo>
                        <a:lnTo>
                          <a:pt x="506" y="136"/>
                        </a:lnTo>
                        <a:lnTo>
                          <a:pt x="507" y="138"/>
                        </a:lnTo>
                        <a:lnTo>
                          <a:pt x="510" y="143"/>
                        </a:lnTo>
                        <a:lnTo>
                          <a:pt x="513" y="145"/>
                        </a:lnTo>
                        <a:lnTo>
                          <a:pt x="514" y="146"/>
                        </a:lnTo>
                        <a:lnTo>
                          <a:pt x="517" y="147"/>
                        </a:lnTo>
                        <a:lnTo>
                          <a:pt x="519" y="149"/>
                        </a:lnTo>
                        <a:lnTo>
                          <a:pt x="519" y="152"/>
                        </a:lnTo>
                        <a:lnTo>
                          <a:pt x="520" y="153"/>
                        </a:lnTo>
                        <a:lnTo>
                          <a:pt x="522" y="156"/>
                        </a:lnTo>
                        <a:lnTo>
                          <a:pt x="524" y="158"/>
                        </a:lnTo>
                        <a:lnTo>
                          <a:pt x="528" y="160"/>
                        </a:lnTo>
                        <a:lnTo>
                          <a:pt x="531" y="163"/>
                        </a:lnTo>
                        <a:lnTo>
                          <a:pt x="534" y="166"/>
                        </a:lnTo>
                        <a:lnTo>
                          <a:pt x="536" y="168"/>
                        </a:lnTo>
                        <a:lnTo>
                          <a:pt x="539" y="170"/>
                        </a:lnTo>
                        <a:lnTo>
                          <a:pt x="540" y="173"/>
                        </a:lnTo>
                        <a:lnTo>
                          <a:pt x="540" y="175"/>
                        </a:lnTo>
                        <a:lnTo>
                          <a:pt x="540" y="177"/>
                        </a:lnTo>
                        <a:lnTo>
                          <a:pt x="541" y="179"/>
                        </a:lnTo>
                        <a:lnTo>
                          <a:pt x="542" y="180"/>
                        </a:lnTo>
                        <a:lnTo>
                          <a:pt x="545" y="182"/>
                        </a:lnTo>
                        <a:lnTo>
                          <a:pt x="552" y="181"/>
                        </a:lnTo>
                        <a:lnTo>
                          <a:pt x="557" y="181"/>
                        </a:lnTo>
                        <a:lnTo>
                          <a:pt x="565" y="181"/>
                        </a:lnTo>
                        <a:lnTo>
                          <a:pt x="570" y="181"/>
                        </a:lnTo>
                        <a:lnTo>
                          <a:pt x="572" y="181"/>
                        </a:lnTo>
                        <a:lnTo>
                          <a:pt x="573" y="181"/>
                        </a:lnTo>
                        <a:lnTo>
                          <a:pt x="575" y="180"/>
                        </a:lnTo>
                        <a:lnTo>
                          <a:pt x="580" y="179"/>
                        </a:lnTo>
                        <a:lnTo>
                          <a:pt x="586" y="177"/>
                        </a:lnTo>
                        <a:lnTo>
                          <a:pt x="588" y="174"/>
                        </a:lnTo>
                        <a:lnTo>
                          <a:pt x="589" y="171"/>
                        </a:lnTo>
                        <a:lnTo>
                          <a:pt x="589" y="168"/>
                        </a:lnTo>
                        <a:lnTo>
                          <a:pt x="592" y="165"/>
                        </a:lnTo>
                        <a:lnTo>
                          <a:pt x="594" y="159"/>
                        </a:lnTo>
                        <a:lnTo>
                          <a:pt x="596" y="156"/>
                        </a:lnTo>
                        <a:lnTo>
                          <a:pt x="600" y="154"/>
                        </a:lnTo>
                        <a:lnTo>
                          <a:pt x="599" y="150"/>
                        </a:lnTo>
                        <a:lnTo>
                          <a:pt x="600" y="147"/>
                        </a:lnTo>
                        <a:lnTo>
                          <a:pt x="602" y="145"/>
                        </a:lnTo>
                        <a:lnTo>
                          <a:pt x="607" y="143"/>
                        </a:lnTo>
                        <a:lnTo>
                          <a:pt x="610" y="145"/>
                        </a:lnTo>
                        <a:lnTo>
                          <a:pt x="611" y="146"/>
                        </a:lnTo>
                        <a:lnTo>
                          <a:pt x="612" y="149"/>
                        </a:lnTo>
                        <a:lnTo>
                          <a:pt x="614" y="152"/>
                        </a:lnTo>
                        <a:lnTo>
                          <a:pt x="617" y="153"/>
                        </a:lnTo>
                        <a:lnTo>
                          <a:pt x="620" y="155"/>
                        </a:lnTo>
                        <a:lnTo>
                          <a:pt x="625" y="160"/>
                        </a:lnTo>
                        <a:lnTo>
                          <a:pt x="629" y="164"/>
                        </a:lnTo>
                        <a:lnTo>
                          <a:pt x="630" y="166"/>
                        </a:lnTo>
                        <a:lnTo>
                          <a:pt x="631" y="168"/>
                        </a:lnTo>
                        <a:lnTo>
                          <a:pt x="633" y="168"/>
                        </a:lnTo>
                        <a:lnTo>
                          <a:pt x="634" y="168"/>
                        </a:lnTo>
                        <a:lnTo>
                          <a:pt x="636" y="166"/>
                        </a:lnTo>
                        <a:lnTo>
                          <a:pt x="639" y="163"/>
                        </a:lnTo>
                        <a:lnTo>
                          <a:pt x="640" y="157"/>
                        </a:lnTo>
                        <a:lnTo>
                          <a:pt x="642" y="153"/>
                        </a:lnTo>
                        <a:lnTo>
                          <a:pt x="647" y="150"/>
                        </a:lnTo>
                        <a:lnTo>
                          <a:pt x="652" y="148"/>
                        </a:lnTo>
                        <a:lnTo>
                          <a:pt x="654" y="144"/>
                        </a:lnTo>
                        <a:lnTo>
                          <a:pt x="655" y="142"/>
                        </a:lnTo>
                        <a:lnTo>
                          <a:pt x="657" y="140"/>
                        </a:lnTo>
                        <a:lnTo>
                          <a:pt x="659" y="141"/>
                        </a:lnTo>
                        <a:lnTo>
                          <a:pt x="661" y="141"/>
                        </a:lnTo>
                        <a:lnTo>
                          <a:pt x="665" y="144"/>
                        </a:lnTo>
                        <a:lnTo>
                          <a:pt x="669" y="145"/>
                        </a:lnTo>
                        <a:lnTo>
                          <a:pt x="672" y="145"/>
                        </a:lnTo>
                        <a:lnTo>
                          <a:pt x="677" y="144"/>
                        </a:lnTo>
                        <a:lnTo>
                          <a:pt x="680" y="144"/>
                        </a:lnTo>
                        <a:lnTo>
                          <a:pt x="681" y="143"/>
                        </a:lnTo>
                        <a:lnTo>
                          <a:pt x="682" y="141"/>
                        </a:lnTo>
                        <a:lnTo>
                          <a:pt x="683" y="138"/>
                        </a:lnTo>
                        <a:lnTo>
                          <a:pt x="684" y="136"/>
                        </a:lnTo>
                        <a:lnTo>
                          <a:pt x="699" y="138"/>
                        </a:lnTo>
                        <a:lnTo>
                          <a:pt x="706" y="139"/>
                        </a:lnTo>
                        <a:lnTo>
                          <a:pt x="714" y="139"/>
                        </a:lnTo>
                        <a:lnTo>
                          <a:pt x="718" y="140"/>
                        </a:lnTo>
                        <a:lnTo>
                          <a:pt x="720" y="140"/>
                        </a:lnTo>
                        <a:lnTo>
                          <a:pt x="723" y="139"/>
                        </a:lnTo>
                        <a:lnTo>
                          <a:pt x="726" y="138"/>
                        </a:lnTo>
                        <a:lnTo>
                          <a:pt x="730" y="140"/>
                        </a:lnTo>
                        <a:lnTo>
                          <a:pt x="733" y="144"/>
                        </a:lnTo>
                        <a:lnTo>
                          <a:pt x="735" y="146"/>
                        </a:lnTo>
                        <a:lnTo>
                          <a:pt x="740" y="147"/>
                        </a:lnTo>
                        <a:lnTo>
                          <a:pt x="742" y="151"/>
                        </a:lnTo>
                        <a:lnTo>
                          <a:pt x="745" y="153"/>
                        </a:lnTo>
                        <a:lnTo>
                          <a:pt x="747" y="155"/>
                        </a:lnTo>
                        <a:lnTo>
                          <a:pt x="749" y="158"/>
                        </a:lnTo>
                        <a:lnTo>
                          <a:pt x="749" y="162"/>
                        </a:lnTo>
                        <a:lnTo>
                          <a:pt x="749" y="164"/>
                        </a:lnTo>
                        <a:lnTo>
                          <a:pt x="747" y="166"/>
                        </a:lnTo>
                        <a:lnTo>
                          <a:pt x="742" y="168"/>
                        </a:lnTo>
                        <a:lnTo>
                          <a:pt x="737" y="170"/>
                        </a:lnTo>
                        <a:lnTo>
                          <a:pt x="730" y="175"/>
                        </a:lnTo>
                        <a:lnTo>
                          <a:pt x="725" y="181"/>
                        </a:lnTo>
                        <a:lnTo>
                          <a:pt x="724" y="184"/>
                        </a:lnTo>
                        <a:lnTo>
                          <a:pt x="723" y="185"/>
                        </a:lnTo>
                        <a:lnTo>
                          <a:pt x="722" y="188"/>
                        </a:lnTo>
                        <a:lnTo>
                          <a:pt x="719" y="191"/>
                        </a:lnTo>
                        <a:lnTo>
                          <a:pt x="716" y="194"/>
                        </a:lnTo>
                        <a:lnTo>
                          <a:pt x="716" y="197"/>
                        </a:lnTo>
                        <a:lnTo>
                          <a:pt x="717" y="198"/>
                        </a:lnTo>
                        <a:lnTo>
                          <a:pt x="717" y="200"/>
                        </a:lnTo>
                        <a:lnTo>
                          <a:pt x="716" y="201"/>
                        </a:lnTo>
                        <a:lnTo>
                          <a:pt x="714" y="203"/>
                        </a:lnTo>
                        <a:lnTo>
                          <a:pt x="716" y="207"/>
                        </a:lnTo>
                        <a:lnTo>
                          <a:pt x="718" y="211"/>
                        </a:lnTo>
                        <a:lnTo>
                          <a:pt x="724" y="216"/>
                        </a:lnTo>
                        <a:lnTo>
                          <a:pt x="726" y="223"/>
                        </a:lnTo>
                        <a:lnTo>
                          <a:pt x="729" y="229"/>
                        </a:lnTo>
                        <a:lnTo>
                          <a:pt x="725" y="232"/>
                        </a:lnTo>
                        <a:lnTo>
                          <a:pt x="722" y="233"/>
                        </a:lnTo>
                        <a:lnTo>
                          <a:pt x="718" y="234"/>
                        </a:lnTo>
                        <a:lnTo>
                          <a:pt x="714" y="235"/>
                        </a:lnTo>
                        <a:lnTo>
                          <a:pt x="712" y="238"/>
                        </a:lnTo>
                        <a:lnTo>
                          <a:pt x="708" y="241"/>
                        </a:lnTo>
                        <a:lnTo>
                          <a:pt x="705" y="242"/>
                        </a:lnTo>
                        <a:lnTo>
                          <a:pt x="701" y="243"/>
                        </a:lnTo>
                        <a:lnTo>
                          <a:pt x="696" y="246"/>
                        </a:lnTo>
                        <a:lnTo>
                          <a:pt x="690" y="248"/>
                        </a:lnTo>
                        <a:lnTo>
                          <a:pt x="683" y="253"/>
                        </a:lnTo>
                        <a:lnTo>
                          <a:pt x="677" y="256"/>
                        </a:lnTo>
                        <a:lnTo>
                          <a:pt x="671" y="254"/>
                        </a:lnTo>
                        <a:lnTo>
                          <a:pt x="667" y="252"/>
                        </a:lnTo>
                        <a:lnTo>
                          <a:pt x="665" y="250"/>
                        </a:lnTo>
                        <a:lnTo>
                          <a:pt x="660" y="248"/>
                        </a:lnTo>
                        <a:lnTo>
                          <a:pt x="657" y="246"/>
                        </a:lnTo>
                        <a:lnTo>
                          <a:pt x="654" y="245"/>
                        </a:lnTo>
                        <a:lnTo>
                          <a:pt x="652" y="243"/>
                        </a:lnTo>
                        <a:lnTo>
                          <a:pt x="649" y="243"/>
                        </a:lnTo>
                        <a:lnTo>
                          <a:pt x="647" y="243"/>
                        </a:lnTo>
                        <a:lnTo>
                          <a:pt x="643" y="244"/>
                        </a:lnTo>
                        <a:lnTo>
                          <a:pt x="639" y="244"/>
                        </a:lnTo>
                        <a:lnTo>
                          <a:pt x="637" y="247"/>
                        </a:lnTo>
                        <a:lnTo>
                          <a:pt x="635" y="248"/>
                        </a:lnTo>
                        <a:lnTo>
                          <a:pt x="631" y="249"/>
                        </a:lnTo>
                        <a:lnTo>
                          <a:pt x="626" y="250"/>
                        </a:lnTo>
                        <a:lnTo>
                          <a:pt x="620" y="250"/>
                        </a:lnTo>
                        <a:lnTo>
                          <a:pt x="616" y="252"/>
                        </a:lnTo>
                        <a:lnTo>
                          <a:pt x="611" y="255"/>
                        </a:lnTo>
                        <a:lnTo>
                          <a:pt x="605" y="253"/>
                        </a:lnTo>
                        <a:lnTo>
                          <a:pt x="600" y="250"/>
                        </a:lnTo>
                        <a:lnTo>
                          <a:pt x="594" y="249"/>
                        </a:lnTo>
                        <a:lnTo>
                          <a:pt x="588" y="247"/>
                        </a:lnTo>
                        <a:lnTo>
                          <a:pt x="587" y="245"/>
                        </a:lnTo>
                        <a:lnTo>
                          <a:pt x="586" y="243"/>
                        </a:lnTo>
                        <a:lnTo>
                          <a:pt x="583" y="241"/>
                        </a:lnTo>
                        <a:lnTo>
                          <a:pt x="580" y="240"/>
                        </a:lnTo>
                        <a:lnTo>
                          <a:pt x="573" y="240"/>
                        </a:lnTo>
                        <a:lnTo>
                          <a:pt x="571" y="237"/>
                        </a:lnTo>
                        <a:lnTo>
                          <a:pt x="570" y="235"/>
                        </a:lnTo>
                        <a:lnTo>
                          <a:pt x="567" y="233"/>
                        </a:lnTo>
                        <a:lnTo>
                          <a:pt x="565" y="231"/>
                        </a:lnTo>
                        <a:lnTo>
                          <a:pt x="561" y="232"/>
                        </a:lnTo>
                        <a:lnTo>
                          <a:pt x="558" y="233"/>
                        </a:lnTo>
                        <a:lnTo>
                          <a:pt x="551" y="234"/>
                        </a:lnTo>
                        <a:lnTo>
                          <a:pt x="547" y="242"/>
                        </a:lnTo>
                        <a:lnTo>
                          <a:pt x="541" y="249"/>
                        </a:lnTo>
                        <a:lnTo>
                          <a:pt x="534" y="256"/>
                        </a:lnTo>
                        <a:lnTo>
                          <a:pt x="526" y="263"/>
                        </a:lnTo>
                        <a:lnTo>
                          <a:pt x="525" y="266"/>
                        </a:lnTo>
                        <a:lnTo>
                          <a:pt x="523" y="269"/>
                        </a:lnTo>
                        <a:lnTo>
                          <a:pt x="520" y="271"/>
                        </a:lnTo>
                        <a:lnTo>
                          <a:pt x="518" y="273"/>
                        </a:lnTo>
                        <a:lnTo>
                          <a:pt x="511" y="275"/>
                        </a:lnTo>
                        <a:lnTo>
                          <a:pt x="502" y="277"/>
                        </a:lnTo>
                        <a:lnTo>
                          <a:pt x="498" y="281"/>
                        </a:lnTo>
                        <a:lnTo>
                          <a:pt x="494" y="285"/>
                        </a:lnTo>
                        <a:lnTo>
                          <a:pt x="486" y="295"/>
                        </a:lnTo>
                        <a:lnTo>
                          <a:pt x="486" y="300"/>
                        </a:lnTo>
                        <a:lnTo>
                          <a:pt x="483" y="306"/>
                        </a:lnTo>
                        <a:lnTo>
                          <a:pt x="481" y="310"/>
                        </a:lnTo>
                        <a:lnTo>
                          <a:pt x="476" y="313"/>
                        </a:lnTo>
                        <a:lnTo>
                          <a:pt x="471" y="313"/>
                        </a:lnTo>
                        <a:lnTo>
                          <a:pt x="469" y="313"/>
                        </a:lnTo>
                        <a:lnTo>
                          <a:pt x="465" y="311"/>
                        </a:lnTo>
                        <a:lnTo>
                          <a:pt x="464" y="310"/>
                        </a:lnTo>
                        <a:lnTo>
                          <a:pt x="463" y="308"/>
                        </a:lnTo>
                        <a:lnTo>
                          <a:pt x="461" y="306"/>
                        </a:lnTo>
                        <a:lnTo>
                          <a:pt x="459" y="303"/>
                        </a:lnTo>
                        <a:lnTo>
                          <a:pt x="447" y="304"/>
                        </a:lnTo>
                        <a:lnTo>
                          <a:pt x="435" y="304"/>
                        </a:lnTo>
                        <a:lnTo>
                          <a:pt x="433" y="306"/>
                        </a:lnTo>
                        <a:lnTo>
                          <a:pt x="429" y="308"/>
                        </a:lnTo>
                        <a:lnTo>
                          <a:pt x="428" y="310"/>
                        </a:lnTo>
                        <a:lnTo>
                          <a:pt x="426" y="311"/>
                        </a:lnTo>
                        <a:lnTo>
                          <a:pt x="414" y="310"/>
                        </a:lnTo>
                        <a:lnTo>
                          <a:pt x="408" y="310"/>
                        </a:lnTo>
                        <a:lnTo>
                          <a:pt x="402" y="312"/>
                        </a:lnTo>
                        <a:lnTo>
                          <a:pt x="401" y="317"/>
                        </a:lnTo>
                        <a:lnTo>
                          <a:pt x="398" y="323"/>
                        </a:lnTo>
                        <a:lnTo>
                          <a:pt x="394" y="327"/>
                        </a:lnTo>
                        <a:lnTo>
                          <a:pt x="392" y="330"/>
                        </a:lnTo>
                        <a:lnTo>
                          <a:pt x="390" y="330"/>
                        </a:lnTo>
                        <a:lnTo>
                          <a:pt x="388" y="334"/>
                        </a:lnTo>
                        <a:lnTo>
                          <a:pt x="386" y="336"/>
                        </a:lnTo>
                        <a:lnTo>
                          <a:pt x="378" y="340"/>
                        </a:lnTo>
                        <a:lnTo>
                          <a:pt x="377" y="347"/>
                        </a:lnTo>
                        <a:lnTo>
                          <a:pt x="376" y="354"/>
                        </a:lnTo>
                        <a:lnTo>
                          <a:pt x="376" y="361"/>
                        </a:lnTo>
                        <a:lnTo>
                          <a:pt x="376" y="368"/>
                        </a:lnTo>
                        <a:lnTo>
                          <a:pt x="375" y="372"/>
                        </a:lnTo>
                        <a:lnTo>
                          <a:pt x="373" y="376"/>
                        </a:lnTo>
                        <a:lnTo>
                          <a:pt x="372" y="377"/>
                        </a:lnTo>
                        <a:lnTo>
                          <a:pt x="370" y="378"/>
                        </a:lnTo>
                        <a:lnTo>
                          <a:pt x="365" y="379"/>
                        </a:lnTo>
                        <a:lnTo>
                          <a:pt x="360" y="379"/>
                        </a:lnTo>
                        <a:lnTo>
                          <a:pt x="355" y="380"/>
                        </a:lnTo>
                        <a:lnTo>
                          <a:pt x="351" y="385"/>
                        </a:lnTo>
                        <a:lnTo>
                          <a:pt x="345" y="389"/>
                        </a:lnTo>
                        <a:lnTo>
                          <a:pt x="339" y="393"/>
                        </a:lnTo>
                        <a:lnTo>
                          <a:pt x="330" y="395"/>
                        </a:lnTo>
                        <a:lnTo>
                          <a:pt x="327" y="400"/>
                        </a:lnTo>
                        <a:lnTo>
                          <a:pt x="325" y="405"/>
                        </a:lnTo>
                        <a:lnTo>
                          <a:pt x="324" y="410"/>
                        </a:lnTo>
                        <a:lnTo>
                          <a:pt x="320" y="414"/>
                        </a:lnTo>
                        <a:lnTo>
                          <a:pt x="318" y="415"/>
                        </a:lnTo>
                        <a:lnTo>
                          <a:pt x="317" y="416"/>
                        </a:lnTo>
                        <a:lnTo>
                          <a:pt x="313" y="416"/>
                        </a:lnTo>
                        <a:lnTo>
                          <a:pt x="301" y="415"/>
                        </a:lnTo>
                        <a:lnTo>
                          <a:pt x="288" y="415"/>
                        </a:lnTo>
                        <a:lnTo>
                          <a:pt x="261" y="415"/>
                        </a:lnTo>
                        <a:lnTo>
                          <a:pt x="259" y="417"/>
                        </a:lnTo>
                        <a:lnTo>
                          <a:pt x="258" y="419"/>
                        </a:lnTo>
                        <a:lnTo>
                          <a:pt x="257" y="420"/>
                        </a:lnTo>
                        <a:lnTo>
                          <a:pt x="253" y="421"/>
                        </a:lnTo>
                        <a:lnTo>
                          <a:pt x="251" y="421"/>
                        </a:lnTo>
                        <a:lnTo>
                          <a:pt x="247" y="421"/>
                        </a:lnTo>
                        <a:lnTo>
                          <a:pt x="243" y="420"/>
                        </a:lnTo>
                        <a:lnTo>
                          <a:pt x="240" y="419"/>
                        </a:lnTo>
                        <a:lnTo>
                          <a:pt x="239" y="418"/>
                        </a:lnTo>
                        <a:lnTo>
                          <a:pt x="239" y="416"/>
                        </a:lnTo>
                        <a:lnTo>
                          <a:pt x="237" y="413"/>
                        </a:lnTo>
                        <a:lnTo>
                          <a:pt x="237" y="412"/>
                        </a:lnTo>
                        <a:lnTo>
                          <a:pt x="234" y="411"/>
                        </a:lnTo>
                        <a:lnTo>
                          <a:pt x="231" y="410"/>
                        </a:lnTo>
                        <a:lnTo>
                          <a:pt x="228" y="410"/>
                        </a:lnTo>
                        <a:lnTo>
                          <a:pt x="225" y="410"/>
                        </a:lnTo>
                        <a:lnTo>
                          <a:pt x="220" y="410"/>
                        </a:lnTo>
                        <a:lnTo>
                          <a:pt x="217" y="410"/>
                        </a:lnTo>
                        <a:lnTo>
                          <a:pt x="214" y="410"/>
                        </a:lnTo>
                        <a:lnTo>
                          <a:pt x="213" y="408"/>
                        </a:lnTo>
                        <a:lnTo>
                          <a:pt x="212" y="403"/>
                        </a:lnTo>
                        <a:lnTo>
                          <a:pt x="210" y="400"/>
                        </a:lnTo>
                        <a:lnTo>
                          <a:pt x="207" y="397"/>
                        </a:lnTo>
                        <a:lnTo>
                          <a:pt x="206" y="392"/>
                        </a:lnTo>
                        <a:lnTo>
                          <a:pt x="207" y="387"/>
                        </a:lnTo>
                        <a:lnTo>
                          <a:pt x="207" y="383"/>
                        </a:lnTo>
                        <a:lnTo>
                          <a:pt x="206" y="377"/>
                        </a:lnTo>
                        <a:lnTo>
                          <a:pt x="205" y="376"/>
                        </a:lnTo>
                        <a:lnTo>
                          <a:pt x="204" y="376"/>
                        </a:lnTo>
                        <a:lnTo>
                          <a:pt x="200" y="376"/>
                        </a:lnTo>
                        <a:lnTo>
                          <a:pt x="196" y="375"/>
                        </a:lnTo>
                        <a:lnTo>
                          <a:pt x="193" y="374"/>
                        </a:lnTo>
                        <a:lnTo>
                          <a:pt x="188" y="372"/>
                        </a:lnTo>
                        <a:lnTo>
                          <a:pt x="184" y="371"/>
                        </a:lnTo>
                        <a:lnTo>
                          <a:pt x="181" y="368"/>
                        </a:lnTo>
                        <a:lnTo>
                          <a:pt x="178" y="363"/>
                        </a:lnTo>
                        <a:lnTo>
                          <a:pt x="178" y="353"/>
                        </a:lnTo>
                        <a:lnTo>
                          <a:pt x="182" y="344"/>
                        </a:lnTo>
                        <a:lnTo>
                          <a:pt x="184" y="340"/>
                        </a:lnTo>
                        <a:lnTo>
                          <a:pt x="188" y="336"/>
                        </a:lnTo>
                        <a:lnTo>
                          <a:pt x="190" y="330"/>
                        </a:lnTo>
                        <a:lnTo>
                          <a:pt x="193" y="323"/>
                        </a:lnTo>
                        <a:lnTo>
                          <a:pt x="193" y="319"/>
                        </a:lnTo>
                        <a:lnTo>
                          <a:pt x="194" y="314"/>
                        </a:lnTo>
                        <a:lnTo>
                          <a:pt x="195" y="310"/>
                        </a:lnTo>
                        <a:lnTo>
                          <a:pt x="199" y="308"/>
                        </a:lnTo>
                        <a:lnTo>
                          <a:pt x="200" y="306"/>
                        </a:lnTo>
                        <a:lnTo>
                          <a:pt x="201" y="304"/>
                        </a:lnTo>
                        <a:lnTo>
                          <a:pt x="204" y="299"/>
                        </a:lnTo>
                        <a:lnTo>
                          <a:pt x="206" y="293"/>
                        </a:lnTo>
                        <a:lnTo>
                          <a:pt x="207" y="291"/>
                        </a:lnTo>
                        <a:lnTo>
                          <a:pt x="207" y="289"/>
                        </a:lnTo>
                        <a:lnTo>
                          <a:pt x="205" y="286"/>
                        </a:lnTo>
                        <a:lnTo>
                          <a:pt x="204" y="284"/>
                        </a:lnTo>
                        <a:lnTo>
                          <a:pt x="202" y="283"/>
                        </a:lnTo>
                        <a:lnTo>
                          <a:pt x="200" y="281"/>
                        </a:lnTo>
                        <a:lnTo>
                          <a:pt x="199" y="274"/>
                        </a:lnTo>
                        <a:lnTo>
                          <a:pt x="198" y="269"/>
                        </a:lnTo>
                        <a:lnTo>
                          <a:pt x="195" y="264"/>
                        </a:lnTo>
                        <a:lnTo>
                          <a:pt x="193" y="258"/>
                        </a:lnTo>
                        <a:lnTo>
                          <a:pt x="189" y="249"/>
                        </a:lnTo>
                        <a:lnTo>
                          <a:pt x="183" y="241"/>
                        </a:lnTo>
                        <a:lnTo>
                          <a:pt x="182" y="238"/>
                        </a:lnTo>
                        <a:lnTo>
                          <a:pt x="180" y="237"/>
                        </a:lnTo>
                        <a:lnTo>
                          <a:pt x="177" y="236"/>
                        </a:lnTo>
                        <a:lnTo>
                          <a:pt x="173" y="235"/>
                        </a:lnTo>
                        <a:lnTo>
                          <a:pt x="171" y="230"/>
                        </a:lnTo>
                        <a:lnTo>
                          <a:pt x="171" y="227"/>
                        </a:lnTo>
                        <a:lnTo>
                          <a:pt x="170" y="226"/>
                        </a:lnTo>
                        <a:lnTo>
                          <a:pt x="169" y="226"/>
                        </a:lnTo>
                        <a:lnTo>
                          <a:pt x="166" y="226"/>
                        </a:lnTo>
                        <a:lnTo>
                          <a:pt x="161" y="226"/>
                        </a:lnTo>
                        <a:lnTo>
                          <a:pt x="159" y="229"/>
                        </a:lnTo>
                        <a:lnTo>
                          <a:pt x="158" y="231"/>
                        </a:lnTo>
                        <a:lnTo>
                          <a:pt x="154" y="233"/>
                        </a:lnTo>
                        <a:lnTo>
                          <a:pt x="151" y="234"/>
                        </a:lnTo>
                        <a:lnTo>
                          <a:pt x="147" y="234"/>
                        </a:lnTo>
                        <a:lnTo>
                          <a:pt x="143" y="234"/>
                        </a:lnTo>
                        <a:lnTo>
                          <a:pt x="140" y="236"/>
                        </a:lnTo>
                        <a:lnTo>
                          <a:pt x="139" y="236"/>
                        </a:lnTo>
                        <a:lnTo>
                          <a:pt x="136" y="236"/>
                        </a:lnTo>
                        <a:lnTo>
                          <a:pt x="135" y="235"/>
                        </a:lnTo>
                        <a:lnTo>
                          <a:pt x="134" y="233"/>
                        </a:lnTo>
                        <a:lnTo>
                          <a:pt x="128" y="229"/>
                        </a:lnTo>
                        <a:lnTo>
                          <a:pt x="120" y="224"/>
                        </a:lnTo>
                        <a:lnTo>
                          <a:pt x="117" y="218"/>
                        </a:lnTo>
                        <a:lnTo>
                          <a:pt x="112" y="214"/>
                        </a:lnTo>
                        <a:lnTo>
                          <a:pt x="105" y="211"/>
                        </a:lnTo>
                        <a:lnTo>
                          <a:pt x="98" y="210"/>
                        </a:lnTo>
                        <a:lnTo>
                          <a:pt x="98" y="208"/>
                        </a:lnTo>
                        <a:lnTo>
                          <a:pt x="95" y="206"/>
                        </a:lnTo>
                        <a:lnTo>
                          <a:pt x="90" y="200"/>
                        </a:lnTo>
                        <a:lnTo>
                          <a:pt x="84" y="194"/>
                        </a:lnTo>
                        <a:lnTo>
                          <a:pt x="82" y="192"/>
                        </a:lnTo>
                        <a:lnTo>
                          <a:pt x="80" y="191"/>
                        </a:lnTo>
                        <a:lnTo>
                          <a:pt x="72" y="189"/>
                        </a:lnTo>
                        <a:lnTo>
                          <a:pt x="66" y="188"/>
                        </a:lnTo>
                        <a:lnTo>
                          <a:pt x="60" y="188"/>
                        </a:lnTo>
                        <a:lnTo>
                          <a:pt x="55" y="190"/>
                        </a:lnTo>
                        <a:lnTo>
                          <a:pt x="52" y="194"/>
                        </a:lnTo>
                        <a:lnTo>
                          <a:pt x="46" y="195"/>
                        </a:lnTo>
                        <a:lnTo>
                          <a:pt x="42" y="193"/>
                        </a:lnTo>
                        <a:lnTo>
                          <a:pt x="39" y="192"/>
                        </a:lnTo>
                        <a:lnTo>
                          <a:pt x="35" y="193"/>
                        </a:lnTo>
                        <a:lnTo>
                          <a:pt x="30" y="194"/>
                        </a:lnTo>
                        <a:lnTo>
                          <a:pt x="28" y="196"/>
                        </a:lnTo>
                        <a:lnTo>
                          <a:pt x="27" y="198"/>
                        </a:lnTo>
                        <a:lnTo>
                          <a:pt x="24" y="200"/>
                        </a:lnTo>
                        <a:lnTo>
                          <a:pt x="22" y="201"/>
                        </a:lnTo>
                        <a:lnTo>
                          <a:pt x="19" y="203"/>
                        </a:lnTo>
                        <a:lnTo>
                          <a:pt x="16" y="205"/>
                        </a:lnTo>
                        <a:lnTo>
                          <a:pt x="13" y="206"/>
                        </a:lnTo>
                        <a:lnTo>
                          <a:pt x="12" y="207"/>
                        </a:lnTo>
                        <a:lnTo>
                          <a:pt x="8" y="202"/>
                        </a:lnTo>
                        <a:lnTo>
                          <a:pt x="6" y="195"/>
                        </a:lnTo>
                        <a:lnTo>
                          <a:pt x="4" y="189"/>
                        </a:lnTo>
                        <a:lnTo>
                          <a:pt x="2" y="187"/>
                        </a:lnTo>
                        <a:lnTo>
                          <a:pt x="0" y="185"/>
                        </a:lnTo>
                        <a:lnTo>
                          <a:pt x="1" y="181"/>
                        </a:lnTo>
                        <a:lnTo>
                          <a:pt x="4" y="177"/>
                        </a:lnTo>
                        <a:lnTo>
                          <a:pt x="6" y="175"/>
                        </a:lnTo>
                        <a:lnTo>
                          <a:pt x="11" y="173"/>
                        </a:lnTo>
                        <a:lnTo>
                          <a:pt x="13" y="170"/>
                        </a:lnTo>
                        <a:lnTo>
                          <a:pt x="17" y="166"/>
                        </a:lnTo>
                        <a:lnTo>
                          <a:pt x="24" y="161"/>
                        </a:lnTo>
                        <a:lnTo>
                          <a:pt x="30" y="153"/>
                        </a:lnTo>
                        <a:lnTo>
                          <a:pt x="34" y="150"/>
                        </a:lnTo>
                        <a:lnTo>
                          <a:pt x="39" y="147"/>
                        </a:lnTo>
                        <a:lnTo>
                          <a:pt x="40" y="145"/>
                        </a:lnTo>
                        <a:lnTo>
                          <a:pt x="41" y="143"/>
                        </a:lnTo>
                        <a:lnTo>
                          <a:pt x="42" y="142"/>
                        </a:lnTo>
                        <a:lnTo>
                          <a:pt x="42" y="141"/>
                        </a:lnTo>
                        <a:lnTo>
                          <a:pt x="49" y="138"/>
                        </a:lnTo>
                        <a:lnTo>
                          <a:pt x="54" y="137"/>
                        </a:lnTo>
                        <a:lnTo>
                          <a:pt x="58" y="134"/>
                        </a:lnTo>
                        <a:lnTo>
                          <a:pt x="63" y="131"/>
                        </a:lnTo>
                        <a:lnTo>
                          <a:pt x="64" y="129"/>
                        </a:lnTo>
                        <a:lnTo>
                          <a:pt x="66" y="126"/>
                        </a:lnTo>
                        <a:lnTo>
                          <a:pt x="72" y="120"/>
                        </a:lnTo>
                        <a:lnTo>
                          <a:pt x="78" y="115"/>
                        </a:lnTo>
                        <a:lnTo>
                          <a:pt x="81" y="113"/>
                        </a:lnTo>
                        <a:lnTo>
                          <a:pt x="83" y="111"/>
                        </a:lnTo>
                        <a:lnTo>
                          <a:pt x="86" y="110"/>
                        </a:lnTo>
                        <a:lnTo>
                          <a:pt x="88" y="110"/>
                        </a:lnTo>
                        <a:lnTo>
                          <a:pt x="93" y="109"/>
                        </a:lnTo>
                        <a:lnTo>
                          <a:pt x="95" y="106"/>
                        </a:lnTo>
                        <a:lnTo>
                          <a:pt x="96" y="104"/>
                        </a:lnTo>
                        <a:lnTo>
                          <a:pt x="98" y="102"/>
                        </a:lnTo>
                        <a:lnTo>
                          <a:pt x="100" y="102"/>
                        </a:lnTo>
                        <a:lnTo>
                          <a:pt x="102" y="101"/>
                        </a:lnTo>
                        <a:lnTo>
                          <a:pt x="106" y="100"/>
                        </a:lnTo>
                        <a:lnTo>
                          <a:pt x="110" y="100"/>
                        </a:lnTo>
                        <a:lnTo>
                          <a:pt x="113" y="98"/>
                        </a:lnTo>
                        <a:lnTo>
                          <a:pt x="116" y="97"/>
                        </a:lnTo>
                        <a:lnTo>
                          <a:pt x="122" y="94"/>
                        </a:lnTo>
                        <a:lnTo>
                          <a:pt x="125" y="92"/>
                        </a:lnTo>
                        <a:lnTo>
                          <a:pt x="130" y="91"/>
                        </a:lnTo>
                        <a:lnTo>
                          <a:pt x="139" y="89"/>
                        </a:lnTo>
                        <a:lnTo>
                          <a:pt x="145" y="85"/>
                        </a:lnTo>
                        <a:lnTo>
                          <a:pt x="148" y="81"/>
                        </a:lnTo>
                        <a:lnTo>
                          <a:pt x="153" y="79"/>
                        </a:lnTo>
                        <a:lnTo>
                          <a:pt x="160" y="77"/>
                        </a:lnTo>
                        <a:lnTo>
                          <a:pt x="165" y="72"/>
                        </a:lnTo>
                        <a:lnTo>
                          <a:pt x="171" y="67"/>
                        </a:lnTo>
                        <a:lnTo>
                          <a:pt x="176" y="67"/>
                        </a:lnTo>
                        <a:lnTo>
                          <a:pt x="180" y="66"/>
                        </a:lnTo>
                        <a:lnTo>
                          <a:pt x="182" y="65"/>
                        </a:lnTo>
                        <a:lnTo>
                          <a:pt x="183" y="64"/>
                        </a:lnTo>
                        <a:lnTo>
                          <a:pt x="184" y="62"/>
                        </a:lnTo>
                        <a:lnTo>
                          <a:pt x="186" y="60"/>
                        </a:lnTo>
                        <a:lnTo>
                          <a:pt x="189" y="58"/>
                        </a:lnTo>
                        <a:lnTo>
                          <a:pt x="192" y="62"/>
                        </a:lnTo>
                        <a:lnTo>
                          <a:pt x="194" y="64"/>
                        </a:lnTo>
                        <a:lnTo>
                          <a:pt x="201" y="68"/>
                        </a:lnTo>
                        <a:lnTo>
                          <a:pt x="205" y="67"/>
                        </a:lnTo>
                        <a:lnTo>
                          <a:pt x="208" y="66"/>
                        </a:lnTo>
                        <a:lnTo>
                          <a:pt x="212" y="66"/>
                        </a:lnTo>
                        <a:lnTo>
                          <a:pt x="216" y="63"/>
                        </a:lnTo>
                        <a:lnTo>
                          <a:pt x="217" y="61"/>
                        </a:lnTo>
                        <a:lnTo>
                          <a:pt x="219" y="60"/>
                        </a:lnTo>
                        <a:lnTo>
                          <a:pt x="222" y="60"/>
                        </a:lnTo>
                        <a:lnTo>
                          <a:pt x="224" y="58"/>
                        </a:lnTo>
                        <a:lnTo>
                          <a:pt x="228" y="55"/>
                        </a:lnTo>
                        <a:lnTo>
                          <a:pt x="228" y="53"/>
                        </a:lnTo>
                        <a:lnTo>
                          <a:pt x="224" y="53"/>
                        </a:lnTo>
                        <a:lnTo>
                          <a:pt x="218" y="53"/>
                        </a:lnTo>
                        <a:lnTo>
                          <a:pt x="214" y="50"/>
                        </a:lnTo>
                        <a:lnTo>
                          <a:pt x="212" y="49"/>
                        </a:lnTo>
                        <a:lnTo>
                          <a:pt x="207" y="49"/>
                        </a:lnTo>
                        <a:lnTo>
                          <a:pt x="201" y="50"/>
                        </a:lnTo>
                      </a:path>
                    </a:pathLst>
                  </a:custGeom>
                  <a:solidFill>
                    <a:schemeClr val="bg1">
                      <a:lumMod val="95000"/>
                    </a:schemeClr>
                  </a:solidFill>
                  <a:ln w="12700" cap="rnd">
                    <a:solidFill>
                      <a:schemeClr val="tx1">
                        <a:lumMod val="50000"/>
                        <a:lumOff val="50000"/>
                      </a:schemeClr>
                    </a:solidFill>
                    <a:round/>
                    <a:headEnd/>
                    <a:tailEnd/>
                  </a:ln>
                </p:spPr>
                <p:txBody>
                  <a:bodyPr/>
                  <a:lstStyle/>
                  <a:p>
                    <a:pPr>
                      <a:defRPr/>
                    </a:pPr>
                    <a:endParaRPr lang="ru-RU" dirty="0">
                      <a:latin typeface="+mj-lt"/>
                    </a:endParaRPr>
                  </a:p>
                </p:txBody>
              </p:sp>
              <p:sp>
                <p:nvSpPr>
                  <p:cNvPr id="149" name="Freeform 172"/>
                  <p:cNvSpPr>
                    <a:spLocks/>
                  </p:cNvSpPr>
                  <p:nvPr/>
                </p:nvSpPr>
                <p:spPr bwMode="auto">
                  <a:xfrm>
                    <a:off x="1952179" y="2517444"/>
                    <a:ext cx="839062" cy="916307"/>
                  </a:xfrm>
                  <a:custGeom>
                    <a:avLst/>
                    <a:gdLst>
                      <a:gd name="T0" fmla="*/ 2147483647 w 374"/>
                      <a:gd name="T1" fmla="*/ 2147483647 h 398"/>
                      <a:gd name="T2" fmla="*/ 2147483647 w 374"/>
                      <a:gd name="T3" fmla="*/ 2147483647 h 398"/>
                      <a:gd name="T4" fmla="*/ 2147483647 w 374"/>
                      <a:gd name="T5" fmla="*/ 2147483647 h 398"/>
                      <a:gd name="T6" fmla="*/ 2147483647 w 374"/>
                      <a:gd name="T7" fmla="*/ 2147483647 h 398"/>
                      <a:gd name="T8" fmla="*/ 2147483647 w 374"/>
                      <a:gd name="T9" fmla="*/ 2147483647 h 398"/>
                      <a:gd name="T10" fmla="*/ 2147483647 w 374"/>
                      <a:gd name="T11" fmla="*/ 2147483647 h 398"/>
                      <a:gd name="T12" fmla="*/ 2147483647 w 374"/>
                      <a:gd name="T13" fmla="*/ 2147483647 h 398"/>
                      <a:gd name="T14" fmla="*/ 2147483647 w 374"/>
                      <a:gd name="T15" fmla="*/ 2147483647 h 398"/>
                      <a:gd name="T16" fmla="*/ 2147483647 w 374"/>
                      <a:gd name="T17" fmla="*/ 2147483647 h 398"/>
                      <a:gd name="T18" fmla="*/ 2147483647 w 374"/>
                      <a:gd name="T19" fmla="*/ 2147483647 h 398"/>
                      <a:gd name="T20" fmla="*/ 2147483647 w 374"/>
                      <a:gd name="T21" fmla="*/ 2147483647 h 398"/>
                      <a:gd name="T22" fmla="*/ 2147483647 w 374"/>
                      <a:gd name="T23" fmla="*/ 2147483647 h 398"/>
                      <a:gd name="T24" fmla="*/ 2147483647 w 374"/>
                      <a:gd name="T25" fmla="*/ 2147483647 h 398"/>
                      <a:gd name="T26" fmla="*/ 2147483647 w 374"/>
                      <a:gd name="T27" fmla="*/ 2147483647 h 398"/>
                      <a:gd name="T28" fmla="*/ 2147483647 w 374"/>
                      <a:gd name="T29" fmla="*/ 2147483647 h 398"/>
                      <a:gd name="T30" fmla="*/ 2147483647 w 374"/>
                      <a:gd name="T31" fmla="*/ 2147483647 h 398"/>
                      <a:gd name="T32" fmla="*/ 2147483647 w 374"/>
                      <a:gd name="T33" fmla="*/ 2147483647 h 398"/>
                      <a:gd name="T34" fmla="*/ 2147483647 w 374"/>
                      <a:gd name="T35" fmla="*/ 2147483647 h 398"/>
                      <a:gd name="T36" fmla="*/ 2147483647 w 374"/>
                      <a:gd name="T37" fmla="*/ 2147483647 h 398"/>
                      <a:gd name="T38" fmla="*/ 2147483647 w 374"/>
                      <a:gd name="T39" fmla="*/ 2147483647 h 398"/>
                      <a:gd name="T40" fmla="*/ 2147483647 w 374"/>
                      <a:gd name="T41" fmla="*/ 2147483647 h 398"/>
                      <a:gd name="T42" fmla="*/ 2147483647 w 374"/>
                      <a:gd name="T43" fmla="*/ 2147483647 h 398"/>
                      <a:gd name="T44" fmla="*/ 2147483647 w 374"/>
                      <a:gd name="T45" fmla="*/ 2147483647 h 398"/>
                      <a:gd name="T46" fmla="*/ 2147483647 w 374"/>
                      <a:gd name="T47" fmla="*/ 2147483647 h 398"/>
                      <a:gd name="T48" fmla="*/ 2147483647 w 374"/>
                      <a:gd name="T49" fmla="*/ 2147483647 h 398"/>
                      <a:gd name="T50" fmla="*/ 2147483647 w 374"/>
                      <a:gd name="T51" fmla="*/ 2147483647 h 398"/>
                      <a:gd name="T52" fmla="*/ 2147483647 w 374"/>
                      <a:gd name="T53" fmla="*/ 2147483647 h 398"/>
                      <a:gd name="T54" fmla="*/ 2147483647 w 374"/>
                      <a:gd name="T55" fmla="*/ 2147483647 h 398"/>
                      <a:gd name="T56" fmla="*/ 2147483647 w 374"/>
                      <a:gd name="T57" fmla="*/ 2147483647 h 398"/>
                      <a:gd name="T58" fmla="*/ 2147483647 w 374"/>
                      <a:gd name="T59" fmla="*/ 2147483647 h 398"/>
                      <a:gd name="T60" fmla="*/ 2147483647 w 374"/>
                      <a:gd name="T61" fmla="*/ 2147483647 h 398"/>
                      <a:gd name="T62" fmla="*/ 2147483647 w 374"/>
                      <a:gd name="T63" fmla="*/ 2147483647 h 398"/>
                      <a:gd name="T64" fmla="*/ 2147483647 w 374"/>
                      <a:gd name="T65" fmla="*/ 2147483647 h 398"/>
                      <a:gd name="T66" fmla="*/ 2147483647 w 374"/>
                      <a:gd name="T67" fmla="*/ 2147483647 h 398"/>
                      <a:gd name="T68" fmla="*/ 2147483647 w 374"/>
                      <a:gd name="T69" fmla="*/ 2147483647 h 398"/>
                      <a:gd name="T70" fmla="*/ 2147483647 w 374"/>
                      <a:gd name="T71" fmla="*/ 2147483647 h 398"/>
                      <a:gd name="T72" fmla="*/ 2147483647 w 374"/>
                      <a:gd name="T73" fmla="*/ 2147483647 h 398"/>
                      <a:gd name="T74" fmla="*/ 2147483647 w 374"/>
                      <a:gd name="T75" fmla="*/ 2147483647 h 398"/>
                      <a:gd name="T76" fmla="*/ 2147483647 w 374"/>
                      <a:gd name="T77" fmla="*/ 2147483647 h 398"/>
                      <a:gd name="T78" fmla="*/ 2147483647 w 374"/>
                      <a:gd name="T79" fmla="*/ 2147483647 h 398"/>
                      <a:gd name="T80" fmla="*/ 2147483647 w 374"/>
                      <a:gd name="T81" fmla="*/ 2147483647 h 398"/>
                      <a:gd name="T82" fmla="*/ 2147483647 w 374"/>
                      <a:gd name="T83" fmla="*/ 2147483647 h 398"/>
                      <a:gd name="T84" fmla="*/ 2147483647 w 374"/>
                      <a:gd name="T85" fmla="*/ 2147483647 h 398"/>
                      <a:gd name="T86" fmla="*/ 2147483647 w 374"/>
                      <a:gd name="T87" fmla="*/ 2147483647 h 398"/>
                      <a:gd name="T88" fmla="*/ 2147483647 w 374"/>
                      <a:gd name="T89" fmla="*/ 2147483647 h 398"/>
                      <a:gd name="T90" fmla="*/ 2147483647 w 374"/>
                      <a:gd name="T91" fmla="*/ 2147483647 h 398"/>
                      <a:gd name="T92" fmla="*/ 2147483647 w 374"/>
                      <a:gd name="T93" fmla="*/ 2147483647 h 398"/>
                      <a:gd name="T94" fmla="*/ 2147483647 w 374"/>
                      <a:gd name="T95" fmla="*/ 2147483647 h 398"/>
                      <a:gd name="T96" fmla="*/ 2147483647 w 374"/>
                      <a:gd name="T97" fmla="*/ 2147483647 h 398"/>
                      <a:gd name="T98" fmla="*/ 2147483647 w 374"/>
                      <a:gd name="T99" fmla="*/ 2147483647 h 398"/>
                      <a:gd name="T100" fmla="*/ 2147483647 w 374"/>
                      <a:gd name="T101" fmla="*/ 2147483647 h 398"/>
                      <a:gd name="T102" fmla="*/ 2147483647 w 374"/>
                      <a:gd name="T103" fmla="*/ 2147483647 h 398"/>
                      <a:gd name="T104" fmla="*/ 2147483647 w 374"/>
                      <a:gd name="T105" fmla="*/ 2147483647 h 398"/>
                      <a:gd name="T106" fmla="*/ 2147483647 w 374"/>
                      <a:gd name="T107" fmla="*/ 2147483647 h 398"/>
                      <a:gd name="T108" fmla="*/ 2147483647 w 374"/>
                      <a:gd name="T109" fmla="*/ 2147483647 h 398"/>
                      <a:gd name="T110" fmla="*/ 2147483647 w 374"/>
                      <a:gd name="T111" fmla="*/ 2147483647 h 398"/>
                      <a:gd name="T112" fmla="*/ 2147483647 w 374"/>
                      <a:gd name="T113" fmla="*/ 2147483647 h 398"/>
                      <a:gd name="T114" fmla="*/ 2147483647 w 374"/>
                      <a:gd name="T115" fmla="*/ 2147483647 h 398"/>
                      <a:gd name="T116" fmla="*/ 2147483647 w 374"/>
                      <a:gd name="T117" fmla="*/ 2147483647 h 398"/>
                      <a:gd name="T118" fmla="*/ 2147483647 w 374"/>
                      <a:gd name="T119" fmla="*/ 2147483647 h 3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4"/>
                      <a:gd name="T181" fmla="*/ 0 h 398"/>
                      <a:gd name="T182" fmla="*/ 374 w 374"/>
                      <a:gd name="T183" fmla="*/ 398 h 39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4" h="398">
                        <a:moveTo>
                          <a:pt x="0" y="167"/>
                        </a:moveTo>
                        <a:lnTo>
                          <a:pt x="1" y="166"/>
                        </a:lnTo>
                        <a:lnTo>
                          <a:pt x="1" y="164"/>
                        </a:lnTo>
                        <a:lnTo>
                          <a:pt x="1" y="163"/>
                        </a:lnTo>
                        <a:lnTo>
                          <a:pt x="1" y="162"/>
                        </a:lnTo>
                        <a:lnTo>
                          <a:pt x="1" y="161"/>
                        </a:lnTo>
                        <a:lnTo>
                          <a:pt x="1" y="159"/>
                        </a:lnTo>
                        <a:lnTo>
                          <a:pt x="5" y="158"/>
                        </a:lnTo>
                        <a:lnTo>
                          <a:pt x="8" y="156"/>
                        </a:lnTo>
                        <a:lnTo>
                          <a:pt x="11" y="153"/>
                        </a:lnTo>
                        <a:lnTo>
                          <a:pt x="15" y="151"/>
                        </a:lnTo>
                        <a:lnTo>
                          <a:pt x="15" y="144"/>
                        </a:lnTo>
                        <a:lnTo>
                          <a:pt x="16" y="138"/>
                        </a:lnTo>
                        <a:lnTo>
                          <a:pt x="16" y="135"/>
                        </a:lnTo>
                        <a:lnTo>
                          <a:pt x="18" y="132"/>
                        </a:lnTo>
                        <a:lnTo>
                          <a:pt x="20" y="130"/>
                        </a:lnTo>
                        <a:lnTo>
                          <a:pt x="23" y="128"/>
                        </a:lnTo>
                        <a:lnTo>
                          <a:pt x="25" y="125"/>
                        </a:lnTo>
                        <a:lnTo>
                          <a:pt x="26" y="123"/>
                        </a:lnTo>
                        <a:lnTo>
                          <a:pt x="28" y="120"/>
                        </a:lnTo>
                        <a:lnTo>
                          <a:pt x="30" y="118"/>
                        </a:lnTo>
                        <a:lnTo>
                          <a:pt x="31" y="115"/>
                        </a:lnTo>
                        <a:lnTo>
                          <a:pt x="32" y="112"/>
                        </a:lnTo>
                        <a:lnTo>
                          <a:pt x="33" y="109"/>
                        </a:lnTo>
                        <a:lnTo>
                          <a:pt x="34" y="106"/>
                        </a:lnTo>
                        <a:lnTo>
                          <a:pt x="37" y="105"/>
                        </a:lnTo>
                        <a:lnTo>
                          <a:pt x="37" y="104"/>
                        </a:lnTo>
                        <a:lnTo>
                          <a:pt x="51" y="103"/>
                        </a:lnTo>
                        <a:lnTo>
                          <a:pt x="64" y="102"/>
                        </a:lnTo>
                        <a:lnTo>
                          <a:pt x="67" y="102"/>
                        </a:lnTo>
                        <a:lnTo>
                          <a:pt x="69" y="101"/>
                        </a:lnTo>
                        <a:lnTo>
                          <a:pt x="69" y="100"/>
                        </a:lnTo>
                        <a:lnTo>
                          <a:pt x="69" y="99"/>
                        </a:lnTo>
                        <a:lnTo>
                          <a:pt x="69" y="98"/>
                        </a:lnTo>
                        <a:lnTo>
                          <a:pt x="71" y="97"/>
                        </a:lnTo>
                        <a:lnTo>
                          <a:pt x="75" y="96"/>
                        </a:lnTo>
                        <a:lnTo>
                          <a:pt x="80" y="96"/>
                        </a:lnTo>
                        <a:lnTo>
                          <a:pt x="84" y="96"/>
                        </a:lnTo>
                        <a:lnTo>
                          <a:pt x="89" y="95"/>
                        </a:lnTo>
                        <a:lnTo>
                          <a:pt x="98" y="93"/>
                        </a:lnTo>
                        <a:lnTo>
                          <a:pt x="105" y="90"/>
                        </a:lnTo>
                        <a:lnTo>
                          <a:pt x="112" y="88"/>
                        </a:lnTo>
                        <a:lnTo>
                          <a:pt x="121" y="86"/>
                        </a:lnTo>
                        <a:lnTo>
                          <a:pt x="132" y="82"/>
                        </a:lnTo>
                        <a:lnTo>
                          <a:pt x="142" y="78"/>
                        </a:lnTo>
                        <a:lnTo>
                          <a:pt x="153" y="75"/>
                        </a:lnTo>
                        <a:lnTo>
                          <a:pt x="164" y="74"/>
                        </a:lnTo>
                        <a:lnTo>
                          <a:pt x="166" y="67"/>
                        </a:lnTo>
                        <a:lnTo>
                          <a:pt x="167" y="59"/>
                        </a:lnTo>
                        <a:lnTo>
                          <a:pt x="168" y="50"/>
                        </a:lnTo>
                        <a:lnTo>
                          <a:pt x="168" y="42"/>
                        </a:lnTo>
                        <a:lnTo>
                          <a:pt x="168" y="34"/>
                        </a:lnTo>
                        <a:lnTo>
                          <a:pt x="168" y="28"/>
                        </a:lnTo>
                        <a:lnTo>
                          <a:pt x="168" y="25"/>
                        </a:lnTo>
                        <a:lnTo>
                          <a:pt x="168" y="24"/>
                        </a:lnTo>
                        <a:lnTo>
                          <a:pt x="168" y="23"/>
                        </a:lnTo>
                        <a:lnTo>
                          <a:pt x="168" y="22"/>
                        </a:lnTo>
                        <a:lnTo>
                          <a:pt x="177" y="12"/>
                        </a:lnTo>
                        <a:lnTo>
                          <a:pt x="181" y="8"/>
                        </a:lnTo>
                        <a:lnTo>
                          <a:pt x="185" y="3"/>
                        </a:lnTo>
                        <a:lnTo>
                          <a:pt x="191" y="4"/>
                        </a:lnTo>
                        <a:lnTo>
                          <a:pt x="197" y="4"/>
                        </a:lnTo>
                        <a:lnTo>
                          <a:pt x="207" y="3"/>
                        </a:lnTo>
                        <a:lnTo>
                          <a:pt x="217" y="1"/>
                        </a:lnTo>
                        <a:lnTo>
                          <a:pt x="223" y="1"/>
                        </a:lnTo>
                        <a:lnTo>
                          <a:pt x="229" y="0"/>
                        </a:lnTo>
                        <a:lnTo>
                          <a:pt x="231" y="1"/>
                        </a:lnTo>
                        <a:lnTo>
                          <a:pt x="232" y="2"/>
                        </a:lnTo>
                        <a:lnTo>
                          <a:pt x="233" y="4"/>
                        </a:lnTo>
                        <a:lnTo>
                          <a:pt x="233" y="8"/>
                        </a:lnTo>
                        <a:lnTo>
                          <a:pt x="232" y="11"/>
                        </a:lnTo>
                        <a:lnTo>
                          <a:pt x="232" y="15"/>
                        </a:lnTo>
                        <a:lnTo>
                          <a:pt x="232" y="19"/>
                        </a:lnTo>
                        <a:lnTo>
                          <a:pt x="233" y="22"/>
                        </a:lnTo>
                        <a:lnTo>
                          <a:pt x="235" y="24"/>
                        </a:lnTo>
                        <a:lnTo>
                          <a:pt x="237" y="24"/>
                        </a:lnTo>
                        <a:lnTo>
                          <a:pt x="239" y="27"/>
                        </a:lnTo>
                        <a:lnTo>
                          <a:pt x="241" y="30"/>
                        </a:lnTo>
                        <a:lnTo>
                          <a:pt x="241" y="32"/>
                        </a:lnTo>
                        <a:lnTo>
                          <a:pt x="240" y="37"/>
                        </a:lnTo>
                        <a:lnTo>
                          <a:pt x="241" y="40"/>
                        </a:lnTo>
                        <a:lnTo>
                          <a:pt x="241" y="43"/>
                        </a:lnTo>
                        <a:lnTo>
                          <a:pt x="241" y="44"/>
                        </a:lnTo>
                        <a:lnTo>
                          <a:pt x="242" y="45"/>
                        </a:lnTo>
                        <a:lnTo>
                          <a:pt x="243" y="47"/>
                        </a:lnTo>
                        <a:lnTo>
                          <a:pt x="244" y="48"/>
                        </a:lnTo>
                        <a:lnTo>
                          <a:pt x="245" y="51"/>
                        </a:lnTo>
                        <a:lnTo>
                          <a:pt x="244" y="57"/>
                        </a:lnTo>
                        <a:lnTo>
                          <a:pt x="244" y="62"/>
                        </a:lnTo>
                        <a:lnTo>
                          <a:pt x="247" y="68"/>
                        </a:lnTo>
                        <a:lnTo>
                          <a:pt x="250" y="73"/>
                        </a:lnTo>
                        <a:lnTo>
                          <a:pt x="251" y="77"/>
                        </a:lnTo>
                        <a:lnTo>
                          <a:pt x="253" y="80"/>
                        </a:lnTo>
                        <a:lnTo>
                          <a:pt x="254" y="83"/>
                        </a:lnTo>
                        <a:lnTo>
                          <a:pt x="255" y="87"/>
                        </a:lnTo>
                        <a:lnTo>
                          <a:pt x="255" y="93"/>
                        </a:lnTo>
                        <a:lnTo>
                          <a:pt x="255" y="99"/>
                        </a:lnTo>
                        <a:lnTo>
                          <a:pt x="254" y="105"/>
                        </a:lnTo>
                        <a:lnTo>
                          <a:pt x="254" y="111"/>
                        </a:lnTo>
                        <a:lnTo>
                          <a:pt x="254" y="117"/>
                        </a:lnTo>
                        <a:lnTo>
                          <a:pt x="256" y="122"/>
                        </a:lnTo>
                        <a:lnTo>
                          <a:pt x="259" y="125"/>
                        </a:lnTo>
                        <a:lnTo>
                          <a:pt x="264" y="128"/>
                        </a:lnTo>
                        <a:lnTo>
                          <a:pt x="267" y="131"/>
                        </a:lnTo>
                        <a:lnTo>
                          <a:pt x="271" y="134"/>
                        </a:lnTo>
                        <a:lnTo>
                          <a:pt x="275" y="136"/>
                        </a:lnTo>
                        <a:lnTo>
                          <a:pt x="280" y="137"/>
                        </a:lnTo>
                        <a:lnTo>
                          <a:pt x="282" y="140"/>
                        </a:lnTo>
                        <a:lnTo>
                          <a:pt x="285" y="143"/>
                        </a:lnTo>
                        <a:lnTo>
                          <a:pt x="288" y="147"/>
                        </a:lnTo>
                        <a:lnTo>
                          <a:pt x="290" y="148"/>
                        </a:lnTo>
                        <a:lnTo>
                          <a:pt x="293" y="150"/>
                        </a:lnTo>
                        <a:lnTo>
                          <a:pt x="296" y="151"/>
                        </a:lnTo>
                        <a:lnTo>
                          <a:pt x="301" y="152"/>
                        </a:lnTo>
                        <a:lnTo>
                          <a:pt x="306" y="157"/>
                        </a:lnTo>
                        <a:lnTo>
                          <a:pt x="309" y="164"/>
                        </a:lnTo>
                        <a:lnTo>
                          <a:pt x="312" y="171"/>
                        </a:lnTo>
                        <a:lnTo>
                          <a:pt x="315" y="177"/>
                        </a:lnTo>
                        <a:lnTo>
                          <a:pt x="323" y="175"/>
                        </a:lnTo>
                        <a:lnTo>
                          <a:pt x="332" y="173"/>
                        </a:lnTo>
                        <a:lnTo>
                          <a:pt x="333" y="171"/>
                        </a:lnTo>
                        <a:lnTo>
                          <a:pt x="334" y="169"/>
                        </a:lnTo>
                        <a:lnTo>
                          <a:pt x="336" y="167"/>
                        </a:lnTo>
                        <a:lnTo>
                          <a:pt x="337" y="167"/>
                        </a:lnTo>
                        <a:lnTo>
                          <a:pt x="339" y="168"/>
                        </a:lnTo>
                        <a:lnTo>
                          <a:pt x="342" y="170"/>
                        </a:lnTo>
                        <a:lnTo>
                          <a:pt x="345" y="171"/>
                        </a:lnTo>
                        <a:lnTo>
                          <a:pt x="346" y="172"/>
                        </a:lnTo>
                        <a:lnTo>
                          <a:pt x="348" y="174"/>
                        </a:lnTo>
                        <a:lnTo>
                          <a:pt x="351" y="176"/>
                        </a:lnTo>
                        <a:lnTo>
                          <a:pt x="354" y="177"/>
                        </a:lnTo>
                        <a:lnTo>
                          <a:pt x="357" y="178"/>
                        </a:lnTo>
                        <a:lnTo>
                          <a:pt x="360" y="183"/>
                        </a:lnTo>
                        <a:lnTo>
                          <a:pt x="363" y="188"/>
                        </a:lnTo>
                        <a:lnTo>
                          <a:pt x="367" y="198"/>
                        </a:lnTo>
                        <a:lnTo>
                          <a:pt x="368" y="203"/>
                        </a:lnTo>
                        <a:lnTo>
                          <a:pt x="370" y="207"/>
                        </a:lnTo>
                        <a:lnTo>
                          <a:pt x="371" y="211"/>
                        </a:lnTo>
                        <a:lnTo>
                          <a:pt x="373" y="215"/>
                        </a:lnTo>
                        <a:lnTo>
                          <a:pt x="372" y="217"/>
                        </a:lnTo>
                        <a:lnTo>
                          <a:pt x="371" y="219"/>
                        </a:lnTo>
                        <a:lnTo>
                          <a:pt x="370" y="220"/>
                        </a:lnTo>
                        <a:lnTo>
                          <a:pt x="369" y="221"/>
                        </a:lnTo>
                        <a:lnTo>
                          <a:pt x="370" y="225"/>
                        </a:lnTo>
                        <a:lnTo>
                          <a:pt x="370" y="227"/>
                        </a:lnTo>
                        <a:lnTo>
                          <a:pt x="370" y="229"/>
                        </a:lnTo>
                        <a:lnTo>
                          <a:pt x="370" y="231"/>
                        </a:lnTo>
                        <a:lnTo>
                          <a:pt x="369" y="234"/>
                        </a:lnTo>
                        <a:lnTo>
                          <a:pt x="368" y="236"/>
                        </a:lnTo>
                        <a:lnTo>
                          <a:pt x="367" y="239"/>
                        </a:lnTo>
                        <a:lnTo>
                          <a:pt x="366" y="241"/>
                        </a:lnTo>
                        <a:lnTo>
                          <a:pt x="366" y="245"/>
                        </a:lnTo>
                        <a:lnTo>
                          <a:pt x="366" y="248"/>
                        </a:lnTo>
                        <a:lnTo>
                          <a:pt x="365" y="251"/>
                        </a:lnTo>
                        <a:lnTo>
                          <a:pt x="363" y="253"/>
                        </a:lnTo>
                        <a:lnTo>
                          <a:pt x="361" y="254"/>
                        </a:lnTo>
                        <a:lnTo>
                          <a:pt x="360" y="255"/>
                        </a:lnTo>
                        <a:lnTo>
                          <a:pt x="359" y="256"/>
                        </a:lnTo>
                        <a:lnTo>
                          <a:pt x="360" y="262"/>
                        </a:lnTo>
                        <a:lnTo>
                          <a:pt x="361" y="266"/>
                        </a:lnTo>
                        <a:lnTo>
                          <a:pt x="361" y="269"/>
                        </a:lnTo>
                        <a:lnTo>
                          <a:pt x="361" y="272"/>
                        </a:lnTo>
                        <a:lnTo>
                          <a:pt x="359" y="273"/>
                        </a:lnTo>
                        <a:lnTo>
                          <a:pt x="356" y="274"/>
                        </a:lnTo>
                        <a:lnTo>
                          <a:pt x="352" y="275"/>
                        </a:lnTo>
                        <a:lnTo>
                          <a:pt x="346" y="276"/>
                        </a:lnTo>
                        <a:lnTo>
                          <a:pt x="345" y="278"/>
                        </a:lnTo>
                        <a:lnTo>
                          <a:pt x="343" y="281"/>
                        </a:lnTo>
                        <a:lnTo>
                          <a:pt x="342" y="285"/>
                        </a:lnTo>
                        <a:lnTo>
                          <a:pt x="340" y="286"/>
                        </a:lnTo>
                        <a:lnTo>
                          <a:pt x="333" y="287"/>
                        </a:lnTo>
                        <a:lnTo>
                          <a:pt x="327" y="288"/>
                        </a:lnTo>
                        <a:lnTo>
                          <a:pt x="323" y="292"/>
                        </a:lnTo>
                        <a:lnTo>
                          <a:pt x="320" y="293"/>
                        </a:lnTo>
                        <a:lnTo>
                          <a:pt x="317" y="294"/>
                        </a:lnTo>
                        <a:lnTo>
                          <a:pt x="312" y="299"/>
                        </a:lnTo>
                        <a:lnTo>
                          <a:pt x="309" y="304"/>
                        </a:lnTo>
                        <a:lnTo>
                          <a:pt x="305" y="309"/>
                        </a:lnTo>
                        <a:lnTo>
                          <a:pt x="302" y="311"/>
                        </a:lnTo>
                        <a:lnTo>
                          <a:pt x="299" y="312"/>
                        </a:lnTo>
                        <a:lnTo>
                          <a:pt x="297" y="314"/>
                        </a:lnTo>
                        <a:lnTo>
                          <a:pt x="294" y="315"/>
                        </a:lnTo>
                        <a:lnTo>
                          <a:pt x="292" y="316"/>
                        </a:lnTo>
                        <a:lnTo>
                          <a:pt x="289" y="318"/>
                        </a:lnTo>
                        <a:lnTo>
                          <a:pt x="287" y="320"/>
                        </a:lnTo>
                        <a:lnTo>
                          <a:pt x="284" y="322"/>
                        </a:lnTo>
                        <a:lnTo>
                          <a:pt x="282" y="324"/>
                        </a:lnTo>
                        <a:lnTo>
                          <a:pt x="281" y="327"/>
                        </a:lnTo>
                        <a:lnTo>
                          <a:pt x="277" y="328"/>
                        </a:lnTo>
                        <a:lnTo>
                          <a:pt x="274" y="329"/>
                        </a:lnTo>
                        <a:lnTo>
                          <a:pt x="272" y="329"/>
                        </a:lnTo>
                        <a:lnTo>
                          <a:pt x="269" y="330"/>
                        </a:lnTo>
                        <a:lnTo>
                          <a:pt x="266" y="330"/>
                        </a:lnTo>
                        <a:lnTo>
                          <a:pt x="264" y="331"/>
                        </a:lnTo>
                        <a:lnTo>
                          <a:pt x="261" y="332"/>
                        </a:lnTo>
                        <a:lnTo>
                          <a:pt x="258" y="334"/>
                        </a:lnTo>
                        <a:lnTo>
                          <a:pt x="254" y="338"/>
                        </a:lnTo>
                        <a:lnTo>
                          <a:pt x="247" y="345"/>
                        </a:lnTo>
                        <a:lnTo>
                          <a:pt x="244" y="349"/>
                        </a:lnTo>
                        <a:lnTo>
                          <a:pt x="241" y="353"/>
                        </a:lnTo>
                        <a:lnTo>
                          <a:pt x="239" y="356"/>
                        </a:lnTo>
                        <a:lnTo>
                          <a:pt x="237" y="359"/>
                        </a:lnTo>
                        <a:lnTo>
                          <a:pt x="238" y="364"/>
                        </a:lnTo>
                        <a:lnTo>
                          <a:pt x="238" y="369"/>
                        </a:lnTo>
                        <a:lnTo>
                          <a:pt x="237" y="378"/>
                        </a:lnTo>
                        <a:lnTo>
                          <a:pt x="236" y="387"/>
                        </a:lnTo>
                        <a:lnTo>
                          <a:pt x="235" y="397"/>
                        </a:lnTo>
                        <a:lnTo>
                          <a:pt x="233" y="395"/>
                        </a:lnTo>
                        <a:lnTo>
                          <a:pt x="232" y="394"/>
                        </a:lnTo>
                        <a:lnTo>
                          <a:pt x="231" y="394"/>
                        </a:lnTo>
                        <a:lnTo>
                          <a:pt x="230" y="393"/>
                        </a:lnTo>
                        <a:lnTo>
                          <a:pt x="229" y="393"/>
                        </a:lnTo>
                        <a:lnTo>
                          <a:pt x="227" y="392"/>
                        </a:lnTo>
                        <a:lnTo>
                          <a:pt x="224" y="391"/>
                        </a:lnTo>
                        <a:lnTo>
                          <a:pt x="223" y="389"/>
                        </a:lnTo>
                        <a:lnTo>
                          <a:pt x="221" y="387"/>
                        </a:lnTo>
                        <a:lnTo>
                          <a:pt x="217" y="384"/>
                        </a:lnTo>
                        <a:lnTo>
                          <a:pt x="211" y="382"/>
                        </a:lnTo>
                        <a:lnTo>
                          <a:pt x="206" y="381"/>
                        </a:lnTo>
                        <a:lnTo>
                          <a:pt x="203" y="376"/>
                        </a:lnTo>
                        <a:lnTo>
                          <a:pt x="201" y="374"/>
                        </a:lnTo>
                        <a:lnTo>
                          <a:pt x="197" y="373"/>
                        </a:lnTo>
                        <a:lnTo>
                          <a:pt x="193" y="372"/>
                        </a:lnTo>
                        <a:lnTo>
                          <a:pt x="191" y="369"/>
                        </a:lnTo>
                        <a:lnTo>
                          <a:pt x="188" y="367"/>
                        </a:lnTo>
                        <a:lnTo>
                          <a:pt x="186" y="366"/>
                        </a:lnTo>
                        <a:lnTo>
                          <a:pt x="183" y="365"/>
                        </a:lnTo>
                        <a:lnTo>
                          <a:pt x="180" y="362"/>
                        </a:lnTo>
                        <a:lnTo>
                          <a:pt x="175" y="360"/>
                        </a:lnTo>
                        <a:lnTo>
                          <a:pt x="170" y="357"/>
                        </a:lnTo>
                        <a:lnTo>
                          <a:pt x="166" y="354"/>
                        </a:lnTo>
                        <a:lnTo>
                          <a:pt x="165" y="352"/>
                        </a:lnTo>
                        <a:lnTo>
                          <a:pt x="166" y="350"/>
                        </a:lnTo>
                        <a:lnTo>
                          <a:pt x="166" y="349"/>
                        </a:lnTo>
                        <a:lnTo>
                          <a:pt x="165" y="348"/>
                        </a:lnTo>
                        <a:lnTo>
                          <a:pt x="164" y="347"/>
                        </a:lnTo>
                        <a:lnTo>
                          <a:pt x="162" y="338"/>
                        </a:lnTo>
                        <a:lnTo>
                          <a:pt x="162" y="334"/>
                        </a:lnTo>
                        <a:lnTo>
                          <a:pt x="160" y="329"/>
                        </a:lnTo>
                        <a:lnTo>
                          <a:pt x="160" y="324"/>
                        </a:lnTo>
                        <a:lnTo>
                          <a:pt x="159" y="318"/>
                        </a:lnTo>
                        <a:lnTo>
                          <a:pt x="157" y="306"/>
                        </a:lnTo>
                        <a:lnTo>
                          <a:pt x="156" y="300"/>
                        </a:lnTo>
                        <a:lnTo>
                          <a:pt x="154" y="294"/>
                        </a:lnTo>
                        <a:lnTo>
                          <a:pt x="152" y="290"/>
                        </a:lnTo>
                        <a:lnTo>
                          <a:pt x="149" y="285"/>
                        </a:lnTo>
                        <a:lnTo>
                          <a:pt x="147" y="279"/>
                        </a:lnTo>
                        <a:lnTo>
                          <a:pt x="145" y="274"/>
                        </a:lnTo>
                        <a:lnTo>
                          <a:pt x="141" y="271"/>
                        </a:lnTo>
                        <a:lnTo>
                          <a:pt x="138" y="269"/>
                        </a:lnTo>
                        <a:lnTo>
                          <a:pt x="135" y="268"/>
                        </a:lnTo>
                        <a:lnTo>
                          <a:pt x="132" y="264"/>
                        </a:lnTo>
                        <a:lnTo>
                          <a:pt x="130" y="260"/>
                        </a:lnTo>
                        <a:lnTo>
                          <a:pt x="127" y="255"/>
                        </a:lnTo>
                        <a:lnTo>
                          <a:pt x="123" y="252"/>
                        </a:lnTo>
                        <a:lnTo>
                          <a:pt x="123" y="249"/>
                        </a:lnTo>
                        <a:lnTo>
                          <a:pt x="121" y="247"/>
                        </a:lnTo>
                        <a:lnTo>
                          <a:pt x="120" y="245"/>
                        </a:lnTo>
                        <a:lnTo>
                          <a:pt x="116" y="244"/>
                        </a:lnTo>
                        <a:lnTo>
                          <a:pt x="113" y="241"/>
                        </a:lnTo>
                        <a:lnTo>
                          <a:pt x="110" y="240"/>
                        </a:lnTo>
                        <a:lnTo>
                          <a:pt x="102" y="238"/>
                        </a:lnTo>
                        <a:lnTo>
                          <a:pt x="93" y="238"/>
                        </a:lnTo>
                        <a:lnTo>
                          <a:pt x="85" y="237"/>
                        </a:lnTo>
                        <a:lnTo>
                          <a:pt x="82" y="236"/>
                        </a:lnTo>
                        <a:lnTo>
                          <a:pt x="79" y="236"/>
                        </a:lnTo>
                        <a:lnTo>
                          <a:pt x="77" y="234"/>
                        </a:lnTo>
                        <a:lnTo>
                          <a:pt x="75" y="232"/>
                        </a:lnTo>
                        <a:lnTo>
                          <a:pt x="74" y="227"/>
                        </a:lnTo>
                        <a:lnTo>
                          <a:pt x="72" y="225"/>
                        </a:lnTo>
                        <a:lnTo>
                          <a:pt x="70" y="223"/>
                        </a:lnTo>
                        <a:lnTo>
                          <a:pt x="63" y="220"/>
                        </a:lnTo>
                        <a:lnTo>
                          <a:pt x="56" y="216"/>
                        </a:lnTo>
                        <a:lnTo>
                          <a:pt x="50" y="211"/>
                        </a:lnTo>
                        <a:lnTo>
                          <a:pt x="48" y="209"/>
                        </a:lnTo>
                        <a:lnTo>
                          <a:pt x="46" y="206"/>
                        </a:lnTo>
                        <a:lnTo>
                          <a:pt x="45" y="202"/>
                        </a:lnTo>
                        <a:lnTo>
                          <a:pt x="43" y="199"/>
                        </a:lnTo>
                        <a:lnTo>
                          <a:pt x="40" y="197"/>
                        </a:lnTo>
                        <a:lnTo>
                          <a:pt x="36" y="196"/>
                        </a:lnTo>
                        <a:lnTo>
                          <a:pt x="34" y="195"/>
                        </a:lnTo>
                        <a:lnTo>
                          <a:pt x="32" y="194"/>
                        </a:lnTo>
                        <a:lnTo>
                          <a:pt x="31" y="192"/>
                        </a:lnTo>
                        <a:lnTo>
                          <a:pt x="29" y="192"/>
                        </a:lnTo>
                        <a:lnTo>
                          <a:pt x="28" y="191"/>
                        </a:lnTo>
                        <a:lnTo>
                          <a:pt x="27" y="190"/>
                        </a:lnTo>
                        <a:lnTo>
                          <a:pt x="26" y="186"/>
                        </a:lnTo>
                        <a:lnTo>
                          <a:pt x="23" y="183"/>
                        </a:lnTo>
                        <a:lnTo>
                          <a:pt x="20" y="181"/>
                        </a:lnTo>
                        <a:lnTo>
                          <a:pt x="17" y="179"/>
                        </a:lnTo>
                        <a:lnTo>
                          <a:pt x="14" y="176"/>
                        </a:lnTo>
                        <a:lnTo>
                          <a:pt x="12" y="174"/>
                        </a:lnTo>
                        <a:lnTo>
                          <a:pt x="8" y="173"/>
                        </a:lnTo>
                        <a:lnTo>
                          <a:pt x="5" y="172"/>
                        </a:lnTo>
                        <a:lnTo>
                          <a:pt x="3" y="170"/>
                        </a:lnTo>
                        <a:lnTo>
                          <a:pt x="2" y="169"/>
                        </a:lnTo>
                        <a:lnTo>
                          <a:pt x="0" y="167"/>
                        </a:lnTo>
                      </a:path>
                    </a:pathLst>
                  </a:custGeom>
                  <a:solidFill>
                    <a:schemeClr val="bg1">
                      <a:lumMod val="95000"/>
                    </a:schemeClr>
                  </a:solidFill>
                  <a:ln w="12700" cap="rnd">
                    <a:solidFill>
                      <a:schemeClr val="tx1">
                        <a:lumMod val="50000"/>
                        <a:lumOff val="50000"/>
                      </a:schemeClr>
                    </a:solidFill>
                    <a:round/>
                    <a:headEnd/>
                    <a:tailEnd/>
                  </a:ln>
                </p:spPr>
                <p:txBody>
                  <a:bodyPr/>
                  <a:lstStyle/>
                  <a:p>
                    <a:pPr>
                      <a:defRPr/>
                    </a:pPr>
                    <a:endParaRPr lang="ru-RU" dirty="0">
                      <a:latin typeface="+mj-lt"/>
                    </a:endParaRPr>
                  </a:p>
                </p:txBody>
              </p:sp>
              <p:sp>
                <p:nvSpPr>
                  <p:cNvPr id="150" name="Freeform 173"/>
                  <p:cNvSpPr>
                    <a:spLocks/>
                  </p:cNvSpPr>
                  <p:nvPr/>
                </p:nvSpPr>
                <p:spPr bwMode="auto">
                  <a:xfrm>
                    <a:off x="2971908" y="2030969"/>
                    <a:ext cx="625388" cy="1082909"/>
                  </a:xfrm>
                  <a:custGeom>
                    <a:avLst/>
                    <a:gdLst>
                      <a:gd name="T0" fmla="*/ 2147483647 w 277"/>
                      <a:gd name="T1" fmla="*/ 2147483647 h 472"/>
                      <a:gd name="T2" fmla="*/ 2147483647 w 277"/>
                      <a:gd name="T3" fmla="*/ 2147483647 h 472"/>
                      <a:gd name="T4" fmla="*/ 2147483647 w 277"/>
                      <a:gd name="T5" fmla="*/ 2147483647 h 472"/>
                      <a:gd name="T6" fmla="*/ 2147483647 w 277"/>
                      <a:gd name="T7" fmla="*/ 2147483647 h 472"/>
                      <a:gd name="T8" fmla="*/ 2147483647 w 277"/>
                      <a:gd name="T9" fmla="*/ 2147483647 h 472"/>
                      <a:gd name="T10" fmla="*/ 2147483647 w 277"/>
                      <a:gd name="T11" fmla="*/ 2147483647 h 472"/>
                      <a:gd name="T12" fmla="*/ 2147483647 w 277"/>
                      <a:gd name="T13" fmla="*/ 2147483647 h 472"/>
                      <a:gd name="T14" fmla="*/ 2147483647 w 277"/>
                      <a:gd name="T15" fmla="*/ 2147483647 h 472"/>
                      <a:gd name="T16" fmla="*/ 2147483647 w 277"/>
                      <a:gd name="T17" fmla="*/ 2147483647 h 472"/>
                      <a:gd name="T18" fmla="*/ 2147483647 w 277"/>
                      <a:gd name="T19" fmla="*/ 2147483647 h 472"/>
                      <a:gd name="T20" fmla="*/ 2147483647 w 277"/>
                      <a:gd name="T21" fmla="*/ 2147483647 h 472"/>
                      <a:gd name="T22" fmla="*/ 2147483647 w 277"/>
                      <a:gd name="T23" fmla="*/ 2147483647 h 472"/>
                      <a:gd name="T24" fmla="*/ 2147483647 w 277"/>
                      <a:gd name="T25" fmla="*/ 2147483647 h 472"/>
                      <a:gd name="T26" fmla="*/ 2147483647 w 277"/>
                      <a:gd name="T27" fmla="*/ 2147483647 h 472"/>
                      <a:gd name="T28" fmla="*/ 2147483647 w 277"/>
                      <a:gd name="T29" fmla="*/ 2147483647 h 472"/>
                      <a:gd name="T30" fmla="*/ 2147483647 w 277"/>
                      <a:gd name="T31" fmla="*/ 2147483647 h 472"/>
                      <a:gd name="T32" fmla="*/ 2147483647 w 277"/>
                      <a:gd name="T33" fmla="*/ 2147483647 h 472"/>
                      <a:gd name="T34" fmla="*/ 2147483647 w 277"/>
                      <a:gd name="T35" fmla="*/ 2147483647 h 472"/>
                      <a:gd name="T36" fmla="*/ 2147483647 w 277"/>
                      <a:gd name="T37" fmla="*/ 2147483647 h 472"/>
                      <a:gd name="T38" fmla="*/ 2147483647 w 277"/>
                      <a:gd name="T39" fmla="*/ 2147483647 h 472"/>
                      <a:gd name="T40" fmla="*/ 2147483647 w 277"/>
                      <a:gd name="T41" fmla="*/ 2147483647 h 472"/>
                      <a:gd name="T42" fmla="*/ 2147483647 w 277"/>
                      <a:gd name="T43" fmla="*/ 2147483647 h 472"/>
                      <a:gd name="T44" fmla="*/ 2147483647 w 277"/>
                      <a:gd name="T45" fmla="*/ 2147483647 h 472"/>
                      <a:gd name="T46" fmla="*/ 2147483647 w 277"/>
                      <a:gd name="T47" fmla="*/ 2147483647 h 472"/>
                      <a:gd name="T48" fmla="*/ 2147483647 w 277"/>
                      <a:gd name="T49" fmla="*/ 2147483647 h 472"/>
                      <a:gd name="T50" fmla="*/ 2147483647 w 277"/>
                      <a:gd name="T51" fmla="*/ 2147483647 h 472"/>
                      <a:gd name="T52" fmla="*/ 2147483647 w 277"/>
                      <a:gd name="T53" fmla="*/ 2147483647 h 472"/>
                      <a:gd name="T54" fmla="*/ 2147483647 w 277"/>
                      <a:gd name="T55" fmla="*/ 2147483647 h 472"/>
                      <a:gd name="T56" fmla="*/ 2147483647 w 277"/>
                      <a:gd name="T57" fmla="*/ 2147483647 h 472"/>
                      <a:gd name="T58" fmla="*/ 2147483647 w 277"/>
                      <a:gd name="T59" fmla="*/ 2147483647 h 472"/>
                      <a:gd name="T60" fmla="*/ 2147483647 w 277"/>
                      <a:gd name="T61" fmla="*/ 2147483647 h 472"/>
                      <a:gd name="T62" fmla="*/ 2147483647 w 277"/>
                      <a:gd name="T63" fmla="*/ 2147483647 h 472"/>
                      <a:gd name="T64" fmla="*/ 2147483647 w 277"/>
                      <a:gd name="T65" fmla="*/ 2147483647 h 472"/>
                      <a:gd name="T66" fmla="*/ 2147483647 w 277"/>
                      <a:gd name="T67" fmla="*/ 2147483647 h 472"/>
                      <a:gd name="T68" fmla="*/ 2147483647 w 277"/>
                      <a:gd name="T69" fmla="*/ 2147483647 h 472"/>
                      <a:gd name="T70" fmla="*/ 2147483647 w 277"/>
                      <a:gd name="T71" fmla="*/ 2147483647 h 472"/>
                      <a:gd name="T72" fmla="*/ 2147483647 w 277"/>
                      <a:gd name="T73" fmla="*/ 2147483647 h 472"/>
                      <a:gd name="T74" fmla="*/ 2147483647 w 277"/>
                      <a:gd name="T75" fmla="*/ 2147483647 h 472"/>
                      <a:gd name="T76" fmla="*/ 2147483647 w 277"/>
                      <a:gd name="T77" fmla="*/ 0 h 472"/>
                      <a:gd name="T78" fmla="*/ 2147483647 w 277"/>
                      <a:gd name="T79" fmla="*/ 2147483647 h 472"/>
                      <a:gd name="T80" fmla="*/ 2147483647 w 277"/>
                      <a:gd name="T81" fmla="*/ 2147483647 h 472"/>
                      <a:gd name="T82" fmla="*/ 2147483647 w 277"/>
                      <a:gd name="T83" fmla="*/ 2147483647 h 472"/>
                      <a:gd name="T84" fmla="*/ 2147483647 w 277"/>
                      <a:gd name="T85" fmla="*/ 2147483647 h 472"/>
                      <a:gd name="T86" fmla="*/ 2147483647 w 277"/>
                      <a:gd name="T87" fmla="*/ 2147483647 h 472"/>
                      <a:gd name="T88" fmla="*/ 2147483647 w 277"/>
                      <a:gd name="T89" fmla="*/ 2147483647 h 472"/>
                      <a:gd name="T90" fmla="*/ 2147483647 w 277"/>
                      <a:gd name="T91" fmla="*/ 2147483647 h 472"/>
                      <a:gd name="T92" fmla="*/ 2147483647 w 277"/>
                      <a:gd name="T93" fmla="*/ 2147483647 h 472"/>
                      <a:gd name="T94" fmla="*/ 2147483647 w 277"/>
                      <a:gd name="T95" fmla="*/ 2147483647 h 472"/>
                      <a:gd name="T96" fmla="*/ 2147483647 w 277"/>
                      <a:gd name="T97" fmla="*/ 2147483647 h 472"/>
                      <a:gd name="T98" fmla="*/ 2147483647 w 277"/>
                      <a:gd name="T99" fmla="*/ 2147483647 h 472"/>
                      <a:gd name="T100" fmla="*/ 2147483647 w 277"/>
                      <a:gd name="T101" fmla="*/ 2147483647 h 472"/>
                      <a:gd name="T102" fmla="*/ 2147483647 w 277"/>
                      <a:gd name="T103" fmla="*/ 2147483647 h 472"/>
                      <a:gd name="T104" fmla="*/ 2147483647 w 277"/>
                      <a:gd name="T105" fmla="*/ 2147483647 h 472"/>
                      <a:gd name="T106" fmla="*/ 2147483647 w 277"/>
                      <a:gd name="T107" fmla="*/ 2147483647 h 472"/>
                      <a:gd name="T108" fmla="*/ 2147483647 w 277"/>
                      <a:gd name="T109" fmla="*/ 2147483647 h 472"/>
                      <a:gd name="T110" fmla="*/ 2147483647 w 277"/>
                      <a:gd name="T111" fmla="*/ 2147483647 h 472"/>
                      <a:gd name="T112" fmla="*/ 2147483647 w 277"/>
                      <a:gd name="T113" fmla="*/ 2147483647 h 472"/>
                      <a:gd name="T114" fmla="*/ 2147483647 w 277"/>
                      <a:gd name="T115" fmla="*/ 2147483647 h 472"/>
                      <a:gd name="T116" fmla="*/ 2147483647 w 277"/>
                      <a:gd name="T117" fmla="*/ 2147483647 h 472"/>
                      <a:gd name="T118" fmla="*/ 2147483647 w 277"/>
                      <a:gd name="T119" fmla="*/ 2147483647 h 472"/>
                      <a:gd name="T120" fmla="*/ 2147483647 w 277"/>
                      <a:gd name="T121" fmla="*/ 2147483647 h 4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7"/>
                      <a:gd name="T184" fmla="*/ 0 h 472"/>
                      <a:gd name="T185" fmla="*/ 277 w 277"/>
                      <a:gd name="T186" fmla="*/ 472 h 4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7" h="472">
                        <a:moveTo>
                          <a:pt x="190" y="448"/>
                        </a:moveTo>
                        <a:lnTo>
                          <a:pt x="183" y="449"/>
                        </a:lnTo>
                        <a:lnTo>
                          <a:pt x="177" y="449"/>
                        </a:lnTo>
                        <a:lnTo>
                          <a:pt x="172" y="450"/>
                        </a:lnTo>
                        <a:lnTo>
                          <a:pt x="167" y="451"/>
                        </a:lnTo>
                        <a:lnTo>
                          <a:pt x="163" y="452"/>
                        </a:lnTo>
                        <a:lnTo>
                          <a:pt x="158" y="452"/>
                        </a:lnTo>
                        <a:lnTo>
                          <a:pt x="153" y="453"/>
                        </a:lnTo>
                        <a:lnTo>
                          <a:pt x="147" y="454"/>
                        </a:lnTo>
                        <a:lnTo>
                          <a:pt x="142" y="453"/>
                        </a:lnTo>
                        <a:lnTo>
                          <a:pt x="137" y="452"/>
                        </a:lnTo>
                        <a:lnTo>
                          <a:pt x="133" y="451"/>
                        </a:lnTo>
                        <a:lnTo>
                          <a:pt x="128" y="450"/>
                        </a:lnTo>
                        <a:lnTo>
                          <a:pt x="125" y="450"/>
                        </a:lnTo>
                        <a:lnTo>
                          <a:pt x="122" y="450"/>
                        </a:lnTo>
                        <a:lnTo>
                          <a:pt x="117" y="451"/>
                        </a:lnTo>
                        <a:lnTo>
                          <a:pt x="113" y="452"/>
                        </a:lnTo>
                        <a:lnTo>
                          <a:pt x="107" y="454"/>
                        </a:lnTo>
                        <a:lnTo>
                          <a:pt x="104" y="456"/>
                        </a:lnTo>
                        <a:lnTo>
                          <a:pt x="102" y="458"/>
                        </a:lnTo>
                        <a:lnTo>
                          <a:pt x="99" y="460"/>
                        </a:lnTo>
                        <a:lnTo>
                          <a:pt x="96" y="462"/>
                        </a:lnTo>
                        <a:lnTo>
                          <a:pt x="94" y="463"/>
                        </a:lnTo>
                        <a:lnTo>
                          <a:pt x="92" y="464"/>
                        </a:lnTo>
                        <a:lnTo>
                          <a:pt x="89" y="466"/>
                        </a:lnTo>
                        <a:lnTo>
                          <a:pt x="87" y="469"/>
                        </a:lnTo>
                        <a:lnTo>
                          <a:pt x="84" y="471"/>
                        </a:lnTo>
                        <a:lnTo>
                          <a:pt x="79" y="470"/>
                        </a:lnTo>
                        <a:lnTo>
                          <a:pt x="74" y="470"/>
                        </a:lnTo>
                        <a:lnTo>
                          <a:pt x="64" y="469"/>
                        </a:lnTo>
                        <a:lnTo>
                          <a:pt x="58" y="467"/>
                        </a:lnTo>
                        <a:lnTo>
                          <a:pt x="52" y="464"/>
                        </a:lnTo>
                        <a:lnTo>
                          <a:pt x="46" y="461"/>
                        </a:lnTo>
                        <a:lnTo>
                          <a:pt x="39" y="458"/>
                        </a:lnTo>
                        <a:lnTo>
                          <a:pt x="37" y="457"/>
                        </a:lnTo>
                        <a:lnTo>
                          <a:pt x="35" y="456"/>
                        </a:lnTo>
                        <a:lnTo>
                          <a:pt x="33" y="453"/>
                        </a:lnTo>
                        <a:lnTo>
                          <a:pt x="31" y="450"/>
                        </a:lnTo>
                        <a:lnTo>
                          <a:pt x="28" y="447"/>
                        </a:lnTo>
                        <a:lnTo>
                          <a:pt x="27" y="445"/>
                        </a:lnTo>
                        <a:lnTo>
                          <a:pt x="27" y="443"/>
                        </a:lnTo>
                        <a:lnTo>
                          <a:pt x="26" y="443"/>
                        </a:lnTo>
                        <a:lnTo>
                          <a:pt x="25" y="442"/>
                        </a:lnTo>
                        <a:lnTo>
                          <a:pt x="23" y="440"/>
                        </a:lnTo>
                        <a:lnTo>
                          <a:pt x="20" y="436"/>
                        </a:lnTo>
                        <a:lnTo>
                          <a:pt x="17" y="431"/>
                        </a:lnTo>
                        <a:lnTo>
                          <a:pt x="15" y="427"/>
                        </a:lnTo>
                        <a:lnTo>
                          <a:pt x="13" y="424"/>
                        </a:lnTo>
                        <a:lnTo>
                          <a:pt x="11" y="422"/>
                        </a:lnTo>
                        <a:lnTo>
                          <a:pt x="11" y="413"/>
                        </a:lnTo>
                        <a:lnTo>
                          <a:pt x="12" y="405"/>
                        </a:lnTo>
                        <a:lnTo>
                          <a:pt x="12" y="399"/>
                        </a:lnTo>
                        <a:lnTo>
                          <a:pt x="12" y="393"/>
                        </a:lnTo>
                        <a:lnTo>
                          <a:pt x="13" y="389"/>
                        </a:lnTo>
                        <a:lnTo>
                          <a:pt x="13" y="385"/>
                        </a:lnTo>
                        <a:lnTo>
                          <a:pt x="14" y="380"/>
                        </a:lnTo>
                        <a:lnTo>
                          <a:pt x="14" y="377"/>
                        </a:lnTo>
                        <a:lnTo>
                          <a:pt x="13" y="377"/>
                        </a:lnTo>
                        <a:lnTo>
                          <a:pt x="12" y="375"/>
                        </a:lnTo>
                        <a:lnTo>
                          <a:pt x="10" y="374"/>
                        </a:lnTo>
                        <a:lnTo>
                          <a:pt x="8" y="373"/>
                        </a:lnTo>
                        <a:lnTo>
                          <a:pt x="5" y="371"/>
                        </a:lnTo>
                        <a:lnTo>
                          <a:pt x="1" y="368"/>
                        </a:lnTo>
                        <a:lnTo>
                          <a:pt x="0" y="365"/>
                        </a:lnTo>
                        <a:lnTo>
                          <a:pt x="0" y="362"/>
                        </a:lnTo>
                        <a:lnTo>
                          <a:pt x="0" y="355"/>
                        </a:lnTo>
                        <a:lnTo>
                          <a:pt x="1" y="349"/>
                        </a:lnTo>
                        <a:lnTo>
                          <a:pt x="1" y="343"/>
                        </a:lnTo>
                        <a:lnTo>
                          <a:pt x="3" y="337"/>
                        </a:lnTo>
                        <a:lnTo>
                          <a:pt x="3" y="332"/>
                        </a:lnTo>
                        <a:lnTo>
                          <a:pt x="4" y="327"/>
                        </a:lnTo>
                        <a:lnTo>
                          <a:pt x="3" y="322"/>
                        </a:lnTo>
                        <a:lnTo>
                          <a:pt x="5" y="318"/>
                        </a:lnTo>
                        <a:lnTo>
                          <a:pt x="7" y="314"/>
                        </a:lnTo>
                        <a:lnTo>
                          <a:pt x="13" y="306"/>
                        </a:lnTo>
                        <a:lnTo>
                          <a:pt x="14" y="303"/>
                        </a:lnTo>
                        <a:lnTo>
                          <a:pt x="14" y="302"/>
                        </a:lnTo>
                        <a:lnTo>
                          <a:pt x="14" y="303"/>
                        </a:lnTo>
                        <a:lnTo>
                          <a:pt x="15" y="303"/>
                        </a:lnTo>
                        <a:lnTo>
                          <a:pt x="17" y="302"/>
                        </a:lnTo>
                        <a:lnTo>
                          <a:pt x="19" y="300"/>
                        </a:lnTo>
                        <a:lnTo>
                          <a:pt x="20" y="298"/>
                        </a:lnTo>
                        <a:lnTo>
                          <a:pt x="20" y="296"/>
                        </a:lnTo>
                        <a:lnTo>
                          <a:pt x="21" y="292"/>
                        </a:lnTo>
                        <a:lnTo>
                          <a:pt x="22" y="287"/>
                        </a:lnTo>
                        <a:lnTo>
                          <a:pt x="24" y="284"/>
                        </a:lnTo>
                        <a:lnTo>
                          <a:pt x="27" y="281"/>
                        </a:lnTo>
                        <a:lnTo>
                          <a:pt x="28" y="278"/>
                        </a:lnTo>
                        <a:lnTo>
                          <a:pt x="30" y="277"/>
                        </a:lnTo>
                        <a:lnTo>
                          <a:pt x="31" y="271"/>
                        </a:lnTo>
                        <a:lnTo>
                          <a:pt x="31" y="268"/>
                        </a:lnTo>
                        <a:lnTo>
                          <a:pt x="30" y="266"/>
                        </a:lnTo>
                        <a:lnTo>
                          <a:pt x="29" y="265"/>
                        </a:lnTo>
                        <a:lnTo>
                          <a:pt x="28" y="262"/>
                        </a:lnTo>
                        <a:lnTo>
                          <a:pt x="26" y="261"/>
                        </a:lnTo>
                        <a:lnTo>
                          <a:pt x="23" y="260"/>
                        </a:lnTo>
                        <a:lnTo>
                          <a:pt x="22" y="258"/>
                        </a:lnTo>
                        <a:lnTo>
                          <a:pt x="22" y="256"/>
                        </a:lnTo>
                        <a:lnTo>
                          <a:pt x="22" y="251"/>
                        </a:lnTo>
                        <a:lnTo>
                          <a:pt x="23" y="246"/>
                        </a:lnTo>
                        <a:lnTo>
                          <a:pt x="24" y="241"/>
                        </a:lnTo>
                        <a:lnTo>
                          <a:pt x="24" y="237"/>
                        </a:lnTo>
                        <a:lnTo>
                          <a:pt x="25" y="234"/>
                        </a:lnTo>
                        <a:lnTo>
                          <a:pt x="26" y="230"/>
                        </a:lnTo>
                        <a:lnTo>
                          <a:pt x="27" y="226"/>
                        </a:lnTo>
                        <a:lnTo>
                          <a:pt x="30" y="224"/>
                        </a:lnTo>
                        <a:lnTo>
                          <a:pt x="31" y="222"/>
                        </a:lnTo>
                        <a:lnTo>
                          <a:pt x="32" y="220"/>
                        </a:lnTo>
                        <a:lnTo>
                          <a:pt x="32" y="218"/>
                        </a:lnTo>
                        <a:lnTo>
                          <a:pt x="32" y="215"/>
                        </a:lnTo>
                        <a:lnTo>
                          <a:pt x="31" y="210"/>
                        </a:lnTo>
                        <a:lnTo>
                          <a:pt x="30" y="206"/>
                        </a:lnTo>
                        <a:lnTo>
                          <a:pt x="28" y="201"/>
                        </a:lnTo>
                        <a:lnTo>
                          <a:pt x="27" y="197"/>
                        </a:lnTo>
                        <a:lnTo>
                          <a:pt x="24" y="193"/>
                        </a:lnTo>
                        <a:lnTo>
                          <a:pt x="23" y="192"/>
                        </a:lnTo>
                        <a:lnTo>
                          <a:pt x="22" y="192"/>
                        </a:lnTo>
                        <a:lnTo>
                          <a:pt x="21" y="192"/>
                        </a:lnTo>
                        <a:lnTo>
                          <a:pt x="20" y="191"/>
                        </a:lnTo>
                        <a:lnTo>
                          <a:pt x="18" y="188"/>
                        </a:lnTo>
                        <a:lnTo>
                          <a:pt x="17" y="184"/>
                        </a:lnTo>
                        <a:lnTo>
                          <a:pt x="15" y="179"/>
                        </a:lnTo>
                        <a:lnTo>
                          <a:pt x="14" y="176"/>
                        </a:lnTo>
                        <a:lnTo>
                          <a:pt x="16" y="172"/>
                        </a:lnTo>
                        <a:lnTo>
                          <a:pt x="19" y="168"/>
                        </a:lnTo>
                        <a:lnTo>
                          <a:pt x="22" y="164"/>
                        </a:lnTo>
                        <a:lnTo>
                          <a:pt x="24" y="160"/>
                        </a:lnTo>
                        <a:lnTo>
                          <a:pt x="24" y="153"/>
                        </a:lnTo>
                        <a:lnTo>
                          <a:pt x="24" y="147"/>
                        </a:lnTo>
                        <a:lnTo>
                          <a:pt x="25" y="143"/>
                        </a:lnTo>
                        <a:lnTo>
                          <a:pt x="25" y="139"/>
                        </a:lnTo>
                        <a:lnTo>
                          <a:pt x="26" y="136"/>
                        </a:lnTo>
                        <a:lnTo>
                          <a:pt x="27" y="132"/>
                        </a:lnTo>
                        <a:lnTo>
                          <a:pt x="30" y="128"/>
                        </a:lnTo>
                        <a:lnTo>
                          <a:pt x="33" y="124"/>
                        </a:lnTo>
                        <a:lnTo>
                          <a:pt x="36" y="118"/>
                        </a:lnTo>
                        <a:lnTo>
                          <a:pt x="37" y="115"/>
                        </a:lnTo>
                        <a:lnTo>
                          <a:pt x="39" y="112"/>
                        </a:lnTo>
                        <a:lnTo>
                          <a:pt x="40" y="109"/>
                        </a:lnTo>
                        <a:lnTo>
                          <a:pt x="40" y="108"/>
                        </a:lnTo>
                        <a:lnTo>
                          <a:pt x="41" y="108"/>
                        </a:lnTo>
                        <a:lnTo>
                          <a:pt x="42" y="107"/>
                        </a:lnTo>
                        <a:lnTo>
                          <a:pt x="44" y="104"/>
                        </a:lnTo>
                        <a:lnTo>
                          <a:pt x="46" y="102"/>
                        </a:lnTo>
                        <a:lnTo>
                          <a:pt x="47" y="99"/>
                        </a:lnTo>
                        <a:lnTo>
                          <a:pt x="50" y="92"/>
                        </a:lnTo>
                        <a:lnTo>
                          <a:pt x="52" y="85"/>
                        </a:lnTo>
                        <a:lnTo>
                          <a:pt x="53" y="82"/>
                        </a:lnTo>
                        <a:lnTo>
                          <a:pt x="53" y="79"/>
                        </a:lnTo>
                        <a:lnTo>
                          <a:pt x="56" y="79"/>
                        </a:lnTo>
                        <a:lnTo>
                          <a:pt x="58" y="78"/>
                        </a:lnTo>
                        <a:lnTo>
                          <a:pt x="62" y="78"/>
                        </a:lnTo>
                        <a:lnTo>
                          <a:pt x="65" y="76"/>
                        </a:lnTo>
                        <a:lnTo>
                          <a:pt x="67" y="75"/>
                        </a:lnTo>
                        <a:lnTo>
                          <a:pt x="69" y="73"/>
                        </a:lnTo>
                        <a:lnTo>
                          <a:pt x="71" y="71"/>
                        </a:lnTo>
                        <a:lnTo>
                          <a:pt x="74" y="69"/>
                        </a:lnTo>
                        <a:lnTo>
                          <a:pt x="78" y="66"/>
                        </a:lnTo>
                        <a:lnTo>
                          <a:pt x="81" y="63"/>
                        </a:lnTo>
                        <a:lnTo>
                          <a:pt x="84" y="62"/>
                        </a:lnTo>
                        <a:lnTo>
                          <a:pt x="86" y="61"/>
                        </a:lnTo>
                        <a:lnTo>
                          <a:pt x="90" y="60"/>
                        </a:lnTo>
                        <a:lnTo>
                          <a:pt x="96" y="57"/>
                        </a:lnTo>
                        <a:lnTo>
                          <a:pt x="99" y="55"/>
                        </a:lnTo>
                        <a:lnTo>
                          <a:pt x="102" y="54"/>
                        </a:lnTo>
                        <a:lnTo>
                          <a:pt x="108" y="50"/>
                        </a:lnTo>
                        <a:lnTo>
                          <a:pt x="112" y="47"/>
                        </a:lnTo>
                        <a:lnTo>
                          <a:pt x="116" y="42"/>
                        </a:lnTo>
                        <a:lnTo>
                          <a:pt x="121" y="39"/>
                        </a:lnTo>
                        <a:lnTo>
                          <a:pt x="124" y="34"/>
                        </a:lnTo>
                        <a:lnTo>
                          <a:pt x="127" y="29"/>
                        </a:lnTo>
                        <a:lnTo>
                          <a:pt x="129" y="23"/>
                        </a:lnTo>
                        <a:lnTo>
                          <a:pt x="133" y="19"/>
                        </a:lnTo>
                        <a:lnTo>
                          <a:pt x="135" y="17"/>
                        </a:lnTo>
                        <a:lnTo>
                          <a:pt x="137" y="16"/>
                        </a:lnTo>
                        <a:lnTo>
                          <a:pt x="140" y="15"/>
                        </a:lnTo>
                        <a:lnTo>
                          <a:pt x="143" y="14"/>
                        </a:lnTo>
                        <a:lnTo>
                          <a:pt x="149" y="13"/>
                        </a:lnTo>
                        <a:lnTo>
                          <a:pt x="152" y="13"/>
                        </a:lnTo>
                        <a:lnTo>
                          <a:pt x="154" y="12"/>
                        </a:lnTo>
                        <a:lnTo>
                          <a:pt x="162" y="8"/>
                        </a:lnTo>
                        <a:lnTo>
                          <a:pt x="171" y="5"/>
                        </a:lnTo>
                        <a:lnTo>
                          <a:pt x="179" y="3"/>
                        </a:lnTo>
                        <a:lnTo>
                          <a:pt x="188" y="2"/>
                        </a:lnTo>
                        <a:lnTo>
                          <a:pt x="192" y="1"/>
                        </a:lnTo>
                        <a:lnTo>
                          <a:pt x="195" y="0"/>
                        </a:lnTo>
                        <a:lnTo>
                          <a:pt x="198" y="0"/>
                        </a:lnTo>
                        <a:lnTo>
                          <a:pt x="202" y="0"/>
                        </a:lnTo>
                        <a:lnTo>
                          <a:pt x="204" y="3"/>
                        </a:lnTo>
                        <a:lnTo>
                          <a:pt x="206" y="6"/>
                        </a:lnTo>
                        <a:lnTo>
                          <a:pt x="208" y="8"/>
                        </a:lnTo>
                        <a:lnTo>
                          <a:pt x="210" y="11"/>
                        </a:lnTo>
                        <a:lnTo>
                          <a:pt x="209" y="18"/>
                        </a:lnTo>
                        <a:lnTo>
                          <a:pt x="208" y="23"/>
                        </a:lnTo>
                        <a:lnTo>
                          <a:pt x="206" y="29"/>
                        </a:lnTo>
                        <a:lnTo>
                          <a:pt x="204" y="32"/>
                        </a:lnTo>
                        <a:lnTo>
                          <a:pt x="202" y="34"/>
                        </a:lnTo>
                        <a:lnTo>
                          <a:pt x="202" y="39"/>
                        </a:lnTo>
                        <a:lnTo>
                          <a:pt x="202" y="44"/>
                        </a:lnTo>
                        <a:lnTo>
                          <a:pt x="204" y="48"/>
                        </a:lnTo>
                        <a:lnTo>
                          <a:pt x="207" y="53"/>
                        </a:lnTo>
                        <a:lnTo>
                          <a:pt x="209" y="59"/>
                        </a:lnTo>
                        <a:lnTo>
                          <a:pt x="212" y="63"/>
                        </a:lnTo>
                        <a:lnTo>
                          <a:pt x="216" y="67"/>
                        </a:lnTo>
                        <a:lnTo>
                          <a:pt x="221" y="70"/>
                        </a:lnTo>
                        <a:lnTo>
                          <a:pt x="222" y="73"/>
                        </a:lnTo>
                        <a:lnTo>
                          <a:pt x="223" y="76"/>
                        </a:lnTo>
                        <a:lnTo>
                          <a:pt x="225" y="78"/>
                        </a:lnTo>
                        <a:lnTo>
                          <a:pt x="226" y="80"/>
                        </a:lnTo>
                        <a:lnTo>
                          <a:pt x="228" y="81"/>
                        </a:lnTo>
                        <a:lnTo>
                          <a:pt x="230" y="80"/>
                        </a:lnTo>
                        <a:lnTo>
                          <a:pt x="232" y="79"/>
                        </a:lnTo>
                        <a:lnTo>
                          <a:pt x="234" y="78"/>
                        </a:lnTo>
                        <a:lnTo>
                          <a:pt x="237" y="76"/>
                        </a:lnTo>
                        <a:lnTo>
                          <a:pt x="239" y="76"/>
                        </a:lnTo>
                        <a:lnTo>
                          <a:pt x="241" y="77"/>
                        </a:lnTo>
                        <a:lnTo>
                          <a:pt x="244" y="79"/>
                        </a:lnTo>
                        <a:lnTo>
                          <a:pt x="247" y="81"/>
                        </a:lnTo>
                        <a:lnTo>
                          <a:pt x="252" y="81"/>
                        </a:lnTo>
                        <a:lnTo>
                          <a:pt x="258" y="81"/>
                        </a:lnTo>
                        <a:lnTo>
                          <a:pt x="265" y="83"/>
                        </a:lnTo>
                        <a:lnTo>
                          <a:pt x="267" y="88"/>
                        </a:lnTo>
                        <a:lnTo>
                          <a:pt x="267" y="92"/>
                        </a:lnTo>
                        <a:lnTo>
                          <a:pt x="265" y="96"/>
                        </a:lnTo>
                        <a:lnTo>
                          <a:pt x="263" y="97"/>
                        </a:lnTo>
                        <a:lnTo>
                          <a:pt x="261" y="99"/>
                        </a:lnTo>
                        <a:lnTo>
                          <a:pt x="259" y="104"/>
                        </a:lnTo>
                        <a:lnTo>
                          <a:pt x="258" y="111"/>
                        </a:lnTo>
                        <a:lnTo>
                          <a:pt x="257" y="119"/>
                        </a:lnTo>
                        <a:lnTo>
                          <a:pt x="255" y="127"/>
                        </a:lnTo>
                        <a:lnTo>
                          <a:pt x="253" y="134"/>
                        </a:lnTo>
                        <a:lnTo>
                          <a:pt x="251" y="141"/>
                        </a:lnTo>
                        <a:lnTo>
                          <a:pt x="247" y="146"/>
                        </a:lnTo>
                        <a:lnTo>
                          <a:pt x="242" y="149"/>
                        </a:lnTo>
                        <a:lnTo>
                          <a:pt x="240" y="151"/>
                        </a:lnTo>
                        <a:lnTo>
                          <a:pt x="238" y="153"/>
                        </a:lnTo>
                        <a:lnTo>
                          <a:pt x="237" y="156"/>
                        </a:lnTo>
                        <a:lnTo>
                          <a:pt x="237" y="157"/>
                        </a:lnTo>
                        <a:lnTo>
                          <a:pt x="237" y="161"/>
                        </a:lnTo>
                        <a:lnTo>
                          <a:pt x="238" y="164"/>
                        </a:lnTo>
                        <a:lnTo>
                          <a:pt x="241" y="168"/>
                        </a:lnTo>
                        <a:lnTo>
                          <a:pt x="244" y="171"/>
                        </a:lnTo>
                        <a:lnTo>
                          <a:pt x="247" y="175"/>
                        </a:lnTo>
                        <a:lnTo>
                          <a:pt x="250" y="178"/>
                        </a:lnTo>
                        <a:lnTo>
                          <a:pt x="252" y="183"/>
                        </a:lnTo>
                        <a:lnTo>
                          <a:pt x="254" y="187"/>
                        </a:lnTo>
                        <a:lnTo>
                          <a:pt x="257" y="190"/>
                        </a:lnTo>
                        <a:lnTo>
                          <a:pt x="261" y="193"/>
                        </a:lnTo>
                        <a:lnTo>
                          <a:pt x="265" y="200"/>
                        </a:lnTo>
                        <a:lnTo>
                          <a:pt x="267" y="203"/>
                        </a:lnTo>
                        <a:lnTo>
                          <a:pt x="270" y="206"/>
                        </a:lnTo>
                        <a:lnTo>
                          <a:pt x="271" y="209"/>
                        </a:lnTo>
                        <a:lnTo>
                          <a:pt x="272" y="213"/>
                        </a:lnTo>
                        <a:lnTo>
                          <a:pt x="273" y="216"/>
                        </a:lnTo>
                        <a:lnTo>
                          <a:pt x="274" y="220"/>
                        </a:lnTo>
                        <a:lnTo>
                          <a:pt x="275" y="223"/>
                        </a:lnTo>
                        <a:lnTo>
                          <a:pt x="274" y="226"/>
                        </a:lnTo>
                        <a:lnTo>
                          <a:pt x="271" y="229"/>
                        </a:lnTo>
                        <a:lnTo>
                          <a:pt x="270" y="231"/>
                        </a:lnTo>
                        <a:lnTo>
                          <a:pt x="268" y="232"/>
                        </a:lnTo>
                        <a:lnTo>
                          <a:pt x="267" y="235"/>
                        </a:lnTo>
                        <a:lnTo>
                          <a:pt x="266" y="238"/>
                        </a:lnTo>
                        <a:lnTo>
                          <a:pt x="266" y="240"/>
                        </a:lnTo>
                        <a:lnTo>
                          <a:pt x="267" y="244"/>
                        </a:lnTo>
                        <a:lnTo>
                          <a:pt x="268" y="250"/>
                        </a:lnTo>
                        <a:lnTo>
                          <a:pt x="268" y="257"/>
                        </a:lnTo>
                        <a:lnTo>
                          <a:pt x="268" y="270"/>
                        </a:lnTo>
                        <a:lnTo>
                          <a:pt x="269" y="276"/>
                        </a:lnTo>
                        <a:lnTo>
                          <a:pt x="270" y="282"/>
                        </a:lnTo>
                        <a:lnTo>
                          <a:pt x="272" y="287"/>
                        </a:lnTo>
                        <a:lnTo>
                          <a:pt x="275" y="293"/>
                        </a:lnTo>
                        <a:lnTo>
                          <a:pt x="276" y="300"/>
                        </a:lnTo>
                        <a:lnTo>
                          <a:pt x="276" y="308"/>
                        </a:lnTo>
                        <a:lnTo>
                          <a:pt x="275" y="315"/>
                        </a:lnTo>
                        <a:lnTo>
                          <a:pt x="273" y="318"/>
                        </a:lnTo>
                        <a:lnTo>
                          <a:pt x="271" y="321"/>
                        </a:lnTo>
                        <a:lnTo>
                          <a:pt x="268" y="327"/>
                        </a:lnTo>
                        <a:lnTo>
                          <a:pt x="264" y="332"/>
                        </a:lnTo>
                        <a:lnTo>
                          <a:pt x="258" y="337"/>
                        </a:lnTo>
                        <a:lnTo>
                          <a:pt x="252" y="340"/>
                        </a:lnTo>
                        <a:lnTo>
                          <a:pt x="245" y="343"/>
                        </a:lnTo>
                        <a:lnTo>
                          <a:pt x="238" y="346"/>
                        </a:lnTo>
                        <a:lnTo>
                          <a:pt x="231" y="349"/>
                        </a:lnTo>
                        <a:lnTo>
                          <a:pt x="225" y="352"/>
                        </a:lnTo>
                        <a:lnTo>
                          <a:pt x="223" y="355"/>
                        </a:lnTo>
                        <a:lnTo>
                          <a:pt x="222" y="358"/>
                        </a:lnTo>
                        <a:lnTo>
                          <a:pt x="221" y="362"/>
                        </a:lnTo>
                        <a:lnTo>
                          <a:pt x="218" y="364"/>
                        </a:lnTo>
                        <a:lnTo>
                          <a:pt x="213" y="380"/>
                        </a:lnTo>
                        <a:lnTo>
                          <a:pt x="208" y="397"/>
                        </a:lnTo>
                        <a:lnTo>
                          <a:pt x="203" y="414"/>
                        </a:lnTo>
                        <a:lnTo>
                          <a:pt x="200" y="422"/>
                        </a:lnTo>
                        <a:lnTo>
                          <a:pt x="197" y="430"/>
                        </a:lnTo>
                        <a:lnTo>
                          <a:pt x="196" y="435"/>
                        </a:lnTo>
                        <a:lnTo>
                          <a:pt x="195" y="439"/>
                        </a:lnTo>
                        <a:lnTo>
                          <a:pt x="193" y="445"/>
                        </a:lnTo>
                        <a:lnTo>
                          <a:pt x="190" y="448"/>
                        </a:lnTo>
                      </a:path>
                    </a:pathLst>
                  </a:custGeom>
                  <a:noFill/>
                  <a:ln w="12700" cap="rnd">
                    <a:solidFill>
                      <a:schemeClr val="tx1">
                        <a:lumMod val="50000"/>
                        <a:lumOff val="50000"/>
                      </a:schemeClr>
                    </a:solidFill>
                    <a:round/>
                    <a:headEnd/>
                    <a:tailEnd/>
                  </a:ln>
                </p:spPr>
                <p:txBody>
                  <a:bodyPr/>
                  <a:lstStyle/>
                  <a:p>
                    <a:pPr>
                      <a:defRPr/>
                    </a:pPr>
                    <a:endParaRPr lang="ru-RU" dirty="0">
                      <a:latin typeface="+mj-lt"/>
                    </a:endParaRPr>
                  </a:p>
                </p:txBody>
              </p:sp>
              <p:sp>
                <p:nvSpPr>
                  <p:cNvPr id="151" name="Freeform 174"/>
                  <p:cNvSpPr>
                    <a:spLocks/>
                  </p:cNvSpPr>
                  <p:nvPr/>
                </p:nvSpPr>
                <p:spPr bwMode="auto">
                  <a:xfrm>
                    <a:off x="2233603" y="1277931"/>
                    <a:ext cx="819953" cy="896315"/>
                  </a:xfrm>
                  <a:custGeom>
                    <a:avLst/>
                    <a:gdLst>
                      <a:gd name="T0" fmla="*/ 2147483647 w 361"/>
                      <a:gd name="T1" fmla="*/ 2147483647 h 390"/>
                      <a:gd name="T2" fmla="*/ 2147483647 w 361"/>
                      <a:gd name="T3" fmla="*/ 2147483647 h 390"/>
                      <a:gd name="T4" fmla="*/ 2147483647 w 361"/>
                      <a:gd name="T5" fmla="*/ 2147483647 h 390"/>
                      <a:gd name="T6" fmla="*/ 2147483647 w 361"/>
                      <a:gd name="T7" fmla="*/ 2147483647 h 390"/>
                      <a:gd name="T8" fmla="*/ 2147483647 w 361"/>
                      <a:gd name="T9" fmla="*/ 2147483647 h 390"/>
                      <a:gd name="T10" fmla="*/ 2147483647 w 361"/>
                      <a:gd name="T11" fmla="*/ 2147483647 h 390"/>
                      <a:gd name="T12" fmla="*/ 2147483647 w 361"/>
                      <a:gd name="T13" fmla="*/ 2147483647 h 390"/>
                      <a:gd name="T14" fmla="*/ 2147483647 w 361"/>
                      <a:gd name="T15" fmla="*/ 2147483647 h 390"/>
                      <a:gd name="T16" fmla="*/ 2147483647 w 361"/>
                      <a:gd name="T17" fmla="*/ 2147483647 h 390"/>
                      <a:gd name="T18" fmla="*/ 2147483647 w 361"/>
                      <a:gd name="T19" fmla="*/ 2147483647 h 390"/>
                      <a:gd name="T20" fmla="*/ 2147483647 w 361"/>
                      <a:gd name="T21" fmla="*/ 2147483647 h 390"/>
                      <a:gd name="T22" fmla="*/ 2147483647 w 361"/>
                      <a:gd name="T23" fmla="*/ 2147483647 h 390"/>
                      <a:gd name="T24" fmla="*/ 2147483647 w 361"/>
                      <a:gd name="T25" fmla="*/ 2147483647 h 390"/>
                      <a:gd name="T26" fmla="*/ 2147483647 w 361"/>
                      <a:gd name="T27" fmla="*/ 2147483647 h 390"/>
                      <a:gd name="T28" fmla="*/ 2147483647 w 361"/>
                      <a:gd name="T29" fmla="*/ 2147483647 h 390"/>
                      <a:gd name="T30" fmla="*/ 2147483647 w 361"/>
                      <a:gd name="T31" fmla="*/ 2147483647 h 390"/>
                      <a:gd name="T32" fmla="*/ 2147483647 w 361"/>
                      <a:gd name="T33" fmla="*/ 2147483647 h 390"/>
                      <a:gd name="T34" fmla="*/ 2147483647 w 361"/>
                      <a:gd name="T35" fmla="*/ 2147483647 h 390"/>
                      <a:gd name="T36" fmla="*/ 2147483647 w 361"/>
                      <a:gd name="T37" fmla="*/ 2147483647 h 390"/>
                      <a:gd name="T38" fmla="*/ 2147483647 w 361"/>
                      <a:gd name="T39" fmla="*/ 2147483647 h 390"/>
                      <a:gd name="T40" fmla="*/ 2147483647 w 361"/>
                      <a:gd name="T41" fmla="*/ 2147483647 h 390"/>
                      <a:gd name="T42" fmla="*/ 2147483647 w 361"/>
                      <a:gd name="T43" fmla="*/ 2147483647 h 390"/>
                      <a:gd name="T44" fmla="*/ 2147483647 w 361"/>
                      <a:gd name="T45" fmla="*/ 2147483647 h 390"/>
                      <a:gd name="T46" fmla="*/ 2147483647 w 361"/>
                      <a:gd name="T47" fmla="*/ 2147483647 h 390"/>
                      <a:gd name="T48" fmla="*/ 2147483647 w 361"/>
                      <a:gd name="T49" fmla="*/ 2147483647 h 390"/>
                      <a:gd name="T50" fmla="*/ 2147483647 w 361"/>
                      <a:gd name="T51" fmla="*/ 2147483647 h 390"/>
                      <a:gd name="T52" fmla="*/ 2147483647 w 361"/>
                      <a:gd name="T53" fmla="*/ 2147483647 h 390"/>
                      <a:gd name="T54" fmla="*/ 2147483647 w 361"/>
                      <a:gd name="T55" fmla="*/ 2147483647 h 390"/>
                      <a:gd name="T56" fmla="*/ 2147483647 w 361"/>
                      <a:gd name="T57" fmla="*/ 2147483647 h 390"/>
                      <a:gd name="T58" fmla="*/ 2147483647 w 361"/>
                      <a:gd name="T59" fmla="*/ 2147483647 h 390"/>
                      <a:gd name="T60" fmla="*/ 2147483647 w 361"/>
                      <a:gd name="T61" fmla="*/ 2147483647 h 390"/>
                      <a:gd name="T62" fmla="*/ 2147483647 w 361"/>
                      <a:gd name="T63" fmla="*/ 2147483647 h 390"/>
                      <a:gd name="T64" fmla="*/ 2147483647 w 361"/>
                      <a:gd name="T65" fmla="*/ 2147483647 h 390"/>
                      <a:gd name="T66" fmla="*/ 2147483647 w 361"/>
                      <a:gd name="T67" fmla="*/ 2147483647 h 390"/>
                      <a:gd name="T68" fmla="*/ 2147483647 w 361"/>
                      <a:gd name="T69" fmla="*/ 2147483647 h 390"/>
                      <a:gd name="T70" fmla="*/ 2147483647 w 361"/>
                      <a:gd name="T71" fmla="*/ 2147483647 h 390"/>
                      <a:gd name="T72" fmla="*/ 2147483647 w 361"/>
                      <a:gd name="T73" fmla="*/ 2147483647 h 390"/>
                      <a:gd name="T74" fmla="*/ 2147483647 w 361"/>
                      <a:gd name="T75" fmla="*/ 2147483647 h 390"/>
                      <a:gd name="T76" fmla="*/ 2147483647 w 361"/>
                      <a:gd name="T77" fmla="*/ 2147483647 h 390"/>
                      <a:gd name="T78" fmla="*/ 2147483647 w 361"/>
                      <a:gd name="T79" fmla="*/ 2147483647 h 390"/>
                      <a:gd name="T80" fmla="*/ 2147483647 w 361"/>
                      <a:gd name="T81" fmla="*/ 2147483647 h 390"/>
                      <a:gd name="T82" fmla="*/ 2147483647 w 361"/>
                      <a:gd name="T83" fmla="*/ 2147483647 h 390"/>
                      <a:gd name="T84" fmla="*/ 2147483647 w 361"/>
                      <a:gd name="T85" fmla="*/ 2147483647 h 390"/>
                      <a:gd name="T86" fmla="*/ 2147483647 w 361"/>
                      <a:gd name="T87" fmla="*/ 2147483647 h 390"/>
                      <a:gd name="T88" fmla="*/ 2147483647 w 361"/>
                      <a:gd name="T89" fmla="*/ 2147483647 h 390"/>
                      <a:gd name="T90" fmla="*/ 2147483647 w 361"/>
                      <a:gd name="T91" fmla="*/ 2147483647 h 390"/>
                      <a:gd name="T92" fmla="*/ 2147483647 w 361"/>
                      <a:gd name="T93" fmla="*/ 2147483647 h 390"/>
                      <a:gd name="T94" fmla="*/ 2147483647 w 361"/>
                      <a:gd name="T95" fmla="*/ 2147483647 h 390"/>
                      <a:gd name="T96" fmla="*/ 0 w 361"/>
                      <a:gd name="T97" fmla="*/ 2147483647 h 390"/>
                      <a:gd name="T98" fmla="*/ 2147483647 w 361"/>
                      <a:gd name="T99" fmla="*/ 2147483647 h 390"/>
                      <a:gd name="T100" fmla="*/ 2147483647 w 361"/>
                      <a:gd name="T101" fmla="*/ 2147483647 h 390"/>
                      <a:gd name="T102" fmla="*/ 2147483647 w 361"/>
                      <a:gd name="T103" fmla="*/ 2147483647 h 390"/>
                      <a:gd name="T104" fmla="*/ 2147483647 w 361"/>
                      <a:gd name="T105" fmla="*/ 2147483647 h 390"/>
                      <a:gd name="T106" fmla="*/ 2147483647 w 361"/>
                      <a:gd name="T107" fmla="*/ 2147483647 h 390"/>
                      <a:gd name="T108" fmla="*/ 2147483647 w 361"/>
                      <a:gd name="T109" fmla="*/ 2147483647 h 390"/>
                      <a:gd name="T110" fmla="*/ 2147483647 w 361"/>
                      <a:gd name="T111" fmla="*/ 2147483647 h 390"/>
                      <a:gd name="T112" fmla="*/ 2147483647 w 361"/>
                      <a:gd name="T113" fmla="*/ 2147483647 h 390"/>
                      <a:gd name="T114" fmla="*/ 2147483647 w 361"/>
                      <a:gd name="T115" fmla="*/ 0 h 3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1"/>
                      <a:gd name="T175" fmla="*/ 0 h 390"/>
                      <a:gd name="T176" fmla="*/ 361 w 361"/>
                      <a:gd name="T177" fmla="*/ 390 h 39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1" h="390">
                        <a:moveTo>
                          <a:pt x="311" y="0"/>
                        </a:moveTo>
                        <a:lnTo>
                          <a:pt x="312" y="4"/>
                        </a:lnTo>
                        <a:lnTo>
                          <a:pt x="312" y="7"/>
                        </a:lnTo>
                        <a:lnTo>
                          <a:pt x="312" y="11"/>
                        </a:lnTo>
                        <a:lnTo>
                          <a:pt x="311" y="14"/>
                        </a:lnTo>
                        <a:lnTo>
                          <a:pt x="310" y="16"/>
                        </a:lnTo>
                        <a:lnTo>
                          <a:pt x="308" y="18"/>
                        </a:lnTo>
                        <a:lnTo>
                          <a:pt x="306" y="20"/>
                        </a:lnTo>
                        <a:lnTo>
                          <a:pt x="305" y="22"/>
                        </a:lnTo>
                        <a:lnTo>
                          <a:pt x="306" y="27"/>
                        </a:lnTo>
                        <a:lnTo>
                          <a:pt x="306" y="32"/>
                        </a:lnTo>
                        <a:lnTo>
                          <a:pt x="306" y="36"/>
                        </a:lnTo>
                        <a:lnTo>
                          <a:pt x="306" y="39"/>
                        </a:lnTo>
                        <a:lnTo>
                          <a:pt x="304" y="42"/>
                        </a:lnTo>
                        <a:lnTo>
                          <a:pt x="302" y="44"/>
                        </a:lnTo>
                        <a:lnTo>
                          <a:pt x="299" y="47"/>
                        </a:lnTo>
                        <a:lnTo>
                          <a:pt x="295" y="50"/>
                        </a:lnTo>
                        <a:lnTo>
                          <a:pt x="295" y="54"/>
                        </a:lnTo>
                        <a:lnTo>
                          <a:pt x="295" y="58"/>
                        </a:lnTo>
                        <a:lnTo>
                          <a:pt x="295" y="62"/>
                        </a:lnTo>
                        <a:lnTo>
                          <a:pt x="296" y="66"/>
                        </a:lnTo>
                        <a:lnTo>
                          <a:pt x="300" y="72"/>
                        </a:lnTo>
                        <a:lnTo>
                          <a:pt x="305" y="79"/>
                        </a:lnTo>
                        <a:lnTo>
                          <a:pt x="306" y="84"/>
                        </a:lnTo>
                        <a:lnTo>
                          <a:pt x="306" y="88"/>
                        </a:lnTo>
                        <a:lnTo>
                          <a:pt x="306" y="91"/>
                        </a:lnTo>
                        <a:lnTo>
                          <a:pt x="304" y="94"/>
                        </a:lnTo>
                        <a:lnTo>
                          <a:pt x="300" y="100"/>
                        </a:lnTo>
                        <a:lnTo>
                          <a:pt x="295" y="107"/>
                        </a:lnTo>
                        <a:lnTo>
                          <a:pt x="293" y="112"/>
                        </a:lnTo>
                        <a:lnTo>
                          <a:pt x="292" y="116"/>
                        </a:lnTo>
                        <a:lnTo>
                          <a:pt x="290" y="120"/>
                        </a:lnTo>
                        <a:lnTo>
                          <a:pt x="287" y="124"/>
                        </a:lnTo>
                        <a:lnTo>
                          <a:pt x="288" y="131"/>
                        </a:lnTo>
                        <a:lnTo>
                          <a:pt x="289" y="137"/>
                        </a:lnTo>
                        <a:lnTo>
                          <a:pt x="291" y="139"/>
                        </a:lnTo>
                        <a:lnTo>
                          <a:pt x="293" y="141"/>
                        </a:lnTo>
                        <a:lnTo>
                          <a:pt x="296" y="143"/>
                        </a:lnTo>
                        <a:lnTo>
                          <a:pt x="299" y="145"/>
                        </a:lnTo>
                        <a:lnTo>
                          <a:pt x="303" y="142"/>
                        </a:lnTo>
                        <a:lnTo>
                          <a:pt x="306" y="139"/>
                        </a:lnTo>
                        <a:lnTo>
                          <a:pt x="310" y="137"/>
                        </a:lnTo>
                        <a:lnTo>
                          <a:pt x="314" y="134"/>
                        </a:lnTo>
                        <a:lnTo>
                          <a:pt x="318" y="135"/>
                        </a:lnTo>
                        <a:lnTo>
                          <a:pt x="322" y="137"/>
                        </a:lnTo>
                        <a:lnTo>
                          <a:pt x="326" y="138"/>
                        </a:lnTo>
                        <a:lnTo>
                          <a:pt x="330" y="139"/>
                        </a:lnTo>
                        <a:lnTo>
                          <a:pt x="333" y="144"/>
                        </a:lnTo>
                        <a:lnTo>
                          <a:pt x="337" y="148"/>
                        </a:lnTo>
                        <a:lnTo>
                          <a:pt x="341" y="152"/>
                        </a:lnTo>
                        <a:lnTo>
                          <a:pt x="344" y="157"/>
                        </a:lnTo>
                        <a:lnTo>
                          <a:pt x="345" y="160"/>
                        </a:lnTo>
                        <a:lnTo>
                          <a:pt x="347" y="162"/>
                        </a:lnTo>
                        <a:lnTo>
                          <a:pt x="348" y="164"/>
                        </a:lnTo>
                        <a:lnTo>
                          <a:pt x="349" y="165"/>
                        </a:lnTo>
                        <a:lnTo>
                          <a:pt x="351" y="171"/>
                        </a:lnTo>
                        <a:lnTo>
                          <a:pt x="353" y="177"/>
                        </a:lnTo>
                        <a:lnTo>
                          <a:pt x="356" y="183"/>
                        </a:lnTo>
                        <a:lnTo>
                          <a:pt x="360" y="187"/>
                        </a:lnTo>
                        <a:lnTo>
                          <a:pt x="359" y="193"/>
                        </a:lnTo>
                        <a:lnTo>
                          <a:pt x="359" y="198"/>
                        </a:lnTo>
                        <a:lnTo>
                          <a:pt x="358" y="202"/>
                        </a:lnTo>
                        <a:lnTo>
                          <a:pt x="356" y="203"/>
                        </a:lnTo>
                        <a:lnTo>
                          <a:pt x="353" y="205"/>
                        </a:lnTo>
                        <a:lnTo>
                          <a:pt x="351" y="207"/>
                        </a:lnTo>
                        <a:lnTo>
                          <a:pt x="347" y="208"/>
                        </a:lnTo>
                        <a:lnTo>
                          <a:pt x="342" y="210"/>
                        </a:lnTo>
                        <a:lnTo>
                          <a:pt x="340" y="213"/>
                        </a:lnTo>
                        <a:lnTo>
                          <a:pt x="338" y="215"/>
                        </a:lnTo>
                        <a:lnTo>
                          <a:pt x="337" y="218"/>
                        </a:lnTo>
                        <a:lnTo>
                          <a:pt x="337" y="222"/>
                        </a:lnTo>
                        <a:lnTo>
                          <a:pt x="343" y="225"/>
                        </a:lnTo>
                        <a:lnTo>
                          <a:pt x="348" y="227"/>
                        </a:lnTo>
                        <a:lnTo>
                          <a:pt x="352" y="228"/>
                        </a:lnTo>
                        <a:lnTo>
                          <a:pt x="354" y="230"/>
                        </a:lnTo>
                        <a:lnTo>
                          <a:pt x="356" y="232"/>
                        </a:lnTo>
                        <a:lnTo>
                          <a:pt x="356" y="235"/>
                        </a:lnTo>
                        <a:lnTo>
                          <a:pt x="357" y="240"/>
                        </a:lnTo>
                        <a:lnTo>
                          <a:pt x="357" y="246"/>
                        </a:lnTo>
                        <a:lnTo>
                          <a:pt x="355" y="250"/>
                        </a:lnTo>
                        <a:lnTo>
                          <a:pt x="352" y="254"/>
                        </a:lnTo>
                        <a:lnTo>
                          <a:pt x="347" y="264"/>
                        </a:lnTo>
                        <a:lnTo>
                          <a:pt x="343" y="269"/>
                        </a:lnTo>
                        <a:lnTo>
                          <a:pt x="340" y="273"/>
                        </a:lnTo>
                        <a:lnTo>
                          <a:pt x="336" y="277"/>
                        </a:lnTo>
                        <a:lnTo>
                          <a:pt x="332" y="280"/>
                        </a:lnTo>
                        <a:lnTo>
                          <a:pt x="328" y="284"/>
                        </a:lnTo>
                        <a:lnTo>
                          <a:pt x="323" y="288"/>
                        </a:lnTo>
                        <a:lnTo>
                          <a:pt x="318" y="291"/>
                        </a:lnTo>
                        <a:lnTo>
                          <a:pt x="312" y="294"/>
                        </a:lnTo>
                        <a:lnTo>
                          <a:pt x="311" y="297"/>
                        </a:lnTo>
                        <a:lnTo>
                          <a:pt x="310" y="299"/>
                        </a:lnTo>
                        <a:lnTo>
                          <a:pt x="308" y="301"/>
                        </a:lnTo>
                        <a:lnTo>
                          <a:pt x="307" y="304"/>
                        </a:lnTo>
                        <a:lnTo>
                          <a:pt x="306" y="311"/>
                        </a:lnTo>
                        <a:lnTo>
                          <a:pt x="305" y="317"/>
                        </a:lnTo>
                        <a:lnTo>
                          <a:pt x="304" y="318"/>
                        </a:lnTo>
                        <a:lnTo>
                          <a:pt x="303" y="318"/>
                        </a:lnTo>
                        <a:lnTo>
                          <a:pt x="300" y="318"/>
                        </a:lnTo>
                        <a:lnTo>
                          <a:pt x="297" y="316"/>
                        </a:lnTo>
                        <a:lnTo>
                          <a:pt x="296" y="316"/>
                        </a:lnTo>
                        <a:lnTo>
                          <a:pt x="291" y="311"/>
                        </a:lnTo>
                        <a:lnTo>
                          <a:pt x="287" y="307"/>
                        </a:lnTo>
                        <a:lnTo>
                          <a:pt x="282" y="303"/>
                        </a:lnTo>
                        <a:lnTo>
                          <a:pt x="278" y="298"/>
                        </a:lnTo>
                        <a:lnTo>
                          <a:pt x="273" y="300"/>
                        </a:lnTo>
                        <a:lnTo>
                          <a:pt x="267" y="301"/>
                        </a:lnTo>
                        <a:lnTo>
                          <a:pt x="263" y="303"/>
                        </a:lnTo>
                        <a:lnTo>
                          <a:pt x="259" y="305"/>
                        </a:lnTo>
                        <a:lnTo>
                          <a:pt x="252" y="306"/>
                        </a:lnTo>
                        <a:lnTo>
                          <a:pt x="245" y="306"/>
                        </a:lnTo>
                        <a:lnTo>
                          <a:pt x="240" y="307"/>
                        </a:lnTo>
                        <a:lnTo>
                          <a:pt x="235" y="307"/>
                        </a:lnTo>
                        <a:lnTo>
                          <a:pt x="231" y="309"/>
                        </a:lnTo>
                        <a:lnTo>
                          <a:pt x="227" y="311"/>
                        </a:lnTo>
                        <a:lnTo>
                          <a:pt x="224" y="314"/>
                        </a:lnTo>
                        <a:lnTo>
                          <a:pt x="219" y="316"/>
                        </a:lnTo>
                        <a:lnTo>
                          <a:pt x="207" y="320"/>
                        </a:lnTo>
                        <a:lnTo>
                          <a:pt x="200" y="322"/>
                        </a:lnTo>
                        <a:lnTo>
                          <a:pt x="194" y="324"/>
                        </a:lnTo>
                        <a:lnTo>
                          <a:pt x="190" y="328"/>
                        </a:lnTo>
                        <a:lnTo>
                          <a:pt x="188" y="331"/>
                        </a:lnTo>
                        <a:lnTo>
                          <a:pt x="188" y="333"/>
                        </a:lnTo>
                        <a:lnTo>
                          <a:pt x="189" y="334"/>
                        </a:lnTo>
                        <a:lnTo>
                          <a:pt x="190" y="336"/>
                        </a:lnTo>
                        <a:lnTo>
                          <a:pt x="192" y="339"/>
                        </a:lnTo>
                        <a:lnTo>
                          <a:pt x="190" y="349"/>
                        </a:lnTo>
                        <a:lnTo>
                          <a:pt x="188" y="359"/>
                        </a:lnTo>
                        <a:lnTo>
                          <a:pt x="185" y="369"/>
                        </a:lnTo>
                        <a:lnTo>
                          <a:pt x="181" y="377"/>
                        </a:lnTo>
                        <a:lnTo>
                          <a:pt x="181" y="379"/>
                        </a:lnTo>
                        <a:lnTo>
                          <a:pt x="181" y="381"/>
                        </a:lnTo>
                        <a:lnTo>
                          <a:pt x="180" y="383"/>
                        </a:lnTo>
                        <a:lnTo>
                          <a:pt x="179" y="385"/>
                        </a:lnTo>
                        <a:lnTo>
                          <a:pt x="178" y="386"/>
                        </a:lnTo>
                        <a:lnTo>
                          <a:pt x="177" y="385"/>
                        </a:lnTo>
                        <a:lnTo>
                          <a:pt x="176" y="383"/>
                        </a:lnTo>
                        <a:lnTo>
                          <a:pt x="174" y="381"/>
                        </a:lnTo>
                        <a:lnTo>
                          <a:pt x="173" y="380"/>
                        </a:lnTo>
                        <a:lnTo>
                          <a:pt x="168" y="381"/>
                        </a:lnTo>
                        <a:lnTo>
                          <a:pt x="164" y="381"/>
                        </a:lnTo>
                        <a:lnTo>
                          <a:pt x="161" y="383"/>
                        </a:lnTo>
                        <a:lnTo>
                          <a:pt x="159" y="383"/>
                        </a:lnTo>
                        <a:lnTo>
                          <a:pt x="158" y="384"/>
                        </a:lnTo>
                        <a:lnTo>
                          <a:pt x="156" y="385"/>
                        </a:lnTo>
                        <a:lnTo>
                          <a:pt x="153" y="386"/>
                        </a:lnTo>
                        <a:lnTo>
                          <a:pt x="149" y="387"/>
                        </a:lnTo>
                        <a:lnTo>
                          <a:pt x="140" y="387"/>
                        </a:lnTo>
                        <a:lnTo>
                          <a:pt x="133" y="387"/>
                        </a:lnTo>
                        <a:lnTo>
                          <a:pt x="125" y="388"/>
                        </a:lnTo>
                        <a:lnTo>
                          <a:pt x="117" y="389"/>
                        </a:lnTo>
                        <a:lnTo>
                          <a:pt x="115" y="388"/>
                        </a:lnTo>
                        <a:lnTo>
                          <a:pt x="113" y="386"/>
                        </a:lnTo>
                        <a:lnTo>
                          <a:pt x="110" y="384"/>
                        </a:lnTo>
                        <a:lnTo>
                          <a:pt x="109" y="380"/>
                        </a:lnTo>
                        <a:lnTo>
                          <a:pt x="106" y="376"/>
                        </a:lnTo>
                        <a:lnTo>
                          <a:pt x="105" y="371"/>
                        </a:lnTo>
                        <a:lnTo>
                          <a:pt x="103" y="366"/>
                        </a:lnTo>
                        <a:lnTo>
                          <a:pt x="102" y="361"/>
                        </a:lnTo>
                        <a:lnTo>
                          <a:pt x="99" y="356"/>
                        </a:lnTo>
                        <a:lnTo>
                          <a:pt x="98" y="353"/>
                        </a:lnTo>
                        <a:lnTo>
                          <a:pt x="96" y="348"/>
                        </a:lnTo>
                        <a:lnTo>
                          <a:pt x="91" y="339"/>
                        </a:lnTo>
                        <a:lnTo>
                          <a:pt x="88" y="336"/>
                        </a:lnTo>
                        <a:lnTo>
                          <a:pt x="85" y="333"/>
                        </a:lnTo>
                        <a:lnTo>
                          <a:pt x="81" y="331"/>
                        </a:lnTo>
                        <a:lnTo>
                          <a:pt x="78" y="330"/>
                        </a:lnTo>
                        <a:lnTo>
                          <a:pt x="75" y="328"/>
                        </a:lnTo>
                        <a:lnTo>
                          <a:pt x="72" y="326"/>
                        </a:lnTo>
                        <a:lnTo>
                          <a:pt x="70" y="324"/>
                        </a:lnTo>
                        <a:lnTo>
                          <a:pt x="69" y="322"/>
                        </a:lnTo>
                        <a:lnTo>
                          <a:pt x="66" y="319"/>
                        </a:lnTo>
                        <a:lnTo>
                          <a:pt x="65" y="317"/>
                        </a:lnTo>
                        <a:lnTo>
                          <a:pt x="63" y="316"/>
                        </a:lnTo>
                        <a:lnTo>
                          <a:pt x="62" y="312"/>
                        </a:lnTo>
                        <a:lnTo>
                          <a:pt x="61" y="308"/>
                        </a:lnTo>
                        <a:lnTo>
                          <a:pt x="58" y="305"/>
                        </a:lnTo>
                        <a:lnTo>
                          <a:pt x="56" y="304"/>
                        </a:lnTo>
                        <a:lnTo>
                          <a:pt x="54" y="303"/>
                        </a:lnTo>
                        <a:lnTo>
                          <a:pt x="51" y="301"/>
                        </a:lnTo>
                        <a:lnTo>
                          <a:pt x="49" y="300"/>
                        </a:lnTo>
                        <a:lnTo>
                          <a:pt x="46" y="299"/>
                        </a:lnTo>
                        <a:lnTo>
                          <a:pt x="42" y="299"/>
                        </a:lnTo>
                        <a:lnTo>
                          <a:pt x="41" y="291"/>
                        </a:lnTo>
                        <a:lnTo>
                          <a:pt x="40" y="282"/>
                        </a:lnTo>
                        <a:lnTo>
                          <a:pt x="39" y="281"/>
                        </a:lnTo>
                        <a:lnTo>
                          <a:pt x="38" y="279"/>
                        </a:lnTo>
                        <a:lnTo>
                          <a:pt x="34" y="276"/>
                        </a:lnTo>
                        <a:lnTo>
                          <a:pt x="31" y="273"/>
                        </a:lnTo>
                        <a:lnTo>
                          <a:pt x="31" y="272"/>
                        </a:lnTo>
                        <a:lnTo>
                          <a:pt x="30" y="272"/>
                        </a:lnTo>
                        <a:lnTo>
                          <a:pt x="29" y="269"/>
                        </a:lnTo>
                        <a:lnTo>
                          <a:pt x="28" y="266"/>
                        </a:lnTo>
                        <a:lnTo>
                          <a:pt x="26" y="263"/>
                        </a:lnTo>
                        <a:lnTo>
                          <a:pt x="23" y="259"/>
                        </a:lnTo>
                        <a:lnTo>
                          <a:pt x="21" y="257"/>
                        </a:lnTo>
                        <a:lnTo>
                          <a:pt x="20" y="254"/>
                        </a:lnTo>
                        <a:lnTo>
                          <a:pt x="18" y="251"/>
                        </a:lnTo>
                        <a:lnTo>
                          <a:pt x="17" y="247"/>
                        </a:lnTo>
                        <a:lnTo>
                          <a:pt x="14" y="244"/>
                        </a:lnTo>
                        <a:lnTo>
                          <a:pt x="14" y="243"/>
                        </a:lnTo>
                        <a:lnTo>
                          <a:pt x="13" y="239"/>
                        </a:lnTo>
                        <a:lnTo>
                          <a:pt x="13" y="236"/>
                        </a:lnTo>
                        <a:lnTo>
                          <a:pt x="14" y="233"/>
                        </a:lnTo>
                        <a:lnTo>
                          <a:pt x="18" y="231"/>
                        </a:lnTo>
                        <a:lnTo>
                          <a:pt x="20" y="227"/>
                        </a:lnTo>
                        <a:lnTo>
                          <a:pt x="20" y="222"/>
                        </a:lnTo>
                        <a:lnTo>
                          <a:pt x="21" y="213"/>
                        </a:lnTo>
                        <a:lnTo>
                          <a:pt x="22" y="208"/>
                        </a:lnTo>
                        <a:lnTo>
                          <a:pt x="23" y="203"/>
                        </a:lnTo>
                        <a:lnTo>
                          <a:pt x="25" y="200"/>
                        </a:lnTo>
                        <a:lnTo>
                          <a:pt x="27" y="195"/>
                        </a:lnTo>
                        <a:lnTo>
                          <a:pt x="28" y="191"/>
                        </a:lnTo>
                        <a:lnTo>
                          <a:pt x="29" y="188"/>
                        </a:lnTo>
                        <a:lnTo>
                          <a:pt x="29" y="185"/>
                        </a:lnTo>
                        <a:lnTo>
                          <a:pt x="31" y="182"/>
                        </a:lnTo>
                        <a:lnTo>
                          <a:pt x="33" y="178"/>
                        </a:lnTo>
                        <a:lnTo>
                          <a:pt x="34" y="175"/>
                        </a:lnTo>
                        <a:lnTo>
                          <a:pt x="36" y="171"/>
                        </a:lnTo>
                        <a:lnTo>
                          <a:pt x="35" y="166"/>
                        </a:lnTo>
                        <a:lnTo>
                          <a:pt x="34" y="162"/>
                        </a:lnTo>
                        <a:lnTo>
                          <a:pt x="32" y="159"/>
                        </a:lnTo>
                        <a:lnTo>
                          <a:pt x="29" y="156"/>
                        </a:lnTo>
                        <a:lnTo>
                          <a:pt x="28" y="153"/>
                        </a:lnTo>
                        <a:lnTo>
                          <a:pt x="27" y="150"/>
                        </a:lnTo>
                        <a:lnTo>
                          <a:pt x="25" y="149"/>
                        </a:lnTo>
                        <a:lnTo>
                          <a:pt x="22" y="146"/>
                        </a:lnTo>
                        <a:lnTo>
                          <a:pt x="20" y="142"/>
                        </a:lnTo>
                        <a:lnTo>
                          <a:pt x="19" y="139"/>
                        </a:lnTo>
                        <a:lnTo>
                          <a:pt x="17" y="136"/>
                        </a:lnTo>
                        <a:lnTo>
                          <a:pt x="16" y="134"/>
                        </a:lnTo>
                        <a:lnTo>
                          <a:pt x="14" y="133"/>
                        </a:lnTo>
                        <a:lnTo>
                          <a:pt x="14" y="107"/>
                        </a:lnTo>
                        <a:lnTo>
                          <a:pt x="15" y="81"/>
                        </a:lnTo>
                        <a:lnTo>
                          <a:pt x="15" y="76"/>
                        </a:lnTo>
                        <a:lnTo>
                          <a:pt x="14" y="72"/>
                        </a:lnTo>
                        <a:lnTo>
                          <a:pt x="12" y="69"/>
                        </a:lnTo>
                        <a:lnTo>
                          <a:pt x="10" y="67"/>
                        </a:lnTo>
                        <a:lnTo>
                          <a:pt x="8" y="66"/>
                        </a:lnTo>
                        <a:lnTo>
                          <a:pt x="5" y="62"/>
                        </a:lnTo>
                        <a:lnTo>
                          <a:pt x="3" y="59"/>
                        </a:lnTo>
                        <a:lnTo>
                          <a:pt x="2" y="54"/>
                        </a:lnTo>
                        <a:lnTo>
                          <a:pt x="0" y="50"/>
                        </a:lnTo>
                        <a:lnTo>
                          <a:pt x="1" y="46"/>
                        </a:lnTo>
                        <a:lnTo>
                          <a:pt x="3" y="43"/>
                        </a:lnTo>
                        <a:lnTo>
                          <a:pt x="6" y="42"/>
                        </a:lnTo>
                        <a:lnTo>
                          <a:pt x="10" y="41"/>
                        </a:lnTo>
                        <a:lnTo>
                          <a:pt x="14" y="42"/>
                        </a:lnTo>
                        <a:lnTo>
                          <a:pt x="17" y="43"/>
                        </a:lnTo>
                        <a:lnTo>
                          <a:pt x="23" y="46"/>
                        </a:lnTo>
                        <a:lnTo>
                          <a:pt x="29" y="50"/>
                        </a:lnTo>
                        <a:lnTo>
                          <a:pt x="32" y="52"/>
                        </a:lnTo>
                        <a:lnTo>
                          <a:pt x="36" y="53"/>
                        </a:lnTo>
                        <a:lnTo>
                          <a:pt x="39" y="56"/>
                        </a:lnTo>
                        <a:lnTo>
                          <a:pt x="42" y="58"/>
                        </a:lnTo>
                        <a:lnTo>
                          <a:pt x="44" y="59"/>
                        </a:lnTo>
                        <a:lnTo>
                          <a:pt x="46" y="60"/>
                        </a:lnTo>
                        <a:lnTo>
                          <a:pt x="49" y="60"/>
                        </a:lnTo>
                        <a:lnTo>
                          <a:pt x="52" y="59"/>
                        </a:lnTo>
                        <a:lnTo>
                          <a:pt x="57" y="59"/>
                        </a:lnTo>
                        <a:lnTo>
                          <a:pt x="63" y="58"/>
                        </a:lnTo>
                        <a:lnTo>
                          <a:pt x="68" y="56"/>
                        </a:lnTo>
                        <a:lnTo>
                          <a:pt x="72" y="52"/>
                        </a:lnTo>
                        <a:lnTo>
                          <a:pt x="77" y="49"/>
                        </a:lnTo>
                        <a:lnTo>
                          <a:pt x="82" y="47"/>
                        </a:lnTo>
                        <a:lnTo>
                          <a:pt x="85" y="42"/>
                        </a:lnTo>
                        <a:lnTo>
                          <a:pt x="88" y="39"/>
                        </a:lnTo>
                        <a:lnTo>
                          <a:pt x="90" y="34"/>
                        </a:lnTo>
                        <a:lnTo>
                          <a:pt x="91" y="32"/>
                        </a:lnTo>
                        <a:lnTo>
                          <a:pt x="91" y="29"/>
                        </a:lnTo>
                        <a:lnTo>
                          <a:pt x="99" y="21"/>
                        </a:lnTo>
                        <a:lnTo>
                          <a:pt x="106" y="16"/>
                        </a:lnTo>
                        <a:lnTo>
                          <a:pt x="111" y="11"/>
                        </a:lnTo>
                        <a:lnTo>
                          <a:pt x="116" y="8"/>
                        </a:lnTo>
                        <a:lnTo>
                          <a:pt x="121" y="6"/>
                        </a:lnTo>
                        <a:lnTo>
                          <a:pt x="127" y="6"/>
                        </a:lnTo>
                        <a:lnTo>
                          <a:pt x="135" y="6"/>
                        </a:lnTo>
                        <a:lnTo>
                          <a:pt x="140" y="6"/>
                        </a:lnTo>
                        <a:lnTo>
                          <a:pt x="145" y="6"/>
                        </a:lnTo>
                        <a:lnTo>
                          <a:pt x="148" y="6"/>
                        </a:lnTo>
                        <a:lnTo>
                          <a:pt x="151" y="6"/>
                        </a:lnTo>
                        <a:lnTo>
                          <a:pt x="155" y="6"/>
                        </a:lnTo>
                        <a:lnTo>
                          <a:pt x="158" y="6"/>
                        </a:lnTo>
                        <a:lnTo>
                          <a:pt x="159" y="5"/>
                        </a:lnTo>
                        <a:lnTo>
                          <a:pt x="159" y="4"/>
                        </a:lnTo>
                        <a:lnTo>
                          <a:pt x="161" y="2"/>
                        </a:lnTo>
                        <a:lnTo>
                          <a:pt x="163" y="0"/>
                        </a:lnTo>
                        <a:lnTo>
                          <a:pt x="311" y="0"/>
                        </a:lnTo>
                      </a:path>
                    </a:pathLst>
                  </a:custGeom>
                  <a:solidFill>
                    <a:schemeClr val="bg1">
                      <a:lumMod val="95000"/>
                    </a:schemeClr>
                  </a:solidFill>
                  <a:ln w="12700" cap="rnd">
                    <a:solidFill>
                      <a:schemeClr val="tx1">
                        <a:lumMod val="50000"/>
                        <a:lumOff val="50000"/>
                      </a:schemeClr>
                    </a:solidFill>
                    <a:round/>
                    <a:headEnd/>
                    <a:tailEnd/>
                  </a:ln>
                </p:spPr>
                <p:txBody>
                  <a:bodyPr/>
                  <a:lstStyle/>
                  <a:p>
                    <a:pPr>
                      <a:defRPr/>
                    </a:pPr>
                    <a:endParaRPr lang="ru-RU" dirty="0">
                      <a:latin typeface="+mj-lt"/>
                    </a:endParaRPr>
                  </a:p>
                </p:txBody>
              </p:sp>
              <p:sp>
                <p:nvSpPr>
                  <p:cNvPr id="152" name="Freeform 175"/>
                  <p:cNvSpPr>
                    <a:spLocks/>
                  </p:cNvSpPr>
                  <p:nvPr/>
                </p:nvSpPr>
                <p:spPr bwMode="auto">
                  <a:xfrm>
                    <a:off x="3420103" y="1456193"/>
                    <a:ext cx="948505" cy="1161212"/>
                  </a:xfrm>
                  <a:custGeom>
                    <a:avLst/>
                    <a:gdLst>
                      <a:gd name="T0" fmla="*/ 2147483647 w 419"/>
                      <a:gd name="T1" fmla="*/ 2147483647 h 504"/>
                      <a:gd name="T2" fmla="*/ 2147483647 w 419"/>
                      <a:gd name="T3" fmla="*/ 2147483647 h 504"/>
                      <a:gd name="T4" fmla="*/ 2147483647 w 419"/>
                      <a:gd name="T5" fmla="*/ 2147483647 h 504"/>
                      <a:gd name="T6" fmla="*/ 2147483647 w 419"/>
                      <a:gd name="T7" fmla="*/ 2147483647 h 504"/>
                      <a:gd name="T8" fmla="*/ 2147483647 w 419"/>
                      <a:gd name="T9" fmla="*/ 2147483647 h 504"/>
                      <a:gd name="T10" fmla="*/ 2147483647 w 419"/>
                      <a:gd name="T11" fmla="*/ 2147483647 h 504"/>
                      <a:gd name="T12" fmla="*/ 2147483647 w 419"/>
                      <a:gd name="T13" fmla="*/ 2147483647 h 504"/>
                      <a:gd name="T14" fmla="*/ 2147483647 w 419"/>
                      <a:gd name="T15" fmla="*/ 2147483647 h 504"/>
                      <a:gd name="T16" fmla="*/ 2147483647 w 419"/>
                      <a:gd name="T17" fmla="*/ 2147483647 h 504"/>
                      <a:gd name="T18" fmla="*/ 2147483647 w 419"/>
                      <a:gd name="T19" fmla="*/ 2147483647 h 504"/>
                      <a:gd name="T20" fmla="*/ 2147483647 w 419"/>
                      <a:gd name="T21" fmla="*/ 2147483647 h 504"/>
                      <a:gd name="T22" fmla="*/ 2147483647 w 419"/>
                      <a:gd name="T23" fmla="*/ 2147483647 h 504"/>
                      <a:gd name="T24" fmla="*/ 2147483647 w 419"/>
                      <a:gd name="T25" fmla="*/ 2147483647 h 504"/>
                      <a:gd name="T26" fmla="*/ 2147483647 w 419"/>
                      <a:gd name="T27" fmla="*/ 2147483647 h 504"/>
                      <a:gd name="T28" fmla="*/ 2147483647 w 419"/>
                      <a:gd name="T29" fmla="*/ 2147483647 h 504"/>
                      <a:gd name="T30" fmla="*/ 2147483647 w 419"/>
                      <a:gd name="T31" fmla="*/ 2147483647 h 504"/>
                      <a:gd name="T32" fmla="*/ 2147483647 w 419"/>
                      <a:gd name="T33" fmla="*/ 2147483647 h 504"/>
                      <a:gd name="T34" fmla="*/ 2147483647 w 419"/>
                      <a:gd name="T35" fmla="*/ 2147483647 h 504"/>
                      <a:gd name="T36" fmla="*/ 2147483647 w 419"/>
                      <a:gd name="T37" fmla="*/ 2147483647 h 504"/>
                      <a:gd name="T38" fmla="*/ 2147483647 w 419"/>
                      <a:gd name="T39" fmla="*/ 2147483647 h 504"/>
                      <a:gd name="T40" fmla="*/ 2147483647 w 419"/>
                      <a:gd name="T41" fmla="*/ 2147483647 h 504"/>
                      <a:gd name="T42" fmla="*/ 2147483647 w 419"/>
                      <a:gd name="T43" fmla="*/ 2147483647 h 504"/>
                      <a:gd name="T44" fmla="*/ 2147483647 w 419"/>
                      <a:gd name="T45" fmla="*/ 2147483647 h 504"/>
                      <a:gd name="T46" fmla="*/ 2147483647 w 419"/>
                      <a:gd name="T47" fmla="*/ 2147483647 h 504"/>
                      <a:gd name="T48" fmla="*/ 2147483647 w 419"/>
                      <a:gd name="T49" fmla="*/ 2147483647 h 504"/>
                      <a:gd name="T50" fmla="*/ 2147483647 w 419"/>
                      <a:gd name="T51" fmla="*/ 2147483647 h 504"/>
                      <a:gd name="T52" fmla="*/ 2147483647 w 419"/>
                      <a:gd name="T53" fmla="*/ 2147483647 h 504"/>
                      <a:gd name="T54" fmla="*/ 2147483647 w 419"/>
                      <a:gd name="T55" fmla="*/ 2147483647 h 504"/>
                      <a:gd name="T56" fmla="*/ 2147483647 w 419"/>
                      <a:gd name="T57" fmla="*/ 2147483647 h 504"/>
                      <a:gd name="T58" fmla="*/ 2147483647 w 419"/>
                      <a:gd name="T59" fmla="*/ 2147483647 h 504"/>
                      <a:gd name="T60" fmla="*/ 2147483647 w 419"/>
                      <a:gd name="T61" fmla="*/ 2147483647 h 504"/>
                      <a:gd name="T62" fmla="*/ 2147483647 w 419"/>
                      <a:gd name="T63" fmla="*/ 2147483647 h 504"/>
                      <a:gd name="T64" fmla="*/ 2147483647 w 419"/>
                      <a:gd name="T65" fmla="*/ 2147483647 h 504"/>
                      <a:gd name="T66" fmla="*/ 2147483647 w 419"/>
                      <a:gd name="T67" fmla="*/ 2147483647 h 504"/>
                      <a:gd name="T68" fmla="*/ 2147483647 w 419"/>
                      <a:gd name="T69" fmla="*/ 2147483647 h 504"/>
                      <a:gd name="T70" fmla="*/ 2147483647 w 419"/>
                      <a:gd name="T71" fmla="*/ 2147483647 h 504"/>
                      <a:gd name="T72" fmla="*/ 2147483647 w 419"/>
                      <a:gd name="T73" fmla="*/ 2147483647 h 504"/>
                      <a:gd name="T74" fmla="*/ 2147483647 w 419"/>
                      <a:gd name="T75" fmla="*/ 2147483647 h 504"/>
                      <a:gd name="T76" fmla="*/ 2147483647 w 419"/>
                      <a:gd name="T77" fmla="*/ 2147483647 h 504"/>
                      <a:gd name="T78" fmla="*/ 2147483647 w 419"/>
                      <a:gd name="T79" fmla="*/ 2147483647 h 504"/>
                      <a:gd name="T80" fmla="*/ 2147483647 w 419"/>
                      <a:gd name="T81" fmla="*/ 2147483647 h 504"/>
                      <a:gd name="T82" fmla="*/ 2147483647 w 419"/>
                      <a:gd name="T83" fmla="*/ 2147483647 h 504"/>
                      <a:gd name="T84" fmla="*/ 2147483647 w 419"/>
                      <a:gd name="T85" fmla="*/ 2147483647 h 504"/>
                      <a:gd name="T86" fmla="*/ 2147483647 w 419"/>
                      <a:gd name="T87" fmla="*/ 2147483647 h 504"/>
                      <a:gd name="T88" fmla="*/ 2147483647 w 419"/>
                      <a:gd name="T89" fmla="*/ 2147483647 h 504"/>
                      <a:gd name="T90" fmla="*/ 2147483647 w 419"/>
                      <a:gd name="T91" fmla="*/ 2147483647 h 504"/>
                      <a:gd name="T92" fmla="*/ 2147483647 w 419"/>
                      <a:gd name="T93" fmla="*/ 2147483647 h 504"/>
                      <a:gd name="T94" fmla="*/ 2147483647 w 419"/>
                      <a:gd name="T95" fmla="*/ 2147483647 h 504"/>
                      <a:gd name="T96" fmla="*/ 2147483647 w 419"/>
                      <a:gd name="T97" fmla="*/ 2147483647 h 504"/>
                      <a:gd name="T98" fmla="*/ 2147483647 w 419"/>
                      <a:gd name="T99" fmla="*/ 2147483647 h 504"/>
                      <a:gd name="T100" fmla="*/ 2147483647 w 419"/>
                      <a:gd name="T101" fmla="*/ 2147483647 h 504"/>
                      <a:gd name="T102" fmla="*/ 2147483647 w 419"/>
                      <a:gd name="T103" fmla="*/ 2147483647 h 504"/>
                      <a:gd name="T104" fmla="*/ 2147483647 w 419"/>
                      <a:gd name="T105" fmla="*/ 2147483647 h 504"/>
                      <a:gd name="T106" fmla="*/ 2147483647 w 419"/>
                      <a:gd name="T107" fmla="*/ 2147483647 h 504"/>
                      <a:gd name="T108" fmla="*/ 2147483647 w 419"/>
                      <a:gd name="T109" fmla="*/ 2147483647 h 504"/>
                      <a:gd name="T110" fmla="*/ 2147483647 w 419"/>
                      <a:gd name="T111" fmla="*/ 2147483647 h 504"/>
                      <a:gd name="T112" fmla="*/ 2147483647 w 419"/>
                      <a:gd name="T113" fmla="*/ 2147483647 h 504"/>
                      <a:gd name="T114" fmla="*/ 2147483647 w 419"/>
                      <a:gd name="T115" fmla="*/ 2147483647 h 504"/>
                      <a:gd name="T116" fmla="*/ 2147483647 w 419"/>
                      <a:gd name="T117" fmla="*/ 2147483647 h 504"/>
                      <a:gd name="T118" fmla="*/ 2147483647 w 419"/>
                      <a:gd name="T119" fmla="*/ 2147483647 h 504"/>
                      <a:gd name="T120" fmla="*/ 2147483647 w 419"/>
                      <a:gd name="T121" fmla="*/ 2147483647 h 504"/>
                      <a:gd name="T122" fmla="*/ 2147483647 w 419"/>
                      <a:gd name="T123" fmla="*/ 2147483647 h 504"/>
                      <a:gd name="T124" fmla="*/ 2147483647 w 419"/>
                      <a:gd name="T125" fmla="*/ 2147483647 h 5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9"/>
                      <a:gd name="T190" fmla="*/ 0 h 504"/>
                      <a:gd name="T191" fmla="*/ 419 w 419"/>
                      <a:gd name="T192" fmla="*/ 504 h 5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9" h="504">
                        <a:moveTo>
                          <a:pt x="69" y="458"/>
                        </a:moveTo>
                        <a:lnTo>
                          <a:pt x="66" y="452"/>
                        </a:lnTo>
                        <a:lnTo>
                          <a:pt x="62" y="447"/>
                        </a:lnTo>
                        <a:lnTo>
                          <a:pt x="58" y="442"/>
                        </a:lnTo>
                        <a:lnTo>
                          <a:pt x="53" y="437"/>
                        </a:lnTo>
                        <a:lnTo>
                          <a:pt x="52" y="434"/>
                        </a:lnTo>
                        <a:lnTo>
                          <a:pt x="51" y="432"/>
                        </a:lnTo>
                        <a:lnTo>
                          <a:pt x="49" y="429"/>
                        </a:lnTo>
                        <a:lnTo>
                          <a:pt x="46" y="427"/>
                        </a:lnTo>
                        <a:lnTo>
                          <a:pt x="45" y="425"/>
                        </a:lnTo>
                        <a:lnTo>
                          <a:pt x="43" y="423"/>
                        </a:lnTo>
                        <a:lnTo>
                          <a:pt x="42" y="420"/>
                        </a:lnTo>
                        <a:lnTo>
                          <a:pt x="41" y="418"/>
                        </a:lnTo>
                        <a:lnTo>
                          <a:pt x="39" y="417"/>
                        </a:lnTo>
                        <a:lnTo>
                          <a:pt x="38" y="415"/>
                        </a:lnTo>
                        <a:lnTo>
                          <a:pt x="36" y="410"/>
                        </a:lnTo>
                        <a:lnTo>
                          <a:pt x="36" y="408"/>
                        </a:lnTo>
                        <a:lnTo>
                          <a:pt x="35" y="407"/>
                        </a:lnTo>
                        <a:lnTo>
                          <a:pt x="37" y="401"/>
                        </a:lnTo>
                        <a:lnTo>
                          <a:pt x="40" y="396"/>
                        </a:lnTo>
                        <a:lnTo>
                          <a:pt x="44" y="392"/>
                        </a:lnTo>
                        <a:lnTo>
                          <a:pt x="49" y="388"/>
                        </a:lnTo>
                        <a:lnTo>
                          <a:pt x="50" y="384"/>
                        </a:lnTo>
                        <a:lnTo>
                          <a:pt x="50" y="381"/>
                        </a:lnTo>
                        <a:lnTo>
                          <a:pt x="50" y="379"/>
                        </a:lnTo>
                        <a:lnTo>
                          <a:pt x="51" y="378"/>
                        </a:lnTo>
                        <a:lnTo>
                          <a:pt x="52" y="376"/>
                        </a:lnTo>
                        <a:lnTo>
                          <a:pt x="53" y="375"/>
                        </a:lnTo>
                        <a:lnTo>
                          <a:pt x="55" y="373"/>
                        </a:lnTo>
                        <a:lnTo>
                          <a:pt x="56" y="369"/>
                        </a:lnTo>
                        <a:lnTo>
                          <a:pt x="56" y="367"/>
                        </a:lnTo>
                        <a:lnTo>
                          <a:pt x="56" y="365"/>
                        </a:lnTo>
                        <a:lnTo>
                          <a:pt x="56" y="364"/>
                        </a:lnTo>
                        <a:lnTo>
                          <a:pt x="56" y="360"/>
                        </a:lnTo>
                        <a:lnTo>
                          <a:pt x="56" y="358"/>
                        </a:lnTo>
                        <a:lnTo>
                          <a:pt x="56" y="355"/>
                        </a:lnTo>
                        <a:lnTo>
                          <a:pt x="57" y="354"/>
                        </a:lnTo>
                        <a:lnTo>
                          <a:pt x="58" y="351"/>
                        </a:lnTo>
                        <a:lnTo>
                          <a:pt x="62" y="345"/>
                        </a:lnTo>
                        <a:lnTo>
                          <a:pt x="64" y="341"/>
                        </a:lnTo>
                        <a:lnTo>
                          <a:pt x="64" y="338"/>
                        </a:lnTo>
                        <a:lnTo>
                          <a:pt x="64" y="335"/>
                        </a:lnTo>
                        <a:lnTo>
                          <a:pt x="63" y="333"/>
                        </a:lnTo>
                        <a:lnTo>
                          <a:pt x="61" y="332"/>
                        </a:lnTo>
                        <a:lnTo>
                          <a:pt x="58" y="331"/>
                        </a:lnTo>
                        <a:lnTo>
                          <a:pt x="51" y="330"/>
                        </a:lnTo>
                        <a:lnTo>
                          <a:pt x="44" y="329"/>
                        </a:lnTo>
                        <a:lnTo>
                          <a:pt x="41" y="328"/>
                        </a:lnTo>
                        <a:lnTo>
                          <a:pt x="39" y="327"/>
                        </a:lnTo>
                        <a:lnTo>
                          <a:pt x="36" y="329"/>
                        </a:lnTo>
                        <a:lnTo>
                          <a:pt x="34" y="330"/>
                        </a:lnTo>
                        <a:lnTo>
                          <a:pt x="32" y="330"/>
                        </a:lnTo>
                        <a:lnTo>
                          <a:pt x="29" y="330"/>
                        </a:lnTo>
                        <a:lnTo>
                          <a:pt x="28" y="330"/>
                        </a:lnTo>
                        <a:lnTo>
                          <a:pt x="26" y="329"/>
                        </a:lnTo>
                        <a:lnTo>
                          <a:pt x="21" y="324"/>
                        </a:lnTo>
                        <a:lnTo>
                          <a:pt x="16" y="318"/>
                        </a:lnTo>
                        <a:lnTo>
                          <a:pt x="11" y="313"/>
                        </a:lnTo>
                        <a:lnTo>
                          <a:pt x="5" y="309"/>
                        </a:lnTo>
                        <a:lnTo>
                          <a:pt x="3" y="306"/>
                        </a:lnTo>
                        <a:lnTo>
                          <a:pt x="1" y="304"/>
                        </a:lnTo>
                        <a:lnTo>
                          <a:pt x="0" y="298"/>
                        </a:lnTo>
                        <a:lnTo>
                          <a:pt x="1" y="292"/>
                        </a:lnTo>
                        <a:lnTo>
                          <a:pt x="1" y="284"/>
                        </a:lnTo>
                        <a:lnTo>
                          <a:pt x="3" y="278"/>
                        </a:lnTo>
                        <a:lnTo>
                          <a:pt x="4" y="272"/>
                        </a:lnTo>
                        <a:lnTo>
                          <a:pt x="5" y="267"/>
                        </a:lnTo>
                        <a:lnTo>
                          <a:pt x="5" y="263"/>
                        </a:lnTo>
                        <a:lnTo>
                          <a:pt x="5" y="255"/>
                        </a:lnTo>
                        <a:lnTo>
                          <a:pt x="4" y="250"/>
                        </a:lnTo>
                        <a:lnTo>
                          <a:pt x="4" y="244"/>
                        </a:lnTo>
                        <a:lnTo>
                          <a:pt x="6" y="231"/>
                        </a:lnTo>
                        <a:lnTo>
                          <a:pt x="8" y="217"/>
                        </a:lnTo>
                        <a:lnTo>
                          <a:pt x="12" y="190"/>
                        </a:lnTo>
                        <a:lnTo>
                          <a:pt x="13" y="187"/>
                        </a:lnTo>
                        <a:lnTo>
                          <a:pt x="13" y="183"/>
                        </a:lnTo>
                        <a:lnTo>
                          <a:pt x="13" y="178"/>
                        </a:lnTo>
                        <a:lnTo>
                          <a:pt x="14" y="173"/>
                        </a:lnTo>
                        <a:lnTo>
                          <a:pt x="15" y="168"/>
                        </a:lnTo>
                        <a:lnTo>
                          <a:pt x="16" y="163"/>
                        </a:lnTo>
                        <a:lnTo>
                          <a:pt x="17" y="160"/>
                        </a:lnTo>
                        <a:lnTo>
                          <a:pt x="18" y="157"/>
                        </a:lnTo>
                        <a:lnTo>
                          <a:pt x="19" y="155"/>
                        </a:lnTo>
                        <a:lnTo>
                          <a:pt x="20" y="154"/>
                        </a:lnTo>
                        <a:lnTo>
                          <a:pt x="18" y="151"/>
                        </a:lnTo>
                        <a:lnTo>
                          <a:pt x="18" y="148"/>
                        </a:lnTo>
                        <a:lnTo>
                          <a:pt x="18" y="147"/>
                        </a:lnTo>
                        <a:lnTo>
                          <a:pt x="18" y="144"/>
                        </a:lnTo>
                        <a:lnTo>
                          <a:pt x="20" y="140"/>
                        </a:lnTo>
                        <a:lnTo>
                          <a:pt x="22" y="135"/>
                        </a:lnTo>
                        <a:lnTo>
                          <a:pt x="27" y="124"/>
                        </a:lnTo>
                        <a:lnTo>
                          <a:pt x="33" y="112"/>
                        </a:lnTo>
                        <a:lnTo>
                          <a:pt x="36" y="106"/>
                        </a:lnTo>
                        <a:lnTo>
                          <a:pt x="39" y="101"/>
                        </a:lnTo>
                        <a:lnTo>
                          <a:pt x="42" y="95"/>
                        </a:lnTo>
                        <a:lnTo>
                          <a:pt x="46" y="88"/>
                        </a:lnTo>
                        <a:lnTo>
                          <a:pt x="49" y="82"/>
                        </a:lnTo>
                        <a:lnTo>
                          <a:pt x="52" y="75"/>
                        </a:lnTo>
                        <a:lnTo>
                          <a:pt x="54" y="70"/>
                        </a:lnTo>
                        <a:lnTo>
                          <a:pt x="55" y="66"/>
                        </a:lnTo>
                        <a:lnTo>
                          <a:pt x="57" y="64"/>
                        </a:lnTo>
                        <a:lnTo>
                          <a:pt x="58" y="62"/>
                        </a:lnTo>
                        <a:lnTo>
                          <a:pt x="60" y="62"/>
                        </a:lnTo>
                        <a:lnTo>
                          <a:pt x="63" y="61"/>
                        </a:lnTo>
                        <a:lnTo>
                          <a:pt x="67" y="60"/>
                        </a:lnTo>
                        <a:lnTo>
                          <a:pt x="73" y="59"/>
                        </a:lnTo>
                        <a:lnTo>
                          <a:pt x="77" y="58"/>
                        </a:lnTo>
                        <a:lnTo>
                          <a:pt x="80" y="57"/>
                        </a:lnTo>
                        <a:lnTo>
                          <a:pt x="82" y="57"/>
                        </a:lnTo>
                        <a:lnTo>
                          <a:pt x="83" y="57"/>
                        </a:lnTo>
                        <a:lnTo>
                          <a:pt x="85" y="56"/>
                        </a:lnTo>
                        <a:lnTo>
                          <a:pt x="87" y="56"/>
                        </a:lnTo>
                        <a:lnTo>
                          <a:pt x="89" y="55"/>
                        </a:lnTo>
                        <a:lnTo>
                          <a:pt x="96" y="49"/>
                        </a:lnTo>
                        <a:lnTo>
                          <a:pt x="103" y="45"/>
                        </a:lnTo>
                        <a:lnTo>
                          <a:pt x="111" y="43"/>
                        </a:lnTo>
                        <a:lnTo>
                          <a:pt x="120" y="42"/>
                        </a:lnTo>
                        <a:lnTo>
                          <a:pt x="122" y="41"/>
                        </a:lnTo>
                        <a:lnTo>
                          <a:pt x="124" y="40"/>
                        </a:lnTo>
                        <a:lnTo>
                          <a:pt x="125" y="40"/>
                        </a:lnTo>
                        <a:lnTo>
                          <a:pt x="126" y="38"/>
                        </a:lnTo>
                        <a:lnTo>
                          <a:pt x="130" y="31"/>
                        </a:lnTo>
                        <a:lnTo>
                          <a:pt x="133" y="25"/>
                        </a:lnTo>
                        <a:lnTo>
                          <a:pt x="135" y="22"/>
                        </a:lnTo>
                        <a:lnTo>
                          <a:pt x="139" y="21"/>
                        </a:lnTo>
                        <a:lnTo>
                          <a:pt x="142" y="20"/>
                        </a:lnTo>
                        <a:lnTo>
                          <a:pt x="147" y="20"/>
                        </a:lnTo>
                        <a:lnTo>
                          <a:pt x="154" y="20"/>
                        </a:lnTo>
                        <a:lnTo>
                          <a:pt x="158" y="20"/>
                        </a:lnTo>
                        <a:lnTo>
                          <a:pt x="163" y="20"/>
                        </a:lnTo>
                        <a:lnTo>
                          <a:pt x="169" y="17"/>
                        </a:lnTo>
                        <a:lnTo>
                          <a:pt x="173" y="14"/>
                        </a:lnTo>
                        <a:lnTo>
                          <a:pt x="178" y="11"/>
                        </a:lnTo>
                        <a:lnTo>
                          <a:pt x="181" y="11"/>
                        </a:lnTo>
                        <a:lnTo>
                          <a:pt x="185" y="10"/>
                        </a:lnTo>
                        <a:lnTo>
                          <a:pt x="186" y="6"/>
                        </a:lnTo>
                        <a:lnTo>
                          <a:pt x="188" y="4"/>
                        </a:lnTo>
                        <a:lnTo>
                          <a:pt x="190" y="2"/>
                        </a:lnTo>
                        <a:lnTo>
                          <a:pt x="194" y="0"/>
                        </a:lnTo>
                        <a:lnTo>
                          <a:pt x="194" y="2"/>
                        </a:lnTo>
                        <a:lnTo>
                          <a:pt x="194" y="5"/>
                        </a:lnTo>
                        <a:lnTo>
                          <a:pt x="195" y="7"/>
                        </a:lnTo>
                        <a:lnTo>
                          <a:pt x="197" y="8"/>
                        </a:lnTo>
                        <a:lnTo>
                          <a:pt x="200" y="10"/>
                        </a:lnTo>
                        <a:lnTo>
                          <a:pt x="203" y="11"/>
                        </a:lnTo>
                        <a:lnTo>
                          <a:pt x="205" y="12"/>
                        </a:lnTo>
                        <a:lnTo>
                          <a:pt x="206" y="12"/>
                        </a:lnTo>
                        <a:lnTo>
                          <a:pt x="208" y="14"/>
                        </a:lnTo>
                        <a:lnTo>
                          <a:pt x="211" y="16"/>
                        </a:lnTo>
                        <a:lnTo>
                          <a:pt x="218" y="21"/>
                        </a:lnTo>
                        <a:lnTo>
                          <a:pt x="225" y="25"/>
                        </a:lnTo>
                        <a:lnTo>
                          <a:pt x="228" y="26"/>
                        </a:lnTo>
                        <a:lnTo>
                          <a:pt x="231" y="27"/>
                        </a:lnTo>
                        <a:lnTo>
                          <a:pt x="234" y="28"/>
                        </a:lnTo>
                        <a:lnTo>
                          <a:pt x="239" y="29"/>
                        </a:lnTo>
                        <a:lnTo>
                          <a:pt x="241" y="30"/>
                        </a:lnTo>
                        <a:lnTo>
                          <a:pt x="243" y="30"/>
                        </a:lnTo>
                        <a:lnTo>
                          <a:pt x="245" y="33"/>
                        </a:lnTo>
                        <a:lnTo>
                          <a:pt x="247" y="36"/>
                        </a:lnTo>
                        <a:lnTo>
                          <a:pt x="250" y="37"/>
                        </a:lnTo>
                        <a:lnTo>
                          <a:pt x="254" y="39"/>
                        </a:lnTo>
                        <a:lnTo>
                          <a:pt x="257" y="41"/>
                        </a:lnTo>
                        <a:lnTo>
                          <a:pt x="259" y="44"/>
                        </a:lnTo>
                        <a:lnTo>
                          <a:pt x="262" y="45"/>
                        </a:lnTo>
                        <a:lnTo>
                          <a:pt x="265" y="46"/>
                        </a:lnTo>
                        <a:lnTo>
                          <a:pt x="271" y="45"/>
                        </a:lnTo>
                        <a:lnTo>
                          <a:pt x="276" y="45"/>
                        </a:lnTo>
                        <a:lnTo>
                          <a:pt x="278" y="44"/>
                        </a:lnTo>
                        <a:lnTo>
                          <a:pt x="280" y="43"/>
                        </a:lnTo>
                        <a:lnTo>
                          <a:pt x="282" y="42"/>
                        </a:lnTo>
                        <a:lnTo>
                          <a:pt x="283" y="40"/>
                        </a:lnTo>
                        <a:lnTo>
                          <a:pt x="286" y="38"/>
                        </a:lnTo>
                        <a:lnTo>
                          <a:pt x="290" y="36"/>
                        </a:lnTo>
                        <a:lnTo>
                          <a:pt x="293" y="34"/>
                        </a:lnTo>
                        <a:lnTo>
                          <a:pt x="297" y="33"/>
                        </a:lnTo>
                        <a:lnTo>
                          <a:pt x="304" y="32"/>
                        </a:lnTo>
                        <a:lnTo>
                          <a:pt x="305" y="28"/>
                        </a:lnTo>
                        <a:lnTo>
                          <a:pt x="307" y="26"/>
                        </a:lnTo>
                        <a:lnTo>
                          <a:pt x="309" y="23"/>
                        </a:lnTo>
                        <a:lnTo>
                          <a:pt x="313" y="22"/>
                        </a:lnTo>
                        <a:lnTo>
                          <a:pt x="326" y="25"/>
                        </a:lnTo>
                        <a:lnTo>
                          <a:pt x="332" y="27"/>
                        </a:lnTo>
                        <a:lnTo>
                          <a:pt x="338" y="30"/>
                        </a:lnTo>
                        <a:lnTo>
                          <a:pt x="340" y="36"/>
                        </a:lnTo>
                        <a:lnTo>
                          <a:pt x="341" y="40"/>
                        </a:lnTo>
                        <a:lnTo>
                          <a:pt x="343" y="43"/>
                        </a:lnTo>
                        <a:lnTo>
                          <a:pt x="346" y="45"/>
                        </a:lnTo>
                        <a:lnTo>
                          <a:pt x="348" y="45"/>
                        </a:lnTo>
                        <a:lnTo>
                          <a:pt x="350" y="47"/>
                        </a:lnTo>
                        <a:lnTo>
                          <a:pt x="352" y="49"/>
                        </a:lnTo>
                        <a:lnTo>
                          <a:pt x="355" y="52"/>
                        </a:lnTo>
                        <a:lnTo>
                          <a:pt x="357" y="57"/>
                        </a:lnTo>
                        <a:lnTo>
                          <a:pt x="359" y="61"/>
                        </a:lnTo>
                        <a:lnTo>
                          <a:pt x="361" y="65"/>
                        </a:lnTo>
                        <a:lnTo>
                          <a:pt x="363" y="66"/>
                        </a:lnTo>
                        <a:lnTo>
                          <a:pt x="365" y="68"/>
                        </a:lnTo>
                        <a:lnTo>
                          <a:pt x="367" y="73"/>
                        </a:lnTo>
                        <a:lnTo>
                          <a:pt x="369" y="79"/>
                        </a:lnTo>
                        <a:lnTo>
                          <a:pt x="369" y="83"/>
                        </a:lnTo>
                        <a:lnTo>
                          <a:pt x="369" y="89"/>
                        </a:lnTo>
                        <a:lnTo>
                          <a:pt x="367" y="94"/>
                        </a:lnTo>
                        <a:lnTo>
                          <a:pt x="365" y="98"/>
                        </a:lnTo>
                        <a:lnTo>
                          <a:pt x="362" y="103"/>
                        </a:lnTo>
                        <a:lnTo>
                          <a:pt x="359" y="107"/>
                        </a:lnTo>
                        <a:lnTo>
                          <a:pt x="357" y="115"/>
                        </a:lnTo>
                        <a:lnTo>
                          <a:pt x="355" y="123"/>
                        </a:lnTo>
                        <a:lnTo>
                          <a:pt x="356" y="126"/>
                        </a:lnTo>
                        <a:lnTo>
                          <a:pt x="356" y="128"/>
                        </a:lnTo>
                        <a:lnTo>
                          <a:pt x="359" y="130"/>
                        </a:lnTo>
                        <a:lnTo>
                          <a:pt x="363" y="132"/>
                        </a:lnTo>
                        <a:lnTo>
                          <a:pt x="366" y="132"/>
                        </a:lnTo>
                        <a:lnTo>
                          <a:pt x="370" y="133"/>
                        </a:lnTo>
                        <a:lnTo>
                          <a:pt x="373" y="133"/>
                        </a:lnTo>
                        <a:lnTo>
                          <a:pt x="375" y="134"/>
                        </a:lnTo>
                        <a:lnTo>
                          <a:pt x="376" y="137"/>
                        </a:lnTo>
                        <a:lnTo>
                          <a:pt x="377" y="140"/>
                        </a:lnTo>
                        <a:lnTo>
                          <a:pt x="378" y="142"/>
                        </a:lnTo>
                        <a:lnTo>
                          <a:pt x="378" y="143"/>
                        </a:lnTo>
                        <a:lnTo>
                          <a:pt x="379" y="148"/>
                        </a:lnTo>
                        <a:lnTo>
                          <a:pt x="382" y="153"/>
                        </a:lnTo>
                        <a:lnTo>
                          <a:pt x="385" y="159"/>
                        </a:lnTo>
                        <a:lnTo>
                          <a:pt x="387" y="163"/>
                        </a:lnTo>
                        <a:lnTo>
                          <a:pt x="385" y="166"/>
                        </a:lnTo>
                        <a:lnTo>
                          <a:pt x="384" y="169"/>
                        </a:lnTo>
                        <a:lnTo>
                          <a:pt x="380" y="174"/>
                        </a:lnTo>
                        <a:lnTo>
                          <a:pt x="376" y="177"/>
                        </a:lnTo>
                        <a:lnTo>
                          <a:pt x="372" y="182"/>
                        </a:lnTo>
                        <a:lnTo>
                          <a:pt x="371" y="185"/>
                        </a:lnTo>
                        <a:lnTo>
                          <a:pt x="372" y="187"/>
                        </a:lnTo>
                        <a:lnTo>
                          <a:pt x="375" y="188"/>
                        </a:lnTo>
                        <a:lnTo>
                          <a:pt x="379" y="189"/>
                        </a:lnTo>
                        <a:lnTo>
                          <a:pt x="385" y="193"/>
                        </a:lnTo>
                        <a:lnTo>
                          <a:pt x="388" y="196"/>
                        </a:lnTo>
                        <a:lnTo>
                          <a:pt x="390" y="199"/>
                        </a:lnTo>
                        <a:lnTo>
                          <a:pt x="392" y="205"/>
                        </a:lnTo>
                        <a:lnTo>
                          <a:pt x="394" y="211"/>
                        </a:lnTo>
                        <a:lnTo>
                          <a:pt x="397" y="216"/>
                        </a:lnTo>
                        <a:lnTo>
                          <a:pt x="399" y="219"/>
                        </a:lnTo>
                        <a:lnTo>
                          <a:pt x="402" y="221"/>
                        </a:lnTo>
                        <a:lnTo>
                          <a:pt x="402" y="231"/>
                        </a:lnTo>
                        <a:lnTo>
                          <a:pt x="401" y="241"/>
                        </a:lnTo>
                        <a:lnTo>
                          <a:pt x="400" y="243"/>
                        </a:lnTo>
                        <a:lnTo>
                          <a:pt x="399" y="244"/>
                        </a:lnTo>
                        <a:lnTo>
                          <a:pt x="395" y="248"/>
                        </a:lnTo>
                        <a:lnTo>
                          <a:pt x="394" y="252"/>
                        </a:lnTo>
                        <a:lnTo>
                          <a:pt x="393" y="255"/>
                        </a:lnTo>
                        <a:lnTo>
                          <a:pt x="392" y="257"/>
                        </a:lnTo>
                        <a:lnTo>
                          <a:pt x="389" y="261"/>
                        </a:lnTo>
                        <a:lnTo>
                          <a:pt x="386" y="265"/>
                        </a:lnTo>
                        <a:lnTo>
                          <a:pt x="383" y="269"/>
                        </a:lnTo>
                        <a:lnTo>
                          <a:pt x="379" y="272"/>
                        </a:lnTo>
                        <a:lnTo>
                          <a:pt x="376" y="276"/>
                        </a:lnTo>
                        <a:lnTo>
                          <a:pt x="377" y="284"/>
                        </a:lnTo>
                        <a:lnTo>
                          <a:pt x="377" y="288"/>
                        </a:lnTo>
                        <a:lnTo>
                          <a:pt x="378" y="293"/>
                        </a:lnTo>
                        <a:lnTo>
                          <a:pt x="379" y="295"/>
                        </a:lnTo>
                        <a:lnTo>
                          <a:pt x="380" y="296"/>
                        </a:lnTo>
                        <a:lnTo>
                          <a:pt x="385" y="297"/>
                        </a:lnTo>
                        <a:lnTo>
                          <a:pt x="390" y="299"/>
                        </a:lnTo>
                        <a:lnTo>
                          <a:pt x="392" y="299"/>
                        </a:lnTo>
                        <a:lnTo>
                          <a:pt x="394" y="306"/>
                        </a:lnTo>
                        <a:lnTo>
                          <a:pt x="394" y="313"/>
                        </a:lnTo>
                        <a:lnTo>
                          <a:pt x="397" y="320"/>
                        </a:lnTo>
                        <a:lnTo>
                          <a:pt x="399" y="323"/>
                        </a:lnTo>
                        <a:lnTo>
                          <a:pt x="401" y="326"/>
                        </a:lnTo>
                        <a:lnTo>
                          <a:pt x="404" y="335"/>
                        </a:lnTo>
                        <a:lnTo>
                          <a:pt x="407" y="345"/>
                        </a:lnTo>
                        <a:lnTo>
                          <a:pt x="408" y="347"/>
                        </a:lnTo>
                        <a:lnTo>
                          <a:pt x="409" y="348"/>
                        </a:lnTo>
                        <a:lnTo>
                          <a:pt x="411" y="350"/>
                        </a:lnTo>
                        <a:lnTo>
                          <a:pt x="412" y="351"/>
                        </a:lnTo>
                        <a:lnTo>
                          <a:pt x="412" y="364"/>
                        </a:lnTo>
                        <a:lnTo>
                          <a:pt x="412" y="374"/>
                        </a:lnTo>
                        <a:lnTo>
                          <a:pt x="413" y="383"/>
                        </a:lnTo>
                        <a:lnTo>
                          <a:pt x="414" y="391"/>
                        </a:lnTo>
                        <a:lnTo>
                          <a:pt x="415" y="398"/>
                        </a:lnTo>
                        <a:lnTo>
                          <a:pt x="416" y="404"/>
                        </a:lnTo>
                        <a:lnTo>
                          <a:pt x="417" y="409"/>
                        </a:lnTo>
                        <a:lnTo>
                          <a:pt x="418" y="413"/>
                        </a:lnTo>
                        <a:lnTo>
                          <a:pt x="417" y="419"/>
                        </a:lnTo>
                        <a:lnTo>
                          <a:pt x="416" y="422"/>
                        </a:lnTo>
                        <a:lnTo>
                          <a:pt x="414" y="424"/>
                        </a:lnTo>
                        <a:lnTo>
                          <a:pt x="411" y="426"/>
                        </a:lnTo>
                        <a:lnTo>
                          <a:pt x="407" y="427"/>
                        </a:lnTo>
                        <a:lnTo>
                          <a:pt x="401" y="429"/>
                        </a:lnTo>
                        <a:lnTo>
                          <a:pt x="395" y="431"/>
                        </a:lnTo>
                        <a:lnTo>
                          <a:pt x="393" y="432"/>
                        </a:lnTo>
                        <a:lnTo>
                          <a:pt x="391" y="434"/>
                        </a:lnTo>
                        <a:lnTo>
                          <a:pt x="389" y="435"/>
                        </a:lnTo>
                        <a:lnTo>
                          <a:pt x="387" y="436"/>
                        </a:lnTo>
                        <a:lnTo>
                          <a:pt x="385" y="438"/>
                        </a:lnTo>
                        <a:lnTo>
                          <a:pt x="385" y="440"/>
                        </a:lnTo>
                        <a:lnTo>
                          <a:pt x="383" y="442"/>
                        </a:lnTo>
                        <a:lnTo>
                          <a:pt x="382" y="444"/>
                        </a:lnTo>
                        <a:lnTo>
                          <a:pt x="378" y="450"/>
                        </a:lnTo>
                        <a:lnTo>
                          <a:pt x="373" y="457"/>
                        </a:lnTo>
                        <a:lnTo>
                          <a:pt x="370" y="463"/>
                        </a:lnTo>
                        <a:lnTo>
                          <a:pt x="367" y="470"/>
                        </a:lnTo>
                        <a:lnTo>
                          <a:pt x="367" y="478"/>
                        </a:lnTo>
                        <a:lnTo>
                          <a:pt x="366" y="482"/>
                        </a:lnTo>
                        <a:lnTo>
                          <a:pt x="365" y="486"/>
                        </a:lnTo>
                        <a:lnTo>
                          <a:pt x="364" y="487"/>
                        </a:lnTo>
                        <a:lnTo>
                          <a:pt x="361" y="487"/>
                        </a:lnTo>
                        <a:lnTo>
                          <a:pt x="357" y="488"/>
                        </a:lnTo>
                        <a:lnTo>
                          <a:pt x="352" y="490"/>
                        </a:lnTo>
                        <a:lnTo>
                          <a:pt x="347" y="491"/>
                        </a:lnTo>
                        <a:lnTo>
                          <a:pt x="343" y="491"/>
                        </a:lnTo>
                        <a:lnTo>
                          <a:pt x="339" y="492"/>
                        </a:lnTo>
                        <a:lnTo>
                          <a:pt x="338" y="492"/>
                        </a:lnTo>
                        <a:lnTo>
                          <a:pt x="335" y="495"/>
                        </a:lnTo>
                        <a:lnTo>
                          <a:pt x="332" y="496"/>
                        </a:lnTo>
                        <a:lnTo>
                          <a:pt x="328" y="498"/>
                        </a:lnTo>
                        <a:lnTo>
                          <a:pt x="323" y="500"/>
                        </a:lnTo>
                        <a:lnTo>
                          <a:pt x="320" y="500"/>
                        </a:lnTo>
                        <a:lnTo>
                          <a:pt x="316" y="500"/>
                        </a:lnTo>
                        <a:lnTo>
                          <a:pt x="313" y="503"/>
                        </a:lnTo>
                        <a:lnTo>
                          <a:pt x="311" y="503"/>
                        </a:lnTo>
                        <a:lnTo>
                          <a:pt x="308" y="501"/>
                        </a:lnTo>
                        <a:lnTo>
                          <a:pt x="305" y="499"/>
                        </a:lnTo>
                        <a:lnTo>
                          <a:pt x="304" y="498"/>
                        </a:lnTo>
                        <a:lnTo>
                          <a:pt x="304" y="496"/>
                        </a:lnTo>
                        <a:lnTo>
                          <a:pt x="304" y="495"/>
                        </a:lnTo>
                        <a:lnTo>
                          <a:pt x="302" y="494"/>
                        </a:lnTo>
                        <a:lnTo>
                          <a:pt x="299" y="494"/>
                        </a:lnTo>
                        <a:lnTo>
                          <a:pt x="297" y="495"/>
                        </a:lnTo>
                        <a:lnTo>
                          <a:pt x="294" y="495"/>
                        </a:lnTo>
                        <a:lnTo>
                          <a:pt x="291" y="493"/>
                        </a:lnTo>
                        <a:lnTo>
                          <a:pt x="290" y="491"/>
                        </a:lnTo>
                        <a:lnTo>
                          <a:pt x="290" y="489"/>
                        </a:lnTo>
                        <a:lnTo>
                          <a:pt x="290" y="487"/>
                        </a:lnTo>
                        <a:lnTo>
                          <a:pt x="291" y="486"/>
                        </a:lnTo>
                        <a:lnTo>
                          <a:pt x="294" y="483"/>
                        </a:lnTo>
                        <a:lnTo>
                          <a:pt x="298" y="482"/>
                        </a:lnTo>
                        <a:lnTo>
                          <a:pt x="299" y="480"/>
                        </a:lnTo>
                        <a:lnTo>
                          <a:pt x="300" y="478"/>
                        </a:lnTo>
                        <a:lnTo>
                          <a:pt x="301" y="476"/>
                        </a:lnTo>
                        <a:lnTo>
                          <a:pt x="302" y="474"/>
                        </a:lnTo>
                        <a:lnTo>
                          <a:pt x="302" y="471"/>
                        </a:lnTo>
                        <a:lnTo>
                          <a:pt x="301" y="468"/>
                        </a:lnTo>
                        <a:lnTo>
                          <a:pt x="299" y="465"/>
                        </a:lnTo>
                        <a:lnTo>
                          <a:pt x="296" y="462"/>
                        </a:lnTo>
                        <a:lnTo>
                          <a:pt x="290" y="457"/>
                        </a:lnTo>
                        <a:lnTo>
                          <a:pt x="283" y="454"/>
                        </a:lnTo>
                        <a:lnTo>
                          <a:pt x="280" y="447"/>
                        </a:lnTo>
                        <a:lnTo>
                          <a:pt x="277" y="440"/>
                        </a:lnTo>
                        <a:lnTo>
                          <a:pt x="273" y="441"/>
                        </a:lnTo>
                        <a:lnTo>
                          <a:pt x="271" y="444"/>
                        </a:lnTo>
                        <a:lnTo>
                          <a:pt x="269" y="445"/>
                        </a:lnTo>
                        <a:lnTo>
                          <a:pt x="265" y="447"/>
                        </a:lnTo>
                        <a:lnTo>
                          <a:pt x="261" y="446"/>
                        </a:lnTo>
                        <a:lnTo>
                          <a:pt x="257" y="447"/>
                        </a:lnTo>
                        <a:lnTo>
                          <a:pt x="255" y="449"/>
                        </a:lnTo>
                        <a:lnTo>
                          <a:pt x="253" y="450"/>
                        </a:lnTo>
                        <a:lnTo>
                          <a:pt x="250" y="453"/>
                        </a:lnTo>
                        <a:lnTo>
                          <a:pt x="248" y="455"/>
                        </a:lnTo>
                        <a:lnTo>
                          <a:pt x="244" y="457"/>
                        </a:lnTo>
                        <a:lnTo>
                          <a:pt x="239" y="458"/>
                        </a:lnTo>
                        <a:lnTo>
                          <a:pt x="237" y="461"/>
                        </a:lnTo>
                        <a:lnTo>
                          <a:pt x="236" y="461"/>
                        </a:lnTo>
                        <a:lnTo>
                          <a:pt x="236" y="462"/>
                        </a:lnTo>
                        <a:lnTo>
                          <a:pt x="236" y="464"/>
                        </a:lnTo>
                        <a:lnTo>
                          <a:pt x="197" y="464"/>
                        </a:lnTo>
                        <a:lnTo>
                          <a:pt x="178" y="464"/>
                        </a:lnTo>
                        <a:lnTo>
                          <a:pt x="158" y="463"/>
                        </a:lnTo>
                        <a:lnTo>
                          <a:pt x="157" y="462"/>
                        </a:lnTo>
                        <a:lnTo>
                          <a:pt x="157" y="461"/>
                        </a:lnTo>
                        <a:lnTo>
                          <a:pt x="157" y="460"/>
                        </a:lnTo>
                        <a:lnTo>
                          <a:pt x="157" y="458"/>
                        </a:lnTo>
                        <a:lnTo>
                          <a:pt x="156" y="457"/>
                        </a:lnTo>
                        <a:lnTo>
                          <a:pt x="154" y="456"/>
                        </a:lnTo>
                        <a:lnTo>
                          <a:pt x="144" y="457"/>
                        </a:lnTo>
                        <a:lnTo>
                          <a:pt x="133" y="457"/>
                        </a:lnTo>
                        <a:lnTo>
                          <a:pt x="121" y="459"/>
                        </a:lnTo>
                        <a:lnTo>
                          <a:pt x="108" y="461"/>
                        </a:lnTo>
                        <a:lnTo>
                          <a:pt x="97" y="461"/>
                        </a:lnTo>
                        <a:lnTo>
                          <a:pt x="86" y="461"/>
                        </a:lnTo>
                        <a:lnTo>
                          <a:pt x="76" y="461"/>
                        </a:lnTo>
                        <a:lnTo>
                          <a:pt x="73" y="460"/>
                        </a:lnTo>
                        <a:lnTo>
                          <a:pt x="69" y="458"/>
                        </a:lnTo>
                      </a:path>
                    </a:pathLst>
                  </a:custGeom>
                  <a:solidFill>
                    <a:schemeClr val="bg1">
                      <a:lumMod val="95000"/>
                    </a:schemeClr>
                  </a:solidFill>
                  <a:ln w="12700" cap="rnd">
                    <a:solidFill>
                      <a:schemeClr val="tx1">
                        <a:lumMod val="50000"/>
                        <a:lumOff val="50000"/>
                      </a:schemeClr>
                    </a:solidFill>
                    <a:round/>
                    <a:headEnd/>
                    <a:tailEnd/>
                  </a:ln>
                </p:spPr>
                <p:txBody>
                  <a:bodyPr/>
                  <a:lstStyle/>
                  <a:p>
                    <a:pPr>
                      <a:defRPr/>
                    </a:pPr>
                    <a:endParaRPr lang="ru-RU" dirty="0">
                      <a:latin typeface="+mj-lt"/>
                    </a:endParaRPr>
                  </a:p>
                </p:txBody>
              </p:sp>
              <p:sp>
                <p:nvSpPr>
                  <p:cNvPr id="153" name="Freeform 176"/>
                  <p:cNvSpPr>
                    <a:spLocks/>
                  </p:cNvSpPr>
                  <p:nvPr/>
                </p:nvSpPr>
                <p:spPr bwMode="auto">
                  <a:xfrm>
                    <a:off x="2468123" y="2157586"/>
                    <a:ext cx="630600" cy="942964"/>
                  </a:xfrm>
                  <a:custGeom>
                    <a:avLst/>
                    <a:gdLst>
                      <a:gd name="T0" fmla="*/ 2147483647 w 280"/>
                      <a:gd name="T1" fmla="*/ 2147483647 h 411"/>
                      <a:gd name="T2" fmla="*/ 2147483647 w 280"/>
                      <a:gd name="T3" fmla="*/ 2147483647 h 411"/>
                      <a:gd name="T4" fmla="*/ 2147483647 w 280"/>
                      <a:gd name="T5" fmla="*/ 2147483647 h 411"/>
                      <a:gd name="T6" fmla="*/ 2147483647 w 280"/>
                      <a:gd name="T7" fmla="*/ 2147483647 h 411"/>
                      <a:gd name="T8" fmla="*/ 2147483647 w 280"/>
                      <a:gd name="T9" fmla="*/ 2147483647 h 411"/>
                      <a:gd name="T10" fmla="*/ 2147483647 w 280"/>
                      <a:gd name="T11" fmla="*/ 2147483647 h 411"/>
                      <a:gd name="T12" fmla="*/ 2147483647 w 280"/>
                      <a:gd name="T13" fmla="*/ 2147483647 h 411"/>
                      <a:gd name="T14" fmla="*/ 2147483647 w 280"/>
                      <a:gd name="T15" fmla="*/ 2147483647 h 411"/>
                      <a:gd name="T16" fmla="*/ 2147483647 w 280"/>
                      <a:gd name="T17" fmla="*/ 2147483647 h 411"/>
                      <a:gd name="T18" fmla="*/ 2147483647 w 280"/>
                      <a:gd name="T19" fmla="*/ 2147483647 h 411"/>
                      <a:gd name="T20" fmla="*/ 2147483647 w 280"/>
                      <a:gd name="T21" fmla="*/ 2147483647 h 411"/>
                      <a:gd name="T22" fmla="*/ 2147483647 w 280"/>
                      <a:gd name="T23" fmla="*/ 2147483647 h 411"/>
                      <a:gd name="T24" fmla="*/ 2147483647 w 280"/>
                      <a:gd name="T25" fmla="*/ 2147483647 h 411"/>
                      <a:gd name="T26" fmla="*/ 2147483647 w 280"/>
                      <a:gd name="T27" fmla="*/ 2147483647 h 411"/>
                      <a:gd name="T28" fmla="*/ 2147483647 w 280"/>
                      <a:gd name="T29" fmla="*/ 2147483647 h 411"/>
                      <a:gd name="T30" fmla="*/ 2147483647 w 280"/>
                      <a:gd name="T31" fmla="*/ 2147483647 h 411"/>
                      <a:gd name="T32" fmla="*/ 2147483647 w 280"/>
                      <a:gd name="T33" fmla="*/ 2147483647 h 411"/>
                      <a:gd name="T34" fmla="*/ 2147483647 w 280"/>
                      <a:gd name="T35" fmla="*/ 2147483647 h 411"/>
                      <a:gd name="T36" fmla="*/ 2147483647 w 280"/>
                      <a:gd name="T37" fmla="*/ 2147483647 h 411"/>
                      <a:gd name="T38" fmla="*/ 2147483647 w 280"/>
                      <a:gd name="T39" fmla="*/ 2147483647 h 411"/>
                      <a:gd name="T40" fmla="*/ 2147483647 w 280"/>
                      <a:gd name="T41" fmla="*/ 2147483647 h 411"/>
                      <a:gd name="T42" fmla="*/ 2147483647 w 280"/>
                      <a:gd name="T43" fmla="*/ 2147483647 h 411"/>
                      <a:gd name="T44" fmla="*/ 2147483647 w 280"/>
                      <a:gd name="T45" fmla="*/ 2147483647 h 411"/>
                      <a:gd name="T46" fmla="*/ 2147483647 w 280"/>
                      <a:gd name="T47" fmla="*/ 2147483647 h 411"/>
                      <a:gd name="T48" fmla="*/ 2147483647 w 280"/>
                      <a:gd name="T49" fmla="*/ 2147483647 h 411"/>
                      <a:gd name="T50" fmla="*/ 2147483647 w 280"/>
                      <a:gd name="T51" fmla="*/ 2147483647 h 411"/>
                      <a:gd name="T52" fmla="*/ 2147483647 w 280"/>
                      <a:gd name="T53" fmla="*/ 0 h 411"/>
                      <a:gd name="T54" fmla="*/ 2147483647 w 280"/>
                      <a:gd name="T55" fmla="*/ 2147483647 h 411"/>
                      <a:gd name="T56" fmla="*/ 2147483647 w 280"/>
                      <a:gd name="T57" fmla="*/ 2147483647 h 411"/>
                      <a:gd name="T58" fmla="*/ 2147483647 w 280"/>
                      <a:gd name="T59" fmla="*/ 2147483647 h 411"/>
                      <a:gd name="T60" fmla="*/ 2147483647 w 280"/>
                      <a:gd name="T61" fmla="*/ 2147483647 h 411"/>
                      <a:gd name="T62" fmla="*/ 2147483647 w 280"/>
                      <a:gd name="T63" fmla="*/ 2147483647 h 411"/>
                      <a:gd name="T64" fmla="*/ 2147483647 w 280"/>
                      <a:gd name="T65" fmla="*/ 2147483647 h 411"/>
                      <a:gd name="T66" fmla="*/ 2147483647 w 280"/>
                      <a:gd name="T67" fmla="*/ 2147483647 h 411"/>
                      <a:gd name="T68" fmla="*/ 2147483647 w 280"/>
                      <a:gd name="T69" fmla="*/ 2147483647 h 411"/>
                      <a:gd name="T70" fmla="*/ 2147483647 w 280"/>
                      <a:gd name="T71" fmla="*/ 2147483647 h 411"/>
                      <a:gd name="T72" fmla="*/ 2147483647 w 280"/>
                      <a:gd name="T73" fmla="*/ 2147483647 h 411"/>
                      <a:gd name="T74" fmla="*/ 2147483647 w 280"/>
                      <a:gd name="T75" fmla="*/ 2147483647 h 411"/>
                      <a:gd name="T76" fmla="*/ 2147483647 w 280"/>
                      <a:gd name="T77" fmla="*/ 2147483647 h 411"/>
                      <a:gd name="T78" fmla="*/ 2147483647 w 280"/>
                      <a:gd name="T79" fmla="*/ 2147483647 h 411"/>
                      <a:gd name="T80" fmla="*/ 2147483647 w 280"/>
                      <a:gd name="T81" fmla="*/ 2147483647 h 411"/>
                      <a:gd name="T82" fmla="*/ 2147483647 w 280"/>
                      <a:gd name="T83" fmla="*/ 2147483647 h 411"/>
                      <a:gd name="T84" fmla="*/ 2147483647 w 280"/>
                      <a:gd name="T85" fmla="*/ 2147483647 h 411"/>
                      <a:gd name="T86" fmla="*/ 2147483647 w 280"/>
                      <a:gd name="T87" fmla="*/ 2147483647 h 411"/>
                      <a:gd name="T88" fmla="*/ 2147483647 w 280"/>
                      <a:gd name="T89" fmla="*/ 2147483647 h 411"/>
                      <a:gd name="T90" fmla="*/ 2147483647 w 280"/>
                      <a:gd name="T91" fmla="*/ 2147483647 h 411"/>
                      <a:gd name="T92" fmla="*/ 2147483647 w 280"/>
                      <a:gd name="T93" fmla="*/ 2147483647 h 411"/>
                      <a:gd name="T94" fmla="*/ 2147483647 w 280"/>
                      <a:gd name="T95" fmla="*/ 2147483647 h 411"/>
                      <a:gd name="T96" fmla="*/ 2147483647 w 280"/>
                      <a:gd name="T97" fmla="*/ 2147483647 h 411"/>
                      <a:gd name="T98" fmla="*/ 2147483647 w 280"/>
                      <a:gd name="T99" fmla="*/ 2147483647 h 411"/>
                      <a:gd name="T100" fmla="*/ 2147483647 w 280"/>
                      <a:gd name="T101" fmla="*/ 2147483647 h 411"/>
                      <a:gd name="T102" fmla="*/ 2147483647 w 280"/>
                      <a:gd name="T103" fmla="*/ 2147483647 h 411"/>
                      <a:gd name="T104" fmla="*/ 2147483647 w 280"/>
                      <a:gd name="T105" fmla="*/ 2147483647 h 4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0"/>
                      <a:gd name="T160" fmla="*/ 0 h 411"/>
                      <a:gd name="T161" fmla="*/ 280 w 280"/>
                      <a:gd name="T162" fmla="*/ 411 h 4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0" h="411">
                        <a:moveTo>
                          <a:pt x="141" y="366"/>
                        </a:moveTo>
                        <a:lnTo>
                          <a:pt x="139" y="366"/>
                        </a:lnTo>
                        <a:lnTo>
                          <a:pt x="137" y="364"/>
                        </a:lnTo>
                        <a:lnTo>
                          <a:pt x="136" y="362"/>
                        </a:lnTo>
                        <a:lnTo>
                          <a:pt x="135" y="360"/>
                        </a:lnTo>
                        <a:lnTo>
                          <a:pt x="134" y="355"/>
                        </a:lnTo>
                        <a:lnTo>
                          <a:pt x="132" y="350"/>
                        </a:lnTo>
                        <a:lnTo>
                          <a:pt x="131" y="347"/>
                        </a:lnTo>
                        <a:lnTo>
                          <a:pt x="130" y="345"/>
                        </a:lnTo>
                        <a:lnTo>
                          <a:pt x="129" y="343"/>
                        </a:lnTo>
                        <a:lnTo>
                          <a:pt x="127" y="341"/>
                        </a:lnTo>
                        <a:lnTo>
                          <a:pt x="124" y="337"/>
                        </a:lnTo>
                        <a:lnTo>
                          <a:pt x="120" y="333"/>
                        </a:lnTo>
                        <a:lnTo>
                          <a:pt x="116" y="331"/>
                        </a:lnTo>
                        <a:lnTo>
                          <a:pt x="111" y="328"/>
                        </a:lnTo>
                        <a:lnTo>
                          <a:pt x="101" y="332"/>
                        </a:lnTo>
                        <a:lnTo>
                          <a:pt x="96" y="333"/>
                        </a:lnTo>
                        <a:lnTo>
                          <a:pt x="90" y="335"/>
                        </a:lnTo>
                        <a:lnTo>
                          <a:pt x="87" y="335"/>
                        </a:lnTo>
                        <a:lnTo>
                          <a:pt x="86" y="335"/>
                        </a:lnTo>
                        <a:lnTo>
                          <a:pt x="83" y="334"/>
                        </a:lnTo>
                        <a:lnTo>
                          <a:pt x="81" y="333"/>
                        </a:lnTo>
                        <a:lnTo>
                          <a:pt x="81" y="331"/>
                        </a:lnTo>
                        <a:lnTo>
                          <a:pt x="80" y="330"/>
                        </a:lnTo>
                        <a:lnTo>
                          <a:pt x="79" y="328"/>
                        </a:lnTo>
                        <a:lnTo>
                          <a:pt x="77" y="325"/>
                        </a:lnTo>
                        <a:lnTo>
                          <a:pt x="76" y="321"/>
                        </a:lnTo>
                        <a:lnTo>
                          <a:pt x="74" y="319"/>
                        </a:lnTo>
                        <a:lnTo>
                          <a:pt x="72" y="314"/>
                        </a:lnTo>
                        <a:lnTo>
                          <a:pt x="70" y="312"/>
                        </a:lnTo>
                        <a:lnTo>
                          <a:pt x="67" y="311"/>
                        </a:lnTo>
                        <a:lnTo>
                          <a:pt x="64" y="309"/>
                        </a:lnTo>
                        <a:lnTo>
                          <a:pt x="60" y="308"/>
                        </a:lnTo>
                        <a:lnTo>
                          <a:pt x="56" y="305"/>
                        </a:lnTo>
                        <a:lnTo>
                          <a:pt x="53" y="303"/>
                        </a:lnTo>
                        <a:lnTo>
                          <a:pt x="51" y="301"/>
                        </a:lnTo>
                        <a:lnTo>
                          <a:pt x="46" y="297"/>
                        </a:lnTo>
                        <a:lnTo>
                          <a:pt x="41" y="294"/>
                        </a:lnTo>
                        <a:lnTo>
                          <a:pt x="36" y="291"/>
                        </a:lnTo>
                        <a:lnTo>
                          <a:pt x="30" y="288"/>
                        </a:lnTo>
                        <a:lnTo>
                          <a:pt x="28" y="285"/>
                        </a:lnTo>
                        <a:lnTo>
                          <a:pt x="26" y="283"/>
                        </a:lnTo>
                        <a:lnTo>
                          <a:pt x="24" y="280"/>
                        </a:lnTo>
                        <a:lnTo>
                          <a:pt x="22" y="278"/>
                        </a:lnTo>
                        <a:lnTo>
                          <a:pt x="22" y="277"/>
                        </a:lnTo>
                        <a:lnTo>
                          <a:pt x="22" y="274"/>
                        </a:lnTo>
                        <a:lnTo>
                          <a:pt x="22" y="268"/>
                        </a:lnTo>
                        <a:lnTo>
                          <a:pt x="23" y="260"/>
                        </a:lnTo>
                        <a:lnTo>
                          <a:pt x="23" y="251"/>
                        </a:lnTo>
                        <a:lnTo>
                          <a:pt x="22" y="243"/>
                        </a:lnTo>
                        <a:lnTo>
                          <a:pt x="20" y="235"/>
                        </a:lnTo>
                        <a:lnTo>
                          <a:pt x="17" y="228"/>
                        </a:lnTo>
                        <a:lnTo>
                          <a:pt x="15" y="225"/>
                        </a:lnTo>
                        <a:lnTo>
                          <a:pt x="13" y="223"/>
                        </a:lnTo>
                        <a:lnTo>
                          <a:pt x="12" y="217"/>
                        </a:lnTo>
                        <a:lnTo>
                          <a:pt x="11" y="210"/>
                        </a:lnTo>
                        <a:lnTo>
                          <a:pt x="9" y="203"/>
                        </a:lnTo>
                        <a:lnTo>
                          <a:pt x="8" y="200"/>
                        </a:lnTo>
                        <a:lnTo>
                          <a:pt x="7" y="197"/>
                        </a:lnTo>
                        <a:lnTo>
                          <a:pt x="7" y="194"/>
                        </a:lnTo>
                        <a:lnTo>
                          <a:pt x="7" y="191"/>
                        </a:lnTo>
                        <a:lnTo>
                          <a:pt x="6" y="189"/>
                        </a:lnTo>
                        <a:lnTo>
                          <a:pt x="4" y="186"/>
                        </a:lnTo>
                        <a:lnTo>
                          <a:pt x="2" y="182"/>
                        </a:lnTo>
                        <a:lnTo>
                          <a:pt x="1" y="178"/>
                        </a:lnTo>
                        <a:lnTo>
                          <a:pt x="0" y="173"/>
                        </a:lnTo>
                        <a:lnTo>
                          <a:pt x="0" y="169"/>
                        </a:lnTo>
                        <a:lnTo>
                          <a:pt x="1" y="165"/>
                        </a:lnTo>
                        <a:lnTo>
                          <a:pt x="2" y="162"/>
                        </a:lnTo>
                        <a:lnTo>
                          <a:pt x="4" y="159"/>
                        </a:lnTo>
                        <a:lnTo>
                          <a:pt x="7" y="156"/>
                        </a:lnTo>
                        <a:lnTo>
                          <a:pt x="11" y="153"/>
                        </a:lnTo>
                        <a:lnTo>
                          <a:pt x="15" y="148"/>
                        </a:lnTo>
                        <a:lnTo>
                          <a:pt x="19" y="143"/>
                        </a:lnTo>
                        <a:lnTo>
                          <a:pt x="24" y="140"/>
                        </a:lnTo>
                        <a:lnTo>
                          <a:pt x="26" y="138"/>
                        </a:lnTo>
                        <a:lnTo>
                          <a:pt x="30" y="137"/>
                        </a:lnTo>
                        <a:lnTo>
                          <a:pt x="34" y="137"/>
                        </a:lnTo>
                        <a:lnTo>
                          <a:pt x="36" y="137"/>
                        </a:lnTo>
                        <a:lnTo>
                          <a:pt x="42" y="138"/>
                        </a:lnTo>
                        <a:lnTo>
                          <a:pt x="47" y="138"/>
                        </a:lnTo>
                        <a:lnTo>
                          <a:pt x="50" y="138"/>
                        </a:lnTo>
                        <a:lnTo>
                          <a:pt x="54" y="138"/>
                        </a:lnTo>
                        <a:lnTo>
                          <a:pt x="56" y="136"/>
                        </a:lnTo>
                        <a:lnTo>
                          <a:pt x="58" y="135"/>
                        </a:lnTo>
                        <a:lnTo>
                          <a:pt x="59" y="135"/>
                        </a:lnTo>
                        <a:lnTo>
                          <a:pt x="60" y="134"/>
                        </a:lnTo>
                        <a:lnTo>
                          <a:pt x="61" y="133"/>
                        </a:lnTo>
                        <a:lnTo>
                          <a:pt x="61" y="132"/>
                        </a:lnTo>
                        <a:lnTo>
                          <a:pt x="61" y="130"/>
                        </a:lnTo>
                        <a:lnTo>
                          <a:pt x="60" y="128"/>
                        </a:lnTo>
                        <a:lnTo>
                          <a:pt x="60" y="126"/>
                        </a:lnTo>
                        <a:lnTo>
                          <a:pt x="60" y="125"/>
                        </a:lnTo>
                        <a:lnTo>
                          <a:pt x="61" y="124"/>
                        </a:lnTo>
                        <a:lnTo>
                          <a:pt x="62" y="122"/>
                        </a:lnTo>
                        <a:lnTo>
                          <a:pt x="63" y="119"/>
                        </a:lnTo>
                        <a:lnTo>
                          <a:pt x="64" y="118"/>
                        </a:lnTo>
                        <a:lnTo>
                          <a:pt x="66" y="117"/>
                        </a:lnTo>
                        <a:lnTo>
                          <a:pt x="68" y="117"/>
                        </a:lnTo>
                        <a:lnTo>
                          <a:pt x="69" y="116"/>
                        </a:lnTo>
                        <a:lnTo>
                          <a:pt x="69" y="115"/>
                        </a:lnTo>
                        <a:lnTo>
                          <a:pt x="72" y="112"/>
                        </a:lnTo>
                        <a:lnTo>
                          <a:pt x="77" y="108"/>
                        </a:lnTo>
                        <a:lnTo>
                          <a:pt x="81" y="105"/>
                        </a:lnTo>
                        <a:lnTo>
                          <a:pt x="86" y="103"/>
                        </a:lnTo>
                        <a:lnTo>
                          <a:pt x="92" y="104"/>
                        </a:lnTo>
                        <a:lnTo>
                          <a:pt x="97" y="104"/>
                        </a:lnTo>
                        <a:lnTo>
                          <a:pt x="102" y="104"/>
                        </a:lnTo>
                        <a:lnTo>
                          <a:pt x="107" y="101"/>
                        </a:lnTo>
                        <a:lnTo>
                          <a:pt x="109" y="96"/>
                        </a:lnTo>
                        <a:lnTo>
                          <a:pt x="111" y="92"/>
                        </a:lnTo>
                        <a:lnTo>
                          <a:pt x="114" y="88"/>
                        </a:lnTo>
                        <a:lnTo>
                          <a:pt x="118" y="84"/>
                        </a:lnTo>
                        <a:lnTo>
                          <a:pt x="121" y="81"/>
                        </a:lnTo>
                        <a:lnTo>
                          <a:pt x="122" y="80"/>
                        </a:lnTo>
                        <a:lnTo>
                          <a:pt x="123" y="79"/>
                        </a:lnTo>
                        <a:lnTo>
                          <a:pt x="124" y="77"/>
                        </a:lnTo>
                        <a:lnTo>
                          <a:pt x="125" y="77"/>
                        </a:lnTo>
                        <a:lnTo>
                          <a:pt x="125" y="76"/>
                        </a:lnTo>
                        <a:lnTo>
                          <a:pt x="125" y="74"/>
                        </a:lnTo>
                        <a:lnTo>
                          <a:pt x="126" y="73"/>
                        </a:lnTo>
                        <a:lnTo>
                          <a:pt x="125" y="72"/>
                        </a:lnTo>
                        <a:lnTo>
                          <a:pt x="123" y="71"/>
                        </a:lnTo>
                        <a:lnTo>
                          <a:pt x="123" y="70"/>
                        </a:lnTo>
                        <a:lnTo>
                          <a:pt x="122" y="68"/>
                        </a:lnTo>
                        <a:lnTo>
                          <a:pt x="123" y="62"/>
                        </a:lnTo>
                        <a:lnTo>
                          <a:pt x="125" y="58"/>
                        </a:lnTo>
                        <a:lnTo>
                          <a:pt x="126" y="55"/>
                        </a:lnTo>
                        <a:lnTo>
                          <a:pt x="128" y="53"/>
                        </a:lnTo>
                        <a:lnTo>
                          <a:pt x="130" y="51"/>
                        </a:lnTo>
                        <a:lnTo>
                          <a:pt x="133" y="49"/>
                        </a:lnTo>
                        <a:lnTo>
                          <a:pt x="143" y="42"/>
                        </a:lnTo>
                        <a:lnTo>
                          <a:pt x="153" y="35"/>
                        </a:lnTo>
                        <a:lnTo>
                          <a:pt x="163" y="29"/>
                        </a:lnTo>
                        <a:lnTo>
                          <a:pt x="169" y="27"/>
                        </a:lnTo>
                        <a:lnTo>
                          <a:pt x="175" y="26"/>
                        </a:lnTo>
                        <a:lnTo>
                          <a:pt x="180" y="25"/>
                        </a:lnTo>
                        <a:lnTo>
                          <a:pt x="183" y="23"/>
                        </a:lnTo>
                        <a:lnTo>
                          <a:pt x="185" y="23"/>
                        </a:lnTo>
                        <a:lnTo>
                          <a:pt x="185" y="22"/>
                        </a:lnTo>
                        <a:lnTo>
                          <a:pt x="186" y="21"/>
                        </a:lnTo>
                        <a:lnTo>
                          <a:pt x="188" y="17"/>
                        </a:lnTo>
                        <a:lnTo>
                          <a:pt x="190" y="14"/>
                        </a:lnTo>
                        <a:lnTo>
                          <a:pt x="192" y="13"/>
                        </a:lnTo>
                        <a:lnTo>
                          <a:pt x="193" y="12"/>
                        </a:lnTo>
                        <a:lnTo>
                          <a:pt x="199" y="11"/>
                        </a:lnTo>
                        <a:lnTo>
                          <a:pt x="205" y="11"/>
                        </a:lnTo>
                        <a:lnTo>
                          <a:pt x="207" y="10"/>
                        </a:lnTo>
                        <a:lnTo>
                          <a:pt x="209" y="9"/>
                        </a:lnTo>
                        <a:lnTo>
                          <a:pt x="214" y="8"/>
                        </a:lnTo>
                        <a:lnTo>
                          <a:pt x="216" y="7"/>
                        </a:lnTo>
                        <a:lnTo>
                          <a:pt x="217" y="7"/>
                        </a:lnTo>
                        <a:lnTo>
                          <a:pt x="219" y="6"/>
                        </a:lnTo>
                        <a:lnTo>
                          <a:pt x="220" y="4"/>
                        </a:lnTo>
                        <a:lnTo>
                          <a:pt x="221" y="2"/>
                        </a:lnTo>
                        <a:lnTo>
                          <a:pt x="222" y="1"/>
                        </a:lnTo>
                        <a:lnTo>
                          <a:pt x="222" y="0"/>
                        </a:lnTo>
                        <a:lnTo>
                          <a:pt x="233" y="0"/>
                        </a:lnTo>
                        <a:lnTo>
                          <a:pt x="244" y="0"/>
                        </a:lnTo>
                        <a:lnTo>
                          <a:pt x="256" y="1"/>
                        </a:lnTo>
                        <a:lnTo>
                          <a:pt x="267" y="2"/>
                        </a:lnTo>
                        <a:lnTo>
                          <a:pt x="268" y="4"/>
                        </a:lnTo>
                        <a:lnTo>
                          <a:pt x="268" y="6"/>
                        </a:lnTo>
                        <a:lnTo>
                          <a:pt x="268" y="8"/>
                        </a:lnTo>
                        <a:lnTo>
                          <a:pt x="268" y="11"/>
                        </a:lnTo>
                        <a:lnTo>
                          <a:pt x="268" y="12"/>
                        </a:lnTo>
                        <a:lnTo>
                          <a:pt x="269" y="12"/>
                        </a:lnTo>
                        <a:lnTo>
                          <a:pt x="271" y="13"/>
                        </a:lnTo>
                        <a:lnTo>
                          <a:pt x="271" y="15"/>
                        </a:lnTo>
                        <a:lnTo>
                          <a:pt x="271" y="17"/>
                        </a:lnTo>
                        <a:lnTo>
                          <a:pt x="271" y="19"/>
                        </a:lnTo>
                        <a:lnTo>
                          <a:pt x="272" y="21"/>
                        </a:lnTo>
                        <a:lnTo>
                          <a:pt x="272" y="22"/>
                        </a:lnTo>
                        <a:lnTo>
                          <a:pt x="273" y="23"/>
                        </a:lnTo>
                        <a:lnTo>
                          <a:pt x="275" y="23"/>
                        </a:lnTo>
                        <a:lnTo>
                          <a:pt x="277" y="24"/>
                        </a:lnTo>
                        <a:lnTo>
                          <a:pt x="278" y="26"/>
                        </a:lnTo>
                        <a:lnTo>
                          <a:pt x="279" y="30"/>
                        </a:lnTo>
                        <a:lnTo>
                          <a:pt x="279" y="34"/>
                        </a:lnTo>
                        <a:lnTo>
                          <a:pt x="278" y="42"/>
                        </a:lnTo>
                        <a:lnTo>
                          <a:pt x="275" y="43"/>
                        </a:lnTo>
                        <a:lnTo>
                          <a:pt x="273" y="44"/>
                        </a:lnTo>
                        <a:lnTo>
                          <a:pt x="271" y="47"/>
                        </a:lnTo>
                        <a:lnTo>
                          <a:pt x="270" y="50"/>
                        </a:lnTo>
                        <a:lnTo>
                          <a:pt x="269" y="55"/>
                        </a:lnTo>
                        <a:lnTo>
                          <a:pt x="268" y="58"/>
                        </a:lnTo>
                        <a:lnTo>
                          <a:pt x="267" y="61"/>
                        </a:lnTo>
                        <a:lnTo>
                          <a:pt x="263" y="66"/>
                        </a:lnTo>
                        <a:lnTo>
                          <a:pt x="259" y="69"/>
                        </a:lnTo>
                        <a:lnTo>
                          <a:pt x="257" y="71"/>
                        </a:lnTo>
                        <a:lnTo>
                          <a:pt x="257" y="72"/>
                        </a:lnTo>
                        <a:lnTo>
                          <a:pt x="256" y="72"/>
                        </a:lnTo>
                        <a:lnTo>
                          <a:pt x="256" y="77"/>
                        </a:lnTo>
                        <a:lnTo>
                          <a:pt x="255" y="83"/>
                        </a:lnTo>
                        <a:lnTo>
                          <a:pt x="254" y="91"/>
                        </a:lnTo>
                        <a:lnTo>
                          <a:pt x="253" y="99"/>
                        </a:lnTo>
                        <a:lnTo>
                          <a:pt x="251" y="106"/>
                        </a:lnTo>
                        <a:lnTo>
                          <a:pt x="249" y="112"/>
                        </a:lnTo>
                        <a:lnTo>
                          <a:pt x="248" y="118"/>
                        </a:lnTo>
                        <a:lnTo>
                          <a:pt x="245" y="121"/>
                        </a:lnTo>
                        <a:lnTo>
                          <a:pt x="244" y="124"/>
                        </a:lnTo>
                        <a:lnTo>
                          <a:pt x="244" y="127"/>
                        </a:lnTo>
                        <a:lnTo>
                          <a:pt x="244" y="129"/>
                        </a:lnTo>
                        <a:lnTo>
                          <a:pt x="245" y="130"/>
                        </a:lnTo>
                        <a:lnTo>
                          <a:pt x="248" y="133"/>
                        </a:lnTo>
                        <a:lnTo>
                          <a:pt x="253" y="136"/>
                        </a:lnTo>
                        <a:lnTo>
                          <a:pt x="254" y="139"/>
                        </a:lnTo>
                        <a:lnTo>
                          <a:pt x="255" y="142"/>
                        </a:lnTo>
                        <a:lnTo>
                          <a:pt x="256" y="144"/>
                        </a:lnTo>
                        <a:lnTo>
                          <a:pt x="257" y="145"/>
                        </a:lnTo>
                        <a:lnTo>
                          <a:pt x="259" y="146"/>
                        </a:lnTo>
                        <a:lnTo>
                          <a:pt x="260" y="152"/>
                        </a:lnTo>
                        <a:lnTo>
                          <a:pt x="261" y="157"/>
                        </a:lnTo>
                        <a:lnTo>
                          <a:pt x="261" y="162"/>
                        </a:lnTo>
                        <a:lnTo>
                          <a:pt x="261" y="169"/>
                        </a:lnTo>
                        <a:lnTo>
                          <a:pt x="259" y="174"/>
                        </a:lnTo>
                        <a:lnTo>
                          <a:pt x="257" y="180"/>
                        </a:lnTo>
                        <a:lnTo>
                          <a:pt x="255" y="184"/>
                        </a:lnTo>
                        <a:lnTo>
                          <a:pt x="254" y="189"/>
                        </a:lnTo>
                        <a:lnTo>
                          <a:pt x="254" y="191"/>
                        </a:lnTo>
                        <a:lnTo>
                          <a:pt x="255" y="193"/>
                        </a:lnTo>
                        <a:lnTo>
                          <a:pt x="257" y="197"/>
                        </a:lnTo>
                        <a:lnTo>
                          <a:pt x="258" y="201"/>
                        </a:lnTo>
                        <a:lnTo>
                          <a:pt x="259" y="203"/>
                        </a:lnTo>
                        <a:lnTo>
                          <a:pt x="259" y="205"/>
                        </a:lnTo>
                        <a:lnTo>
                          <a:pt x="260" y="213"/>
                        </a:lnTo>
                        <a:lnTo>
                          <a:pt x="261" y="216"/>
                        </a:lnTo>
                        <a:lnTo>
                          <a:pt x="261" y="219"/>
                        </a:lnTo>
                        <a:lnTo>
                          <a:pt x="261" y="222"/>
                        </a:lnTo>
                        <a:lnTo>
                          <a:pt x="260" y="224"/>
                        </a:lnTo>
                        <a:lnTo>
                          <a:pt x="257" y="226"/>
                        </a:lnTo>
                        <a:lnTo>
                          <a:pt x="254" y="227"/>
                        </a:lnTo>
                        <a:lnTo>
                          <a:pt x="252" y="230"/>
                        </a:lnTo>
                        <a:lnTo>
                          <a:pt x="251" y="232"/>
                        </a:lnTo>
                        <a:lnTo>
                          <a:pt x="251" y="235"/>
                        </a:lnTo>
                        <a:lnTo>
                          <a:pt x="251" y="238"/>
                        </a:lnTo>
                        <a:lnTo>
                          <a:pt x="252" y="240"/>
                        </a:lnTo>
                        <a:lnTo>
                          <a:pt x="251" y="243"/>
                        </a:lnTo>
                        <a:lnTo>
                          <a:pt x="250" y="245"/>
                        </a:lnTo>
                        <a:lnTo>
                          <a:pt x="247" y="246"/>
                        </a:lnTo>
                        <a:lnTo>
                          <a:pt x="245" y="248"/>
                        </a:lnTo>
                        <a:lnTo>
                          <a:pt x="243" y="250"/>
                        </a:lnTo>
                        <a:lnTo>
                          <a:pt x="240" y="254"/>
                        </a:lnTo>
                        <a:lnTo>
                          <a:pt x="238" y="261"/>
                        </a:lnTo>
                        <a:lnTo>
                          <a:pt x="236" y="265"/>
                        </a:lnTo>
                        <a:lnTo>
                          <a:pt x="234" y="269"/>
                        </a:lnTo>
                        <a:lnTo>
                          <a:pt x="233" y="280"/>
                        </a:lnTo>
                        <a:lnTo>
                          <a:pt x="232" y="289"/>
                        </a:lnTo>
                        <a:lnTo>
                          <a:pt x="232" y="300"/>
                        </a:lnTo>
                        <a:lnTo>
                          <a:pt x="232" y="305"/>
                        </a:lnTo>
                        <a:lnTo>
                          <a:pt x="233" y="311"/>
                        </a:lnTo>
                        <a:lnTo>
                          <a:pt x="234" y="311"/>
                        </a:lnTo>
                        <a:lnTo>
                          <a:pt x="234" y="313"/>
                        </a:lnTo>
                        <a:lnTo>
                          <a:pt x="237" y="315"/>
                        </a:lnTo>
                        <a:lnTo>
                          <a:pt x="239" y="318"/>
                        </a:lnTo>
                        <a:lnTo>
                          <a:pt x="239" y="319"/>
                        </a:lnTo>
                        <a:lnTo>
                          <a:pt x="240" y="319"/>
                        </a:lnTo>
                        <a:lnTo>
                          <a:pt x="240" y="331"/>
                        </a:lnTo>
                        <a:lnTo>
                          <a:pt x="240" y="342"/>
                        </a:lnTo>
                        <a:lnTo>
                          <a:pt x="240" y="353"/>
                        </a:lnTo>
                        <a:lnTo>
                          <a:pt x="240" y="365"/>
                        </a:lnTo>
                        <a:lnTo>
                          <a:pt x="240" y="366"/>
                        </a:lnTo>
                        <a:lnTo>
                          <a:pt x="241" y="366"/>
                        </a:lnTo>
                        <a:lnTo>
                          <a:pt x="242" y="366"/>
                        </a:lnTo>
                        <a:lnTo>
                          <a:pt x="243" y="367"/>
                        </a:lnTo>
                        <a:lnTo>
                          <a:pt x="244" y="368"/>
                        </a:lnTo>
                        <a:lnTo>
                          <a:pt x="245" y="369"/>
                        </a:lnTo>
                        <a:lnTo>
                          <a:pt x="246" y="371"/>
                        </a:lnTo>
                        <a:lnTo>
                          <a:pt x="247" y="373"/>
                        </a:lnTo>
                        <a:lnTo>
                          <a:pt x="248" y="376"/>
                        </a:lnTo>
                        <a:lnTo>
                          <a:pt x="249" y="378"/>
                        </a:lnTo>
                        <a:lnTo>
                          <a:pt x="250" y="380"/>
                        </a:lnTo>
                        <a:lnTo>
                          <a:pt x="253" y="382"/>
                        </a:lnTo>
                        <a:lnTo>
                          <a:pt x="255" y="386"/>
                        </a:lnTo>
                        <a:lnTo>
                          <a:pt x="258" y="389"/>
                        </a:lnTo>
                        <a:lnTo>
                          <a:pt x="262" y="393"/>
                        </a:lnTo>
                        <a:lnTo>
                          <a:pt x="264" y="396"/>
                        </a:lnTo>
                        <a:lnTo>
                          <a:pt x="263" y="398"/>
                        </a:lnTo>
                        <a:lnTo>
                          <a:pt x="262" y="400"/>
                        </a:lnTo>
                        <a:lnTo>
                          <a:pt x="259" y="404"/>
                        </a:lnTo>
                        <a:lnTo>
                          <a:pt x="254" y="407"/>
                        </a:lnTo>
                        <a:lnTo>
                          <a:pt x="249" y="410"/>
                        </a:lnTo>
                        <a:lnTo>
                          <a:pt x="243" y="408"/>
                        </a:lnTo>
                        <a:lnTo>
                          <a:pt x="235" y="405"/>
                        </a:lnTo>
                        <a:lnTo>
                          <a:pt x="228" y="401"/>
                        </a:lnTo>
                        <a:lnTo>
                          <a:pt x="225" y="399"/>
                        </a:lnTo>
                        <a:lnTo>
                          <a:pt x="222" y="397"/>
                        </a:lnTo>
                        <a:lnTo>
                          <a:pt x="218" y="393"/>
                        </a:lnTo>
                        <a:lnTo>
                          <a:pt x="214" y="390"/>
                        </a:lnTo>
                        <a:lnTo>
                          <a:pt x="208" y="388"/>
                        </a:lnTo>
                        <a:lnTo>
                          <a:pt x="203" y="386"/>
                        </a:lnTo>
                        <a:lnTo>
                          <a:pt x="201" y="385"/>
                        </a:lnTo>
                        <a:lnTo>
                          <a:pt x="199" y="383"/>
                        </a:lnTo>
                        <a:lnTo>
                          <a:pt x="195" y="383"/>
                        </a:lnTo>
                        <a:lnTo>
                          <a:pt x="192" y="385"/>
                        </a:lnTo>
                        <a:lnTo>
                          <a:pt x="188" y="388"/>
                        </a:lnTo>
                        <a:lnTo>
                          <a:pt x="188" y="390"/>
                        </a:lnTo>
                        <a:lnTo>
                          <a:pt x="188" y="392"/>
                        </a:lnTo>
                        <a:lnTo>
                          <a:pt x="186" y="393"/>
                        </a:lnTo>
                        <a:lnTo>
                          <a:pt x="185" y="393"/>
                        </a:lnTo>
                        <a:lnTo>
                          <a:pt x="183" y="393"/>
                        </a:lnTo>
                        <a:lnTo>
                          <a:pt x="182" y="391"/>
                        </a:lnTo>
                        <a:lnTo>
                          <a:pt x="180" y="389"/>
                        </a:lnTo>
                        <a:lnTo>
                          <a:pt x="178" y="388"/>
                        </a:lnTo>
                        <a:lnTo>
                          <a:pt x="175" y="387"/>
                        </a:lnTo>
                        <a:lnTo>
                          <a:pt x="173" y="386"/>
                        </a:lnTo>
                        <a:lnTo>
                          <a:pt x="173" y="385"/>
                        </a:lnTo>
                        <a:lnTo>
                          <a:pt x="172" y="385"/>
                        </a:lnTo>
                        <a:lnTo>
                          <a:pt x="171" y="383"/>
                        </a:lnTo>
                        <a:lnTo>
                          <a:pt x="170" y="381"/>
                        </a:lnTo>
                        <a:lnTo>
                          <a:pt x="168" y="378"/>
                        </a:lnTo>
                        <a:lnTo>
                          <a:pt x="167" y="377"/>
                        </a:lnTo>
                        <a:lnTo>
                          <a:pt x="165" y="376"/>
                        </a:lnTo>
                        <a:lnTo>
                          <a:pt x="164" y="375"/>
                        </a:lnTo>
                        <a:lnTo>
                          <a:pt x="161" y="374"/>
                        </a:lnTo>
                        <a:lnTo>
                          <a:pt x="159" y="371"/>
                        </a:lnTo>
                        <a:lnTo>
                          <a:pt x="157" y="370"/>
                        </a:lnTo>
                        <a:lnTo>
                          <a:pt x="152" y="368"/>
                        </a:lnTo>
                        <a:lnTo>
                          <a:pt x="147" y="367"/>
                        </a:lnTo>
                        <a:lnTo>
                          <a:pt x="141" y="366"/>
                        </a:lnTo>
                      </a:path>
                    </a:pathLst>
                  </a:custGeom>
                  <a:solidFill>
                    <a:schemeClr val="bg1">
                      <a:lumMod val="95000"/>
                    </a:schemeClr>
                  </a:solidFill>
                  <a:ln w="12700" cap="rnd">
                    <a:solidFill>
                      <a:schemeClr val="tx1">
                        <a:lumMod val="50000"/>
                        <a:lumOff val="50000"/>
                      </a:schemeClr>
                    </a:solidFill>
                    <a:round/>
                    <a:headEnd/>
                    <a:tailEnd/>
                  </a:ln>
                </p:spPr>
                <p:txBody>
                  <a:bodyPr/>
                  <a:lstStyle/>
                  <a:p>
                    <a:pPr>
                      <a:defRPr/>
                    </a:pPr>
                    <a:endParaRPr lang="ru-RU" dirty="0">
                      <a:latin typeface="+mj-lt"/>
                    </a:endParaRPr>
                  </a:p>
                </p:txBody>
              </p:sp>
              <p:sp>
                <p:nvSpPr>
                  <p:cNvPr id="154" name="Freeform 177"/>
                  <p:cNvSpPr>
                    <a:spLocks/>
                  </p:cNvSpPr>
                  <p:nvPr/>
                </p:nvSpPr>
                <p:spPr bwMode="auto">
                  <a:xfrm>
                    <a:off x="2476810" y="2990592"/>
                    <a:ext cx="1040576" cy="434829"/>
                  </a:xfrm>
                  <a:custGeom>
                    <a:avLst/>
                    <a:gdLst>
                      <a:gd name="T0" fmla="*/ 2147483647 w 460"/>
                      <a:gd name="T1" fmla="*/ 2147483647 h 189"/>
                      <a:gd name="T2" fmla="*/ 2147483647 w 460"/>
                      <a:gd name="T3" fmla="*/ 2147483647 h 189"/>
                      <a:gd name="T4" fmla="*/ 2147483647 w 460"/>
                      <a:gd name="T5" fmla="*/ 2147483647 h 189"/>
                      <a:gd name="T6" fmla="*/ 2147483647 w 460"/>
                      <a:gd name="T7" fmla="*/ 2147483647 h 189"/>
                      <a:gd name="T8" fmla="*/ 2147483647 w 460"/>
                      <a:gd name="T9" fmla="*/ 2147483647 h 189"/>
                      <a:gd name="T10" fmla="*/ 2147483647 w 460"/>
                      <a:gd name="T11" fmla="*/ 2147483647 h 189"/>
                      <a:gd name="T12" fmla="*/ 2147483647 w 460"/>
                      <a:gd name="T13" fmla="*/ 2147483647 h 189"/>
                      <a:gd name="T14" fmla="*/ 2147483647 w 460"/>
                      <a:gd name="T15" fmla="*/ 2147483647 h 189"/>
                      <a:gd name="T16" fmla="*/ 2147483647 w 460"/>
                      <a:gd name="T17" fmla="*/ 2147483647 h 189"/>
                      <a:gd name="T18" fmla="*/ 2147483647 w 460"/>
                      <a:gd name="T19" fmla="*/ 2147483647 h 189"/>
                      <a:gd name="T20" fmla="*/ 2147483647 w 460"/>
                      <a:gd name="T21" fmla="*/ 2147483647 h 189"/>
                      <a:gd name="T22" fmla="*/ 2147483647 w 460"/>
                      <a:gd name="T23" fmla="*/ 2147483647 h 189"/>
                      <a:gd name="T24" fmla="*/ 2147483647 w 460"/>
                      <a:gd name="T25" fmla="*/ 2147483647 h 189"/>
                      <a:gd name="T26" fmla="*/ 2147483647 w 460"/>
                      <a:gd name="T27" fmla="*/ 2147483647 h 189"/>
                      <a:gd name="T28" fmla="*/ 2147483647 w 460"/>
                      <a:gd name="T29" fmla="*/ 2147483647 h 189"/>
                      <a:gd name="T30" fmla="*/ 2147483647 w 460"/>
                      <a:gd name="T31" fmla="*/ 2147483647 h 189"/>
                      <a:gd name="T32" fmla="*/ 2147483647 w 460"/>
                      <a:gd name="T33" fmla="*/ 2147483647 h 189"/>
                      <a:gd name="T34" fmla="*/ 2147483647 w 460"/>
                      <a:gd name="T35" fmla="*/ 2147483647 h 189"/>
                      <a:gd name="T36" fmla="*/ 2147483647 w 460"/>
                      <a:gd name="T37" fmla="*/ 2147483647 h 189"/>
                      <a:gd name="T38" fmla="*/ 2147483647 w 460"/>
                      <a:gd name="T39" fmla="*/ 2147483647 h 189"/>
                      <a:gd name="T40" fmla="*/ 2147483647 w 460"/>
                      <a:gd name="T41" fmla="*/ 2147483647 h 189"/>
                      <a:gd name="T42" fmla="*/ 2147483647 w 460"/>
                      <a:gd name="T43" fmla="*/ 2147483647 h 189"/>
                      <a:gd name="T44" fmla="*/ 2147483647 w 460"/>
                      <a:gd name="T45" fmla="*/ 2147483647 h 189"/>
                      <a:gd name="T46" fmla="*/ 2147483647 w 460"/>
                      <a:gd name="T47" fmla="*/ 2147483647 h 189"/>
                      <a:gd name="T48" fmla="*/ 2147483647 w 460"/>
                      <a:gd name="T49" fmla="*/ 2147483647 h 189"/>
                      <a:gd name="T50" fmla="*/ 2147483647 w 460"/>
                      <a:gd name="T51" fmla="*/ 2147483647 h 189"/>
                      <a:gd name="T52" fmla="*/ 2147483647 w 460"/>
                      <a:gd name="T53" fmla="*/ 2147483647 h 189"/>
                      <a:gd name="T54" fmla="*/ 2147483647 w 460"/>
                      <a:gd name="T55" fmla="*/ 2147483647 h 189"/>
                      <a:gd name="T56" fmla="*/ 2147483647 w 460"/>
                      <a:gd name="T57" fmla="*/ 2147483647 h 189"/>
                      <a:gd name="T58" fmla="*/ 2147483647 w 460"/>
                      <a:gd name="T59" fmla="*/ 2147483647 h 189"/>
                      <a:gd name="T60" fmla="*/ 2147483647 w 460"/>
                      <a:gd name="T61" fmla="*/ 2147483647 h 189"/>
                      <a:gd name="T62" fmla="*/ 2147483647 w 460"/>
                      <a:gd name="T63" fmla="*/ 2147483647 h 189"/>
                      <a:gd name="T64" fmla="*/ 2147483647 w 460"/>
                      <a:gd name="T65" fmla="*/ 2147483647 h 189"/>
                      <a:gd name="T66" fmla="*/ 2147483647 w 460"/>
                      <a:gd name="T67" fmla="*/ 2147483647 h 189"/>
                      <a:gd name="T68" fmla="*/ 2147483647 w 460"/>
                      <a:gd name="T69" fmla="*/ 2147483647 h 189"/>
                      <a:gd name="T70" fmla="*/ 2147483647 w 460"/>
                      <a:gd name="T71" fmla="*/ 2147483647 h 189"/>
                      <a:gd name="T72" fmla="*/ 2147483647 w 460"/>
                      <a:gd name="T73" fmla="*/ 2147483647 h 189"/>
                      <a:gd name="T74" fmla="*/ 2147483647 w 460"/>
                      <a:gd name="T75" fmla="*/ 2147483647 h 189"/>
                      <a:gd name="T76" fmla="*/ 2147483647 w 460"/>
                      <a:gd name="T77" fmla="*/ 2147483647 h 189"/>
                      <a:gd name="T78" fmla="*/ 2147483647 w 460"/>
                      <a:gd name="T79" fmla="*/ 2147483647 h 189"/>
                      <a:gd name="T80" fmla="*/ 2147483647 w 460"/>
                      <a:gd name="T81" fmla="*/ 2147483647 h 189"/>
                      <a:gd name="T82" fmla="*/ 2147483647 w 460"/>
                      <a:gd name="T83" fmla="*/ 2147483647 h 189"/>
                      <a:gd name="T84" fmla="*/ 2147483647 w 460"/>
                      <a:gd name="T85" fmla="*/ 2147483647 h 189"/>
                      <a:gd name="T86" fmla="*/ 2147483647 w 460"/>
                      <a:gd name="T87" fmla="*/ 2147483647 h 189"/>
                      <a:gd name="T88" fmla="*/ 2147483647 w 460"/>
                      <a:gd name="T89" fmla="*/ 2147483647 h 189"/>
                      <a:gd name="T90" fmla="*/ 2147483647 w 460"/>
                      <a:gd name="T91" fmla="*/ 2147483647 h 189"/>
                      <a:gd name="T92" fmla="*/ 2147483647 w 460"/>
                      <a:gd name="T93" fmla="*/ 2147483647 h 189"/>
                      <a:gd name="T94" fmla="*/ 2147483647 w 460"/>
                      <a:gd name="T95" fmla="*/ 2147483647 h 189"/>
                      <a:gd name="T96" fmla="*/ 2147483647 w 460"/>
                      <a:gd name="T97" fmla="*/ 2147483647 h 189"/>
                      <a:gd name="T98" fmla="*/ 2147483647 w 460"/>
                      <a:gd name="T99" fmla="*/ 2147483647 h 189"/>
                      <a:gd name="T100" fmla="*/ 2147483647 w 460"/>
                      <a:gd name="T101" fmla="*/ 2147483647 h 189"/>
                      <a:gd name="T102" fmla="*/ 2147483647 w 460"/>
                      <a:gd name="T103" fmla="*/ 2147483647 h 189"/>
                      <a:gd name="T104" fmla="*/ 2147483647 w 460"/>
                      <a:gd name="T105" fmla="*/ 2147483647 h 18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0"/>
                      <a:gd name="T160" fmla="*/ 0 h 189"/>
                      <a:gd name="T161" fmla="*/ 460 w 460"/>
                      <a:gd name="T162" fmla="*/ 189 h 18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0" h="189">
                        <a:moveTo>
                          <a:pt x="0" y="188"/>
                        </a:moveTo>
                        <a:lnTo>
                          <a:pt x="0" y="171"/>
                        </a:lnTo>
                        <a:lnTo>
                          <a:pt x="0" y="163"/>
                        </a:lnTo>
                        <a:lnTo>
                          <a:pt x="1" y="156"/>
                        </a:lnTo>
                        <a:lnTo>
                          <a:pt x="3" y="148"/>
                        </a:lnTo>
                        <a:lnTo>
                          <a:pt x="6" y="141"/>
                        </a:lnTo>
                        <a:lnTo>
                          <a:pt x="10" y="135"/>
                        </a:lnTo>
                        <a:lnTo>
                          <a:pt x="17" y="129"/>
                        </a:lnTo>
                        <a:lnTo>
                          <a:pt x="19" y="126"/>
                        </a:lnTo>
                        <a:lnTo>
                          <a:pt x="21" y="123"/>
                        </a:lnTo>
                        <a:lnTo>
                          <a:pt x="24" y="121"/>
                        </a:lnTo>
                        <a:lnTo>
                          <a:pt x="28" y="119"/>
                        </a:lnTo>
                        <a:lnTo>
                          <a:pt x="31" y="118"/>
                        </a:lnTo>
                        <a:lnTo>
                          <a:pt x="35" y="117"/>
                        </a:lnTo>
                        <a:lnTo>
                          <a:pt x="39" y="116"/>
                        </a:lnTo>
                        <a:lnTo>
                          <a:pt x="43" y="116"/>
                        </a:lnTo>
                        <a:lnTo>
                          <a:pt x="45" y="114"/>
                        </a:lnTo>
                        <a:lnTo>
                          <a:pt x="48" y="112"/>
                        </a:lnTo>
                        <a:lnTo>
                          <a:pt x="50" y="110"/>
                        </a:lnTo>
                        <a:lnTo>
                          <a:pt x="51" y="109"/>
                        </a:lnTo>
                        <a:lnTo>
                          <a:pt x="53" y="106"/>
                        </a:lnTo>
                        <a:lnTo>
                          <a:pt x="54" y="105"/>
                        </a:lnTo>
                        <a:lnTo>
                          <a:pt x="55" y="104"/>
                        </a:lnTo>
                        <a:lnTo>
                          <a:pt x="57" y="104"/>
                        </a:lnTo>
                        <a:lnTo>
                          <a:pt x="58" y="103"/>
                        </a:lnTo>
                        <a:lnTo>
                          <a:pt x="61" y="102"/>
                        </a:lnTo>
                        <a:lnTo>
                          <a:pt x="63" y="100"/>
                        </a:lnTo>
                        <a:lnTo>
                          <a:pt x="65" y="99"/>
                        </a:lnTo>
                        <a:lnTo>
                          <a:pt x="70" y="96"/>
                        </a:lnTo>
                        <a:lnTo>
                          <a:pt x="73" y="92"/>
                        </a:lnTo>
                        <a:lnTo>
                          <a:pt x="76" y="87"/>
                        </a:lnTo>
                        <a:lnTo>
                          <a:pt x="80" y="84"/>
                        </a:lnTo>
                        <a:lnTo>
                          <a:pt x="85" y="81"/>
                        </a:lnTo>
                        <a:lnTo>
                          <a:pt x="86" y="79"/>
                        </a:lnTo>
                        <a:lnTo>
                          <a:pt x="89" y="78"/>
                        </a:lnTo>
                        <a:lnTo>
                          <a:pt x="95" y="76"/>
                        </a:lnTo>
                        <a:lnTo>
                          <a:pt x="101" y="75"/>
                        </a:lnTo>
                        <a:lnTo>
                          <a:pt x="106" y="74"/>
                        </a:lnTo>
                        <a:lnTo>
                          <a:pt x="107" y="71"/>
                        </a:lnTo>
                        <a:lnTo>
                          <a:pt x="108" y="69"/>
                        </a:lnTo>
                        <a:lnTo>
                          <a:pt x="109" y="67"/>
                        </a:lnTo>
                        <a:lnTo>
                          <a:pt x="110" y="66"/>
                        </a:lnTo>
                        <a:lnTo>
                          <a:pt x="112" y="64"/>
                        </a:lnTo>
                        <a:lnTo>
                          <a:pt x="113" y="64"/>
                        </a:lnTo>
                        <a:lnTo>
                          <a:pt x="116" y="63"/>
                        </a:lnTo>
                        <a:lnTo>
                          <a:pt x="118" y="63"/>
                        </a:lnTo>
                        <a:lnTo>
                          <a:pt x="121" y="62"/>
                        </a:lnTo>
                        <a:lnTo>
                          <a:pt x="122" y="62"/>
                        </a:lnTo>
                        <a:lnTo>
                          <a:pt x="125" y="60"/>
                        </a:lnTo>
                        <a:lnTo>
                          <a:pt x="125" y="59"/>
                        </a:lnTo>
                        <a:lnTo>
                          <a:pt x="125" y="57"/>
                        </a:lnTo>
                        <a:lnTo>
                          <a:pt x="125" y="55"/>
                        </a:lnTo>
                        <a:lnTo>
                          <a:pt x="124" y="53"/>
                        </a:lnTo>
                        <a:lnTo>
                          <a:pt x="125" y="50"/>
                        </a:lnTo>
                        <a:lnTo>
                          <a:pt x="125" y="47"/>
                        </a:lnTo>
                        <a:lnTo>
                          <a:pt x="125" y="45"/>
                        </a:lnTo>
                        <a:lnTo>
                          <a:pt x="125" y="44"/>
                        </a:lnTo>
                        <a:lnTo>
                          <a:pt x="126" y="43"/>
                        </a:lnTo>
                        <a:lnTo>
                          <a:pt x="127" y="41"/>
                        </a:lnTo>
                        <a:lnTo>
                          <a:pt x="128" y="40"/>
                        </a:lnTo>
                        <a:lnTo>
                          <a:pt x="129" y="37"/>
                        </a:lnTo>
                        <a:lnTo>
                          <a:pt x="130" y="29"/>
                        </a:lnTo>
                        <a:lnTo>
                          <a:pt x="132" y="22"/>
                        </a:lnTo>
                        <a:lnTo>
                          <a:pt x="132" y="20"/>
                        </a:lnTo>
                        <a:lnTo>
                          <a:pt x="131" y="19"/>
                        </a:lnTo>
                        <a:lnTo>
                          <a:pt x="131" y="18"/>
                        </a:lnTo>
                        <a:lnTo>
                          <a:pt x="131" y="17"/>
                        </a:lnTo>
                        <a:lnTo>
                          <a:pt x="131" y="16"/>
                        </a:lnTo>
                        <a:lnTo>
                          <a:pt x="131" y="15"/>
                        </a:lnTo>
                        <a:lnTo>
                          <a:pt x="132" y="13"/>
                        </a:lnTo>
                        <a:lnTo>
                          <a:pt x="133" y="11"/>
                        </a:lnTo>
                        <a:lnTo>
                          <a:pt x="135" y="7"/>
                        </a:lnTo>
                        <a:lnTo>
                          <a:pt x="138" y="3"/>
                        </a:lnTo>
                        <a:lnTo>
                          <a:pt x="139" y="1"/>
                        </a:lnTo>
                        <a:lnTo>
                          <a:pt x="141" y="0"/>
                        </a:lnTo>
                        <a:lnTo>
                          <a:pt x="145" y="1"/>
                        </a:lnTo>
                        <a:lnTo>
                          <a:pt x="148" y="2"/>
                        </a:lnTo>
                        <a:lnTo>
                          <a:pt x="152" y="2"/>
                        </a:lnTo>
                        <a:lnTo>
                          <a:pt x="156" y="3"/>
                        </a:lnTo>
                        <a:lnTo>
                          <a:pt x="157" y="4"/>
                        </a:lnTo>
                        <a:lnTo>
                          <a:pt x="159" y="6"/>
                        </a:lnTo>
                        <a:lnTo>
                          <a:pt x="161" y="8"/>
                        </a:lnTo>
                        <a:lnTo>
                          <a:pt x="164" y="11"/>
                        </a:lnTo>
                        <a:lnTo>
                          <a:pt x="167" y="13"/>
                        </a:lnTo>
                        <a:lnTo>
                          <a:pt x="169" y="15"/>
                        </a:lnTo>
                        <a:lnTo>
                          <a:pt x="172" y="17"/>
                        </a:lnTo>
                        <a:lnTo>
                          <a:pt x="174" y="18"/>
                        </a:lnTo>
                        <a:lnTo>
                          <a:pt x="175" y="20"/>
                        </a:lnTo>
                        <a:lnTo>
                          <a:pt x="176" y="22"/>
                        </a:lnTo>
                        <a:lnTo>
                          <a:pt x="178" y="23"/>
                        </a:lnTo>
                        <a:lnTo>
                          <a:pt x="179" y="23"/>
                        </a:lnTo>
                        <a:lnTo>
                          <a:pt x="181" y="22"/>
                        </a:lnTo>
                        <a:lnTo>
                          <a:pt x="183" y="22"/>
                        </a:lnTo>
                        <a:lnTo>
                          <a:pt x="185" y="22"/>
                        </a:lnTo>
                        <a:lnTo>
                          <a:pt x="187" y="21"/>
                        </a:lnTo>
                        <a:lnTo>
                          <a:pt x="189" y="20"/>
                        </a:lnTo>
                        <a:lnTo>
                          <a:pt x="190" y="19"/>
                        </a:lnTo>
                        <a:lnTo>
                          <a:pt x="192" y="18"/>
                        </a:lnTo>
                        <a:lnTo>
                          <a:pt x="194" y="18"/>
                        </a:lnTo>
                        <a:lnTo>
                          <a:pt x="197" y="18"/>
                        </a:lnTo>
                        <a:lnTo>
                          <a:pt x="199" y="20"/>
                        </a:lnTo>
                        <a:lnTo>
                          <a:pt x="201" y="22"/>
                        </a:lnTo>
                        <a:lnTo>
                          <a:pt x="206" y="25"/>
                        </a:lnTo>
                        <a:lnTo>
                          <a:pt x="212" y="26"/>
                        </a:lnTo>
                        <a:lnTo>
                          <a:pt x="217" y="28"/>
                        </a:lnTo>
                        <a:lnTo>
                          <a:pt x="222" y="31"/>
                        </a:lnTo>
                        <a:lnTo>
                          <a:pt x="225" y="34"/>
                        </a:lnTo>
                        <a:lnTo>
                          <a:pt x="230" y="37"/>
                        </a:lnTo>
                        <a:lnTo>
                          <a:pt x="235" y="39"/>
                        </a:lnTo>
                        <a:lnTo>
                          <a:pt x="238" y="41"/>
                        </a:lnTo>
                        <a:lnTo>
                          <a:pt x="240" y="43"/>
                        </a:lnTo>
                        <a:lnTo>
                          <a:pt x="242" y="43"/>
                        </a:lnTo>
                        <a:lnTo>
                          <a:pt x="244" y="43"/>
                        </a:lnTo>
                        <a:lnTo>
                          <a:pt x="246" y="42"/>
                        </a:lnTo>
                        <a:lnTo>
                          <a:pt x="250" y="40"/>
                        </a:lnTo>
                        <a:lnTo>
                          <a:pt x="253" y="38"/>
                        </a:lnTo>
                        <a:lnTo>
                          <a:pt x="257" y="36"/>
                        </a:lnTo>
                        <a:lnTo>
                          <a:pt x="260" y="33"/>
                        </a:lnTo>
                        <a:lnTo>
                          <a:pt x="265" y="35"/>
                        </a:lnTo>
                        <a:lnTo>
                          <a:pt x="270" y="37"/>
                        </a:lnTo>
                        <a:lnTo>
                          <a:pt x="275" y="39"/>
                        </a:lnTo>
                        <a:lnTo>
                          <a:pt x="280" y="41"/>
                        </a:lnTo>
                        <a:lnTo>
                          <a:pt x="281" y="43"/>
                        </a:lnTo>
                        <a:lnTo>
                          <a:pt x="282" y="45"/>
                        </a:lnTo>
                        <a:lnTo>
                          <a:pt x="283" y="46"/>
                        </a:lnTo>
                        <a:lnTo>
                          <a:pt x="284" y="47"/>
                        </a:lnTo>
                        <a:lnTo>
                          <a:pt x="286" y="47"/>
                        </a:lnTo>
                        <a:lnTo>
                          <a:pt x="288" y="47"/>
                        </a:lnTo>
                        <a:lnTo>
                          <a:pt x="291" y="48"/>
                        </a:lnTo>
                        <a:lnTo>
                          <a:pt x="293" y="49"/>
                        </a:lnTo>
                        <a:lnTo>
                          <a:pt x="296" y="49"/>
                        </a:lnTo>
                        <a:lnTo>
                          <a:pt x="299" y="50"/>
                        </a:lnTo>
                        <a:lnTo>
                          <a:pt x="303" y="49"/>
                        </a:lnTo>
                        <a:lnTo>
                          <a:pt x="305" y="48"/>
                        </a:lnTo>
                        <a:lnTo>
                          <a:pt x="308" y="47"/>
                        </a:lnTo>
                        <a:lnTo>
                          <a:pt x="310" y="44"/>
                        </a:lnTo>
                        <a:lnTo>
                          <a:pt x="311" y="43"/>
                        </a:lnTo>
                        <a:lnTo>
                          <a:pt x="311" y="42"/>
                        </a:lnTo>
                        <a:lnTo>
                          <a:pt x="311" y="40"/>
                        </a:lnTo>
                        <a:lnTo>
                          <a:pt x="311" y="41"/>
                        </a:lnTo>
                        <a:lnTo>
                          <a:pt x="312" y="41"/>
                        </a:lnTo>
                        <a:lnTo>
                          <a:pt x="314" y="40"/>
                        </a:lnTo>
                        <a:lnTo>
                          <a:pt x="315" y="39"/>
                        </a:lnTo>
                        <a:lnTo>
                          <a:pt x="318" y="36"/>
                        </a:lnTo>
                        <a:lnTo>
                          <a:pt x="320" y="34"/>
                        </a:lnTo>
                        <a:lnTo>
                          <a:pt x="323" y="32"/>
                        </a:lnTo>
                        <a:lnTo>
                          <a:pt x="325" y="30"/>
                        </a:lnTo>
                        <a:lnTo>
                          <a:pt x="327" y="29"/>
                        </a:lnTo>
                        <a:lnTo>
                          <a:pt x="329" y="29"/>
                        </a:lnTo>
                        <a:lnTo>
                          <a:pt x="333" y="28"/>
                        </a:lnTo>
                        <a:lnTo>
                          <a:pt x="338" y="27"/>
                        </a:lnTo>
                        <a:lnTo>
                          <a:pt x="344" y="27"/>
                        </a:lnTo>
                        <a:lnTo>
                          <a:pt x="348" y="27"/>
                        </a:lnTo>
                        <a:lnTo>
                          <a:pt x="351" y="27"/>
                        </a:lnTo>
                        <a:lnTo>
                          <a:pt x="355" y="27"/>
                        </a:lnTo>
                        <a:lnTo>
                          <a:pt x="358" y="28"/>
                        </a:lnTo>
                        <a:lnTo>
                          <a:pt x="361" y="30"/>
                        </a:lnTo>
                        <a:lnTo>
                          <a:pt x="363" y="32"/>
                        </a:lnTo>
                        <a:lnTo>
                          <a:pt x="368" y="30"/>
                        </a:lnTo>
                        <a:lnTo>
                          <a:pt x="375" y="29"/>
                        </a:lnTo>
                        <a:lnTo>
                          <a:pt x="383" y="28"/>
                        </a:lnTo>
                        <a:lnTo>
                          <a:pt x="393" y="27"/>
                        </a:lnTo>
                        <a:lnTo>
                          <a:pt x="402" y="26"/>
                        </a:lnTo>
                        <a:lnTo>
                          <a:pt x="411" y="25"/>
                        </a:lnTo>
                        <a:lnTo>
                          <a:pt x="418" y="25"/>
                        </a:lnTo>
                        <a:lnTo>
                          <a:pt x="424" y="25"/>
                        </a:lnTo>
                        <a:lnTo>
                          <a:pt x="426" y="27"/>
                        </a:lnTo>
                        <a:lnTo>
                          <a:pt x="427" y="29"/>
                        </a:lnTo>
                        <a:lnTo>
                          <a:pt x="429" y="31"/>
                        </a:lnTo>
                        <a:lnTo>
                          <a:pt x="432" y="33"/>
                        </a:lnTo>
                        <a:lnTo>
                          <a:pt x="433" y="34"/>
                        </a:lnTo>
                        <a:lnTo>
                          <a:pt x="434" y="34"/>
                        </a:lnTo>
                        <a:lnTo>
                          <a:pt x="434" y="35"/>
                        </a:lnTo>
                        <a:lnTo>
                          <a:pt x="435" y="36"/>
                        </a:lnTo>
                        <a:lnTo>
                          <a:pt x="436" y="37"/>
                        </a:lnTo>
                        <a:lnTo>
                          <a:pt x="439" y="40"/>
                        </a:lnTo>
                        <a:lnTo>
                          <a:pt x="441" y="41"/>
                        </a:lnTo>
                        <a:lnTo>
                          <a:pt x="441" y="42"/>
                        </a:lnTo>
                        <a:lnTo>
                          <a:pt x="442" y="43"/>
                        </a:lnTo>
                        <a:lnTo>
                          <a:pt x="442" y="45"/>
                        </a:lnTo>
                        <a:lnTo>
                          <a:pt x="443" y="46"/>
                        </a:lnTo>
                        <a:lnTo>
                          <a:pt x="444" y="48"/>
                        </a:lnTo>
                        <a:lnTo>
                          <a:pt x="445" y="49"/>
                        </a:lnTo>
                        <a:lnTo>
                          <a:pt x="448" y="50"/>
                        </a:lnTo>
                        <a:lnTo>
                          <a:pt x="451" y="53"/>
                        </a:lnTo>
                        <a:lnTo>
                          <a:pt x="454" y="56"/>
                        </a:lnTo>
                        <a:lnTo>
                          <a:pt x="457" y="59"/>
                        </a:lnTo>
                        <a:lnTo>
                          <a:pt x="459" y="62"/>
                        </a:lnTo>
                        <a:lnTo>
                          <a:pt x="459" y="65"/>
                        </a:lnTo>
                        <a:lnTo>
                          <a:pt x="459" y="67"/>
                        </a:lnTo>
                        <a:lnTo>
                          <a:pt x="456" y="68"/>
                        </a:lnTo>
                        <a:lnTo>
                          <a:pt x="453" y="69"/>
                        </a:lnTo>
                        <a:lnTo>
                          <a:pt x="450" y="70"/>
                        </a:lnTo>
                        <a:lnTo>
                          <a:pt x="446" y="70"/>
                        </a:lnTo>
                        <a:lnTo>
                          <a:pt x="442" y="70"/>
                        </a:lnTo>
                        <a:lnTo>
                          <a:pt x="439" y="70"/>
                        </a:lnTo>
                        <a:lnTo>
                          <a:pt x="432" y="70"/>
                        </a:lnTo>
                        <a:lnTo>
                          <a:pt x="426" y="69"/>
                        </a:lnTo>
                        <a:lnTo>
                          <a:pt x="412" y="67"/>
                        </a:lnTo>
                        <a:lnTo>
                          <a:pt x="398" y="65"/>
                        </a:lnTo>
                        <a:lnTo>
                          <a:pt x="384" y="64"/>
                        </a:lnTo>
                        <a:lnTo>
                          <a:pt x="377" y="63"/>
                        </a:lnTo>
                        <a:lnTo>
                          <a:pt x="370" y="63"/>
                        </a:lnTo>
                        <a:lnTo>
                          <a:pt x="364" y="63"/>
                        </a:lnTo>
                        <a:lnTo>
                          <a:pt x="358" y="63"/>
                        </a:lnTo>
                        <a:lnTo>
                          <a:pt x="352" y="64"/>
                        </a:lnTo>
                        <a:lnTo>
                          <a:pt x="346" y="66"/>
                        </a:lnTo>
                        <a:lnTo>
                          <a:pt x="340" y="69"/>
                        </a:lnTo>
                        <a:lnTo>
                          <a:pt x="335" y="72"/>
                        </a:lnTo>
                        <a:lnTo>
                          <a:pt x="333" y="76"/>
                        </a:lnTo>
                        <a:lnTo>
                          <a:pt x="331" y="80"/>
                        </a:lnTo>
                        <a:lnTo>
                          <a:pt x="328" y="83"/>
                        </a:lnTo>
                        <a:lnTo>
                          <a:pt x="324" y="87"/>
                        </a:lnTo>
                        <a:lnTo>
                          <a:pt x="323" y="88"/>
                        </a:lnTo>
                        <a:lnTo>
                          <a:pt x="322" y="90"/>
                        </a:lnTo>
                        <a:lnTo>
                          <a:pt x="320" y="91"/>
                        </a:lnTo>
                        <a:lnTo>
                          <a:pt x="319" y="92"/>
                        </a:lnTo>
                        <a:lnTo>
                          <a:pt x="319" y="94"/>
                        </a:lnTo>
                        <a:lnTo>
                          <a:pt x="319" y="95"/>
                        </a:lnTo>
                        <a:lnTo>
                          <a:pt x="318" y="97"/>
                        </a:lnTo>
                        <a:lnTo>
                          <a:pt x="318" y="99"/>
                        </a:lnTo>
                        <a:lnTo>
                          <a:pt x="314" y="102"/>
                        </a:lnTo>
                        <a:lnTo>
                          <a:pt x="310" y="104"/>
                        </a:lnTo>
                        <a:lnTo>
                          <a:pt x="308" y="105"/>
                        </a:lnTo>
                        <a:lnTo>
                          <a:pt x="308" y="106"/>
                        </a:lnTo>
                        <a:lnTo>
                          <a:pt x="307" y="106"/>
                        </a:lnTo>
                        <a:lnTo>
                          <a:pt x="305" y="110"/>
                        </a:lnTo>
                        <a:lnTo>
                          <a:pt x="302" y="112"/>
                        </a:lnTo>
                        <a:lnTo>
                          <a:pt x="299" y="114"/>
                        </a:lnTo>
                        <a:lnTo>
                          <a:pt x="296" y="115"/>
                        </a:lnTo>
                        <a:lnTo>
                          <a:pt x="291" y="116"/>
                        </a:lnTo>
                        <a:lnTo>
                          <a:pt x="287" y="116"/>
                        </a:lnTo>
                        <a:lnTo>
                          <a:pt x="279" y="117"/>
                        </a:lnTo>
                        <a:lnTo>
                          <a:pt x="276" y="119"/>
                        </a:lnTo>
                        <a:lnTo>
                          <a:pt x="275" y="120"/>
                        </a:lnTo>
                        <a:lnTo>
                          <a:pt x="273" y="121"/>
                        </a:lnTo>
                        <a:lnTo>
                          <a:pt x="272" y="122"/>
                        </a:lnTo>
                        <a:lnTo>
                          <a:pt x="269" y="122"/>
                        </a:lnTo>
                        <a:lnTo>
                          <a:pt x="267" y="122"/>
                        </a:lnTo>
                        <a:lnTo>
                          <a:pt x="264" y="123"/>
                        </a:lnTo>
                        <a:lnTo>
                          <a:pt x="260" y="123"/>
                        </a:lnTo>
                        <a:lnTo>
                          <a:pt x="256" y="124"/>
                        </a:lnTo>
                        <a:lnTo>
                          <a:pt x="252" y="126"/>
                        </a:lnTo>
                        <a:lnTo>
                          <a:pt x="249" y="127"/>
                        </a:lnTo>
                        <a:lnTo>
                          <a:pt x="245" y="129"/>
                        </a:lnTo>
                        <a:lnTo>
                          <a:pt x="237" y="133"/>
                        </a:lnTo>
                        <a:lnTo>
                          <a:pt x="234" y="135"/>
                        </a:lnTo>
                        <a:lnTo>
                          <a:pt x="230" y="136"/>
                        </a:lnTo>
                        <a:lnTo>
                          <a:pt x="228" y="138"/>
                        </a:lnTo>
                        <a:lnTo>
                          <a:pt x="227" y="139"/>
                        </a:lnTo>
                        <a:lnTo>
                          <a:pt x="224" y="140"/>
                        </a:lnTo>
                        <a:lnTo>
                          <a:pt x="221" y="140"/>
                        </a:lnTo>
                        <a:lnTo>
                          <a:pt x="216" y="143"/>
                        </a:lnTo>
                        <a:lnTo>
                          <a:pt x="212" y="145"/>
                        </a:lnTo>
                        <a:lnTo>
                          <a:pt x="207" y="147"/>
                        </a:lnTo>
                        <a:lnTo>
                          <a:pt x="202" y="149"/>
                        </a:lnTo>
                        <a:lnTo>
                          <a:pt x="200" y="151"/>
                        </a:lnTo>
                        <a:lnTo>
                          <a:pt x="198" y="153"/>
                        </a:lnTo>
                        <a:lnTo>
                          <a:pt x="196" y="154"/>
                        </a:lnTo>
                        <a:lnTo>
                          <a:pt x="193" y="155"/>
                        </a:lnTo>
                        <a:lnTo>
                          <a:pt x="190" y="154"/>
                        </a:lnTo>
                        <a:lnTo>
                          <a:pt x="187" y="154"/>
                        </a:lnTo>
                        <a:lnTo>
                          <a:pt x="180" y="154"/>
                        </a:lnTo>
                        <a:lnTo>
                          <a:pt x="173" y="155"/>
                        </a:lnTo>
                        <a:lnTo>
                          <a:pt x="166" y="156"/>
                        </a:lnTo>
                        <a:lnTo>
                          <a:pt x="163" y="158"/>
                        </a:lnTo>
                        <a:lnTo>
                          <a:pt x="161" y="159"/>
                        </a:lnTo>
                        <a:lnTo>
                          <a:pt x="158" y="159"/>
                        </a:lnTo>
                        <a:lnTo>
                          <a:pt x="155" y="160"/>
                        </a:lnTo>
                        <a:lnTo>
                          <a:pt x="151" y="162"/>
                        </a:lnTo>
                        <a:lnTo>
                          <a:pt x="148" y="163"/>
                        </a:lnTo>
                        <a:lnTo>
                          <a:pt x="145" y="164"/>
                        </a:lnTo>
                        <a:lnTo>
                          <a:pt x="143" y="165"/>
                        </a:lnTo>
                        <a:lnTo>
                          <a:pt x="137" y="165"/>
                        </a:lnTo>
                        <a:lnTo>
                          <a:pt x="133" y="166"/>
                        </a:lnTo>
                        <a:lnTo>
                          <a:pt x="129" y="166"/>
                        </a:lnTo>
                        <a:lnTo>
                          <a:pt x="123" y="166"/>
                        </a:lnTo>
                        <a:lnTo>
                          <a:pt x="119" y="165"/>
                        </a:lnTo>
                        <a:lnTo>
                          <a:pt x="116" y="164"/>
                        </a:lnTo>
                        <a:lnTo>
                          <a:pt x="113" y="163"/>
                        </a:lnTo>
                        <a:lnTo>
                          <a:pt x="110" y="162"/>
                        </a:lnTo>
                        <a:lnTo>
                          <a:pt x="108" y="161"/>
                        </a:lnTo>
                        <a:lnTo>
                          <a:pt x="104" y="160"/>
                        </a:lnTo>
                        <a:lnTo>
                          <a:pt x="98" y="159"/>
                        </a:lnTo>
                        <a:lnTo>
                          <a:pt x="92" y="159"/>
                        </a:lnTo>
                        <a:lnTo>
                          <a:pt x="86" y="160"/>
                        </a:lnTo>
                        <a:lnTo>
                          <a:pt x="79" y="160"/>
                        </a:lnTo>
                        <a:lnTo>
                          <a:pt x="72" y="160"/>
                        </a:lnTo>
                        <a:lnTo>
                          <a:pt x="69" y="161"/>
                        </a:lnTo>
                        <a:lnTo>
                          <a:pt x="67" y="163"/>
                        </a:lnTo>
                        <a:lnTo>
                          <a:pt x="64" y="165"/>
                        </a:lnTo>
                        <a:lnTo>
                          <a:pt x="62" y="165"/>
                        </a:lnTo>
                        <a:lnTo>
                          <a:pt x="59" y="166"/>
                        </a:lnTo>
                        <a:lnTo>
                          <a:pt x="57" y="167"/>
                        </a:lnTo>
                        <a:lnTo>
                          <a:pt x="54" y="168"/>
                        </a:lnTo>
                        <a:lnTo>
                          <a:pt x="52" y="169"/>
                        </a:lnTo>
                        <a:lnTo>
                          <a:pt x="50" y="170"/>
                        </a:lnTo>
                        <a:lnTo>
                          <a:pt x="47" y="172"/>
                        </a:lnTo>
                        <a:lnTo>
                          <a:pt x="45" y="173"/>
                        </a:lnTo>
                        <a:lnTo>
                          <a:pt x="40" y="175"/>
                        </a:lnTo>
                        <a:lnTo>
                          <a:pt x="35" y="177"/>
                        </a:lnTo>
                        <a:lnTo>
                          <a:pt x="28" y="178"/>
                        </a:lnTo>
                        <a:lnTo>
                          <a:pt x="24" y="181"/>
                        </a:lnTo>
                        <a:lnTo>
                          <a:pt x="21" y="182"/>
                        </a:lnTo>
                        <a:lnTo>
                          <a:pt x="18" y="183"/>
                        </a:lnTo>
                        <a:lnTo>
                          <a:pt x="14" y="186"/>
                        </a:lnTo>
                        <a:lnTo>
                          <a:pt x="12" y="187"/>
                        </a:lnTo>
                        <a:lnTo>
                          <a:pt x="10" y="188"/>
                        </a:lnTo>
                        <a:lnTo>
                          <a:pt x="8" y="188"/>
                        </a:lnTo>
                        <a:lnTo>
                          <a:pt x="5" y="188"/>
                        </a:lnTo>
                        <a:lnTo>
                          <a:pt x="2" y="188"/>
                        </a:lnTo>
                        <a:lnTo>
                          <a:pt x="0" y="188"/>
                        </a:lnTo>
                      </a:path>
                    </a:pathLst>
                  </a:custGeom>
                  <a:solidFill>
                    <a:schemeClr val="bg1">
                      <a:lumMod val="95000"/>
                    </a:schemeClr>
                  </a:solidFill>
                  <a:ln w="12700" cap="rnd">
                    <a:solidFill>
                      <a:schemeClr val="tx1">
                        <a:lumMod val="50000"/>
                        <a:lumOff val="50000"/>
                      </a:schemeClr>
                    </a:solidFill>
                    <a:round/>
                    <a:headEnd/>
                    <a:tailEnd/>
                  </a:ln>
                </p:spPr>
                <p:txBody>
                  <a:bodyPr/>
                  <a:lstStyle/>
                  <a:p>
                    <a:pPr>
                      <a:defRPr/>
                    </a:pPr>
                    <a:endParaRPr lang="ru-RU" dirty="0">
                      <a:latin typeface="+mj-lt"/>
                    </a:endParaRPr>
                  </a:p>
                </p:txBody>
              </p:sp>
              <p:sp>
                <p:nvSpPr>
                  <p:cNvPr id="155" name="Freeform 178"/>
                  <p:cNvSpPr>
                    <a:spLocks/>
                  </p:cNvSpPr>
                  <p:nvPr/>
                </p:nvSpPr>
                <p:spPr bwMode="auto">
                  <a:xfrm>
                    <a:off x="2643580" y="1277931"/>
                    <a:ext cx="1031890" cy="1009604"/>
                  </a:xfrm>
                  <a:custGeom>
                    <a:avLst/>
                    <a:gdLst>
                      <a:gd name="T0" fmla="*/ 2147483647 w 457"/>
                      <a:gd name="T1" fmla="*/ 2147483647 h 440"/>
                      <a:gd name="T2" fmla="*/ 2147483647 w 457"/>
                      <a:gd name="T3" fmla="*/ 2147483647 h 440"/>
                      <a:gd name="T4" fmla="*/ 2147483647 w 457"/>
                      <a:gd name="T5" fmla="*/ 2147483647 h 440"/>
                      <a:gd name="T6" fmla="*/ 2147483647 w 457"/>
                      <a:gd name="T7" fmla="*/ 2147483647 h 440"/>
                      <a:gd name="T8" fmla="*/ 2147483647 w 457"/>
                      <a:gd name="T9" fmla="*/ 2147483647 h 440"/>
                      <a:gd name="T10" fmla="*/ 2147483647 w 457"/>
                      <a:gd name="T11" fmla="*/ 2147483647 h 440"/>
                      <a:gd name="T12" fmla="*/ 2147483647 w 457"/>
                      <a:gd name="T13" fmla="*/ 2147483647 h 440"/>
                      <a:gd name="T14" fmla="*/ 2147483647 w 457"/>
                      <a:gd name="T15" fmla="*/ 2147483647 h 440"/>
                      <a:gd name="T16" fmla="*/ 2147483647 w 457"/>
                      <a:gd name="T17" fmla="*/ 2147483647 h 440"/>
                      <a:gd name="T18" fmla="*/ 2147483647 w 457"/>
                      <a:gd name="T19" fmla="*/ 2147483647 h 440"/>
                      <a:gd name="T20" fmla="*/ 2147483647 w 457"/>
                      <a:gd name="T21" fmla="*/ 2147483647 h 440"/>
                      <a:gd name="T22" fmla="*/ 2147483647 w 457"/>
                      <a:gd name="T23" fmla="*/ 2147483647 h 440"/>
                      <a:gd name="T24" fmla="*/ 2147483647 w 457"/>
                      <a:gd name="T25" fmla="*/ 2147483647 h 440"/>
                      <a:gd name="T26" fmla="*/ 2147483647 w 457"/>
                      <a:gd name="T27" fmla="*/ 2147483647 h 440"/>
                      <a:gd name="T28" fmla="*/ 2147483647 w 457"/>
                      <a:gd name="T29" fmla="*/ 2147483647 h 440"/>
                      <a:gd name="T30" fmla="*/ 0 w 457"/>
                      <a:gd name="T31" fmla="*/ 2147483647 h 440"/>
                      <a:gd name="T32" fmla="*/ 2147483647 w 457"/>
                      <a:gd name="T33" fmla="*/ 2147483647 h 440"/>
                      <a:gd name="T34" fmla="*/ 2147483647 w 457"/>
                      <a:gd name="T35" fmla="*/ 2147483647 h 440"/>
                      <a:gd name="T36" fmla="*/ 2147483647 w 457"/>
                      <a:gd name="T37" fmla="*/ 2147483647 h 440"/>
                      <a:gd name="T38" fmla="*/ 2147483647 w 457"/>
                      <a:gd name="T39" fmla="*/ 2147483647 h 440"/>
                      <a:gd name="T40" fmla="*/ 2147483647 w 457"/>
                      <a:gd name="T41" fmla="*/ 2147483647 h 440"/>
                      <a:gd name="T42" fmla="*/ 2147483647 w 457"/>
                      <a:gd name="T43" fmla="*/ 2147483647 h 440"/>
                      <a:gd name="T44" fmla="*/ 2147483647 w 457"/>
                      <a:gd name="T45" fmla="*/ 2147483647 h 440"/>
                      <a:gd name="T46" fmla="*/ 2147483647 w 457"/>
                      <a:gd name="T47" fmla="*/ 2147483647 h 440"/>
                      <a:gd name="T48" fmla="*/ 2147483647 w 457"/>
                      <a:gd name="T49" fmla="*/ 2147483647 h 440"/>
                      <a:gd name="T50" fmla="*/ 2147483647 w 457"/>
                      <a:gd name="T51" fmla="*/ 2147483647 h 440"/>
                      <a:gd name="T52" fmla="*/ 2147483647 w 457"/>
                      <a:gd name="T53" fmla="*/ 2147483647 h 440"/>
                      <a:gd name="T54" fmla="*/ 2147483647 w 457"/>
                      <a:gd name="T55" fmla="*/ 2147483647 h 440"/>
                      <a:gd name="T56" fmla="*/ 2147483647 w 457"/>
                      <a:gd name="T57" fmla="*/ 2147483647 h 440"/>
                      <a:gd name="T58" fmla="*/ 2147483647 w 457"/>
                      <a:gd name="T59" fmla="*/ 2147483647 h 440"/>
                      <a:gd name="T60" fmla="*/ 2147483647 w 457"/>
                      <a:gd name="T61" fmla="*/ 2147483647 h 440"/>
                      <a:gd name="T62" fmla="*/ 2147483647 w 457"/>
                      <a:gd name="T63" fmla="*/ 2147483647 h 440"/>
                      <a:gd name="T64" fmla="*/ 2147483647 w 457"/>
                      <a:gd name="T65" fmla="*/ 2147483647 h 440"/>
                      <a:gd name="T66" fmla="*/ 2147483647 w 457"/>
                      <a:gd name="T67" fmla="*/ 2147483647 h 440"/>
                      <a:gd name="T68" fmla="*/ 2147483647 w 457"/>
                      <a:gd name="T69" fmla="*/ 2147483647 h 440"/>
                      <a:gd name="T70" fmla="*/ 2147483647 w 457"/>
                      <a:gd name="T71" fmla="*/ 2147483647 h 440"/>
                      <a:gd name="T72" fmla="*/ 2147483647 w 457"/>
                      <a:gd name="T73" fmla="*/ 2147483647 h 440"/>
                      <a:gd name="T74" fmla="*/ 2147483647 w 457"/>
                      <a:gd name="T75" fmla="*/ 2147483647 h 440"/>
                      <a:gd name="T76" fmla="*/ 2147483647 w 457"/>
                      <a:gd name="T77" fmla="*/ 2147483647 h 440"/>
                      <a:gd name="T78" fmla="*/ 2147483647 w 457"/>
                      <a:gd name="T79" fmla="*/ 2147483647 h 440"/>
                      <a:gd name="T80" fmla="*/ 2147483647 w 457"/>
                      <a:gd name="T81" fmla="*/ 2147483647 h 440"/>
                      <a:gd name="T82" fmla="*/ 2147483647 w 457"/>
                      <a:gd name="T83" fmla="*/ 2147483647 h 440"/>
                      <a:gd name="T84" fmla="*/ 2147483647 w 457"/>
                      <a:gd name="T85" fmla="*/ 2147483647 h 440"/>
                      <a:gd name="T86" fmla="*/ 2147483647 w 457"/>
                      <a:gd name="T87" fmla="*/ 2147483647 h 440"/>
                      <a:gd name="T88" fmla="*/ 2147483647 w 457"/>
                      <a:gd name="T89" fmla="*/ 2147483647 h 440"/>
                      <a:gd name="T90" fmla="*/ 2147483647 w 457"/>
                      <a:gd name="T91" fmla="*/ 2147483647 h 440"/>
                      <a:gd name="T92" fmla="*/ 2147483647 w 457"/>
                      <a:gd name="T93" fmla="*/ 2147483647 h 440"/>
                      <a:gd name="T94" fmla="*/ 2147483647 w 457"/>
                      <a:gd name="T95" fmla="*/ 2147483647 h 440"/>
                      <a:gd name="T96" fmla="*/ 2147483647 w 457"/>
                      <a:gd name="T97" fmla="*/ 2147483647 h 440"/>
                      <a:gd name="T98" fmla="*/ 2147483647 w 457"/>
                      <a:gd name="T99" fmla="*/ 2147483647 h 440"/>
                      <a:gd name="T100" fmla="*/ 2147483647 w 457"/>
                      <a:gd name="T101" fmla="*/ 2147483647 h 440"/>
                      <a:gd name="T102" fmla="*/ 2147483647 w 457"/>
                      <a:gd name="T103" fmla="*/ 2147483647 h 440"/>
                      <a:gd name="T104" fmla="*/ 2147483647 w 457"/>
                      <a:gd name="T105" fmla="*/ 2147483647 h 440"/>
                      <a:gd name="T106" fmla="*/ 2147483647 w 457"/>
                      <a:gd name="T107" fmla="*/ 2147483647 h 440"/>
                      <a:gd name="T108" fmla="*/ 2147483647 w 457"/>
                      <a:gd name="T109" fmla="*/ 2147483647 h 440"/>
                      <a:gd name="T110" fmla="*/ 2147483647 w 457"/>
                      <a:gd name="T111" fmla="*/ 2147483647 h 4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7"/>
                      <a:gd name="T169" fmla="*/ 0 h 440"/>
                      <a:gd name="T170" fmla="*/ 457 w 457"/>
                      <a:gd name="T171" fmla="*/ 440 h 4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7" h="440">
                        <a:moveTo>
                          <a:pt x="351" y="325"/>
                        </a:moveTo>
                        <a:lnTo>
                          <a:pt x="345" y="329"/>
                        </a:lnTo>
                        <a:lnTo>
                          <a:pt x="341" y="331"/>
                        </a:lnTo>
                        <a:lnTo>
                          <a:pt x="339" y="333"/>
                        </a:lnTo>
                        <a:lnTo>
                          <a:pt x="338" y="334"/>
                        </a:lnTo>
                        <a:lnTo>
                          <a:pt x="336" y="334"/>
                        </a:lnTo>
                        <a:lnTo>
                          <a:pt x="335" y="334"/>
                        </a:lnTo>
                        <a:lnTo>
                          <a:pt x="332" y="333"/>
                        </a:lnTo>
                        <a:lnTo>
                          <a:pt x="328" y="332"/>
                        </a:lnTo>
                        <a:lnTo>
                          <a:pt x="322" y="333"/>
                        </a:lnTo>
                        <a:lnTo>
                          <a:pt x="318" y="333"/>
                        </a:lnTo>
                        <a:lnTo>
                          <a:pt x="315" y="335"/>
                        </a:lnTo>
                        <a:lnTo>
                          <a:pt x="311" y="337"/>
                        </a:lnTo>
                        <a:lnTo>
                          <a:pt x="309" y="338"/>
                        </a:lnTo>
                        <a:lnTo>
                          <a:pt x="306" y="339"/>
                        </a:lnTo>
                        <a:lnTo>
                          <a:pt x="306" y="340"/>
                        </a:lnTo>
                        <a:lnTo>
                          <a:pt x="305" y="341"/>
                        </a:lnTo>
                        <a:lnTo>
                          <a:pt x="306" y="341"/>
                        </a:lnTo>
                        <a:lnTo>
                          <a:pt x="308" y="341"/>
                        </a:lnTo>
                        <a:lnTo>
                          <a:pt x="308" y="340"/>
                        </a:lnTo>
                        <a:lnTo>
                          <a:pt x="307" y="341"/>
                        </a:lnTo>
                        <a:lnTo>
                          <a:pt x="305" y="341"/>
                        </a:lnTo>
                        <a:lnTo>
                          <a:pt x="303" y="341"/>
                        </a:lnTo>
                        <a:lnTo>
                          <a:pt x="299" y="342"/>
                        </a:lnTo>
                        <a:lnTo>
                          <a:pt x="295" y="343"/>
                        </a:lnTo>
                        <a:lnTo>
                          <a:pt x="292" y="344"/>
                        </a:lnTo>
                        <a:lnTo>
                          <a:pt x="289" y="345"/>
                        </a:lnTo>
                        <a:lnTo>
                          <a:pt x="287" y="345"/>
                        </a:lnTo>
                        <a:lnTo>
                          <a:pt x="282" y="350"/>
                        </a:lnTo>
                        <a:lnTo>
                          <a:pt x="277" y="355"/>
                        </a:lnTo>
                        <a:lnTo>
                          <a:pt x="276" y="359"/>
                        </a:lnTo>
                        <a:lnTo>
                          <a:pt x="274" y="363"/>
                        </a:lnTo>
                        <a:lnTo>
                          <a:pt x="272" y="367"/>
                        </a:lnTo>
                        <a:lnTo>
                          <a:pt x="269" y="370"/>
                        </a:lnTo>
                        <a:lnTo>
                          <a:pt x="267" y="372"/>
                        </a:lnTo>
                        <a:lnTo>
                          <a:pt x="264" y="373"/>
                        </a:lnTo>
                        <a:lnTo>
                          <a:pt x="261" y="374"/>
                        </a:lnTo>
                        <a:lnTo>
                          <a:pt x="259" y="376"/>
                        </a:lnTo>
                        <a:lnTo>
                          <a:pt x="254" y="379"/>
                        </a:lnTo>
                        <a:lnTo>
                          <a:pt x="249" y="382"/>
                        </a:lnTo>
                        <a:lnTo>
                          <a:pt x="244" y="385"/>
                        </a:lnTo>
                        <a:lnTo>
                          <a:pt x="239" y="387"/>
                        </a:lnTo>
                        <a:lnTo>
                          <a:pt x="234" y="391"/>
                        </a:lnTo>
                        <a:lnTo>
                          <a:pt x="227" y="396"/>
                        </a:lnTo>
                        <a:lnTo>
                          <a:pt x="222" y="399"/>
                        </a:lnTo>
                        <a:lnTo>
                          <a:pt x="216" y="402"/>
                        </a:lnTo>
                        <a:lnTo>
                          <a:pt x="214" y="405"/>
                        </a:lnTo>
                        <a:lnTo>
                          <a:pt x="213" y="405"/>
                        </a:lnTo>
                        <a:lnTo>
                          <a:pt x="212" y="406"/>
                        </a:lnTo>
                        <a:lnTo>
                          <a:pt x="209" y="407"/>
                        </a:lnTo>
                        <a:lnTo>
                          <a:pt x="205" y="408"/>
                        </a:lnTo>
                        <a:lnTo>
                          <a:pt x="203" y="409"/>
                        </a:lnTo>
                        <a:lnTo>
                          <a:pt x="200" y="410"/>
                        </a:lnTo>
                        <a:lnTo>
                          <a:pt x="199" y="410"/>
                        </a:lnTo>
                        <a:lnTo>
                          <a:pt x="194" y="409"/>
                        </a:lnTo>
                        <a:lnTo>
                          <a:pt x="192" y="408"/>
                        </a:lnTo>
                        <a:lnTo>
                          <a:pt x="191" y="407"/>
                        </a:lnTo>
                        <a:lnTo>
                          <a:pt x="190" y="405"/>
                        </a:lnTo>
                        <a:lnTo>
                          <a:pt x="189" y="403"/>
                        </a:lnTo>
                        <a:lnTo>
                          <a:pt x="189" y="396"/>
                        </a:lnTo>
                        <a:lnTo>
                          <a:pt x="188" y="393"/>
                        </a:lnTo>
                        <a:lnTo>
                          <a:pt x="186" y="390"/>
                        </a:lnTo>
                        <a:lnTo>
                          <a:pt x="185" y="388"/>
                        </a:lnTo>
                        <a:lnTo>
                          <a:pt x="182" y="387"/>
                        </a:lnTo>
                        <a:lnTo>
                          <a:pt x="175" y="386"/>
                        </a:lnTo>
                        <a:lnTo>
                          <a:pt x="167" y="386"/>
                        </a:lnTo>
                        <a:lnTo>
                          <a:pt x="156" y="386"/>
                        </a:lnTo>
                        <a:lnTo>
                          <a:pt x="147" y="386"/>
                        </a:lnTo>
                        <a:lnTo>
                          <a:pt x="146" y="387"/>
                        </a:lnTo>
                        <a:lnTo>
                          <a:pt x="145" y="388"/>
                        </a:lnTo>
                        <a:lnTo>
                          <a:pt x="144" y="391"/>
                        </a:lnTo>
                        <a:lnTo>
                          <a:pt x="140" y="392"/>
                        </a:lnTo>
                        <a:lnTo>
                          <a:pt x="135" y="393"/>
                        </a:lnTo>
                        <a:lnTo>
                          <a:pt x="132" y="393"/>
                        </a:lnTo>
                        <a:lnTo>
                          <a:pt x="131" y="393"/>
                        </a:lnTo>
                        <a:lnTo>
                          <a:pt x="130" y="393"/>
                        </a:lnTo>
                        <a:lnTo>
                          <a:pt x="122" y="396"/>
                        </a:lnTo>
                        <a:lnTo>
                          <a:pt x="114" y="398"/>
                        </a:lnTo>
                        <a:lnTo>
                          <a:pt x="113" y="401"/>
                        </a:lnTo>
                        <a:lnTo>
                          <a:pt x="110" y="405"/>
                        </a:lnTo>
                        <a:lnTo>
                          <a:pt x="105" y="409"/>
                        </a:lnTo>
                        <a:lnTo>
                          <a:pt x="98" y="411"/>
                        </a:lnTo>
                        <a:lnTo>
                          <a:pt x="91" y="412"/>
                        </a:lnTo>
                        <a:lnTo>
                          <a:pt x="85" y="415"/>
                        </a:lnTo>
                        <a:lnTo>
                          <a:pt x="79" y="416"/>
                        </a:lnTo>
                        <a:lnTo>
                          <a:pt x="78" y="418"/>
                        </a:lnTo>
                        <a:lnTo>
                          <a:pt x="75" y="420"/>
                        </a:lnTo>
                        <a:lnTo>
                          <a:pt x="72" y="421"/>
                        </a:lnTo>
                        <a:lnTo>
                          <a:pt x="71" y="421"/>
                        </a:lnTo>
                        <a:lnTo>
                          <a:pt x="70" y="421"/>
                        </a:lnTo>
                        <a:lnTo>
                          <a:pt x="64" y="426"/>
                        </a:lnTo>
                        <a:lnTo>
                          <a:pt x="59" y="432"/>
                        </a:lnTo>
                        <a:lnTo>
                          <a:pt x="53" y="436"/>
                        </a:lnTo>
                        <a:lnTo>
                          <a:pt x="46" y="439"/>
                        </a:lnTo>
                        <a:lnTo>
                          <a:pt x="42" y="438"/>
                        </a:lnTo>
                        <a:lnTo>
                          <a:pt x="39" y="436"/>
                        </a:lnTo>
                        <a:lnTo>
                          <a:pt x="37" y="434"/>
                        </a:lnTo>
                        <a:lnTo>
                          <a:pt x="35" y="431"/>
                        </a:lnTo>
                        <a:lnTo>
                          <a:pt x="34" y="426"/>
                        </a:lnTo>
                        <a:lnTo>
                          <a:pt x="34" y="421"/>
                        </a:lnTo>
                        <a:lnTo>
                          <a:pt x="34" y="411"/>
                        </a:lnTo>
                        <a:lnTo>
                          <a:pt x="33" y="406"/>
                        </a:lnTo>
                        <a:lnTo>
                          <a:pt x="32" y="401"/>
                        </a:lnTo>
                        <a:lnTo>
                          <a:pt x="30" y="397"/>
                        </a:lnTo>
                        <a:lnTo>
                          <a:pt x="27" y="393"/>
                        </a:lnTo>
                        <a:lnTo>
                          <a:pt x="24" y="389"/>
                        </a:lnTo>
                        <a:lnTo>
                          <a:pt x="20" y="387"/>
                        </a:lnTo>
                        <a:lnTo>
                          <a:pt x="15" y="386"/>
                        </a:lnTo>
                        <a:lnTo>
                          <a:pt x="9" y="385"/>
                        </a:lnTo>
                        <a:lnTo>
                          <a:pt x="4" y="381"/>
                        </a:lnTo>
                        <a:lnTo>
                          <a:pt x="2" y="381"/>
                        </a:lnTo>
                        <a:lnTo>
                          <a:pt x="0" y="380"/>
                        </a:lnTo>
                        <a:lnTo>
                          <a:pt x="1" y="375"/>
                        </a:lnTo>
                        <a:lnTo>
                          <a:pt x="1" y="369"/>
                        </a:lnTo>
                        <a:lnTo>
                          <a:pt x="4" y="369"/>
                        </a:lnTo>
                        <a:lnTo>
                          <a:pt x="4" y="368"/>
                        </a:lnTo>
                        <a:lnTo>
                          <a:pt x="5" y="368"/>
                        </a:lnTo>
                        <a:lnTo>
                          <a:pt x="6" y="365"/>
                        </a:lnTo>
                        <a:lnTo>
                          <a:pt x="6" y="361"/>
                        </a:lnTo>
                        <a:lnTo>
                          <a:pt x="6" y="355"/>
                        </a:lnTo>
                        <a:lnTo>
                          <a:pt x="7" y="351"/>
                        </a:lnTo>
                        <a:lnTo>
                          <a:pt x="7" y="349"/>
                        </a:lnTo>
                        <a:lnTo>
                          <a:pt x="9" y="347"/>
                        </a:lnTo>
                        <a:lnTo>
                          <a:pt x="12" y="345"/>
                        </a:lnTo>
                        <a:lnTo>
                          <a:pt x="11" y="342"/>
                        </a:lnTo>
                        <a:lnTo>
                          <a:pt x="10" y="341"/>
                        </a:lnTo>
                        <a:lnTo>
                          <a:pt x="9" y="339"/>
                        </a:lnTo>
                        <a:lnTo>
                          <a:pt x="7" y="338"/>
                        </a:lnTo>
                        <a:lnTo>
                          <a:pt x="6" y="336"/>
                        </a:lnTo>
                        <a:lnTo>
                          <a:pt x="5" y="334"/>
                        </a:lnTo>
                        <a:lnTo>
                          <a:pt x="7" y="331"/>
                        </a:lnTo>
                        <a:lnTo>
                          <a:pt x="8" y="327"/>
                        </a:lnTo>
                        <a:lnTo>
                          <a:pt x="13" y="322"/>
                        </a:lnTo>
                        <a:lnTo>
                          <a:pt x="19" y="319"/>
                        </a:lnTo>
                        <a:lnTo>
                          <a:pt x="27" y="316"/>
                        </a:lnTo>
                        <a:lnTo>
                          <a:pt x="35" y="312"/>
                        </a:lnTo>
                        <a:lnTo>
                          <a:pt x="43" y="310"/>
                        </a:lnTo>
                        <a:lnTo>
                          <a:pt x="47" y="306"/>
                        </a:lnTo>
                        <a:lnTo>
                          <a:pt x="50" y="303"/>
                        </a:lnTo>
                        <a:lnTo>
                          <a:pt x="54" y="302"/>
                        </a:lnTo>
                        <a:lnTo>
                          <a:pt x="58" y="302"/>
                        </a:lnTo>
                        <a:lnTo>
                          <a:pt x="63" y="302"/>
                        </a:lnTo>
                        <a:lnTo>
                          <a:pt x="68" y="302"/>
                        </a:lnTo>
                        <a:lnTo>
                          <a:pt x="74" y="303"/>
                        </a:lnTo>
                        <a:lnTo>
                          <a:pt x="81" y="303"/>
                        </a:lnTo>
                        <a:lnTo>
                          <a:pt x="84" y="300"/>
                        </a:lnTo>
                        <a:lnTo>
                          <a:pt x="86" y="299"/>
                        </a:lnTo>
                        <a:lnTo>
                          <a:pt x="87" y="298"/>
                        </a:lnTo>
                        <a:lnTo>
                          <a:pt x="88" y="297"/>
                        </a:lnTo>
                        <a:lnTo>
                          <a:pt x="91" y="297"/>
                        </a:lnTo>
                        <a:lnTo>
                          <a:pt x="92" y="297"/>
                        </a:lnTo>
                        <a:lnTo>
                          <a:pt x="95" y="296"/>
                        </a:lnTo>
                        <a:lnTo>
                          <a:pt x="98" y="294"/>
                        </a:lnTo>
                        <a:lnTo>
                          <a:pt x="100" y="293"/>
                        </a:lnTo>
                        <a:lnTo>
                          <a:pt x="102" y="293"/>
                        </a:lnTo>
                        <a:lnTo>
                          <a:pt x="105" y="295"/>
                        </a:lnTo>
                        <a:lnTo>
                          <a:pt x="108" y="300"/>
                        </a:lnTo>
                        <a:lnTo>
                          <a:pt x="110" y="302"/>
                        </a:lnTo>
                        <a:lnTo>
                          <a:pt x="113" y="304"/>
                        </a:lnTo>
                        <a:lnTo>
                          <a:pt x="116" y="307"/>
                        </a:lnTo>
                        <a:lnTo>
                          <a:pt x="118" y="309"/>
                        </a:lnTo>
                        <a:lnTo>
                          <a:pt x="123" y="313"/>
                        </a:lnTo>
                        <a:lnTo>
                          <a:pt x="126" y="308"/>
                        </a:lnTo>
                        <a:lnTo>
                          <a:pt x="128" y="302"/>
                        </a:lnTo>
                        <a:lnTo>
                          <a:pt x="129" y="295"/>
                        </a:lnTo>
                        <a:lnTo>
                          <a:pt x="133" y="290"/>
                        </a:lnTo>
                        <a:lnTo>
                          <a:pt x="140" y="285"/>
                        </a:lnTo>
                        <a:lnTo>
                          <a:pt x="147" y="280"/>
                        </a:lnTo>
                        <a:lnTo>
                          <a:pt x="154" y="275"/>
                        </a:lnTo>
                        <a:lnTo>
                          <a:pt x="160" y="269"/>
                        </a:lnTo>
                        <a:lnTo>
                          <a:pt x="161" y="266"/>
                        </a:lnTo>
                        <a:lnTo>
                          <a:pt x="161" y="264"/>
                        </a:lnTo>
                        <a:lnTo>
                          <a:pt x="163" y="261"/>
                        </a:lnTo>
                        <a:lnTo>
                          <a:pt x="165" y="258"/>
                        </a:lnTo>
                        <a:lnTo>
                          <a:pt x="168" y="254"/>
                        </a:lnTo>
                        <a:lnTo>
                          <a:pt x="170" y="252"/>
                        </a:lnTo>
                        <a:lnTo>
                          <a:pt x="172" y="249"/>
                        </a:lnTo>
                        <a:lnTo>
                          <a:pt x="173" y="247"/>
                        </a:lnTo>
                        <a:lnTo>
                          <a:pt x="174" y="246"/>
                        </a:lnTo>
                        <a:lnTo>
                          <a:pt x="175" y="245"/>
                        </a:lnTo>
                        <a:lnTo>
                          <a:pt x="175" y="242"/>
                        </a:lnTo>
                        <a:lnTo>
                          <a:pt x="176" y="241"/>
                        </a:lnTo>
                        <a:lnTo>
                          <a:pt x="177" y="239"/>
                        </a:lnTo>
                        <a:lnTo>
                          <a:pt x="176" y="235"/>
                        </a:lnTo>
                        <a:lnTo>
                          <a:pt x="174" y="233"/>
                        </a:lnTo>
                        <a:lnTo>
                          <a:pt x="172" y="230"/>
                        </a:lnTo>
                        <a:lnTo>
                          <a:pt x="168" y="228"/>
                        </a:lnTo>
                        <a:lnTo>
                          <a:pt x="161" y="225"/>
                        </a:lnTo>
                        <a:lnTo>
                          <a:pt x="157" y="223"/>
                        </a:lnTo>
                        <a:lnTo>
                          <a:pt x="154" y="222"/>
                        </a:lnTo>
                        <a:lnTo>
                          <a:pt x="154" y="217"/>
                        </a:lnTo>
                        <a:lnTo>
                          <a:pt x="154" y="213"/>
                        </a:lnTo>
                        <a:lnTo>
                          <a:pt x="158" y="210"/>
                        </a:lnTo>
                        <a:lnTo>
                          <a:pt x="163" y="208"/>
                        </a:lnTo>
                        <a:lnTo>
                          <a:pt x="165" y="205"/>
                        </a:lnTo>
                        <a:lnTo>
                          <a:pt x="167" y="204"/>
                        </a:lnTo>
                        <a:lnTo>
                          <a:pt x="170" y="203"/>
                        </a:lnTo>
                        <a:lnTo>
                          <a:pt x="174" y="202"/>
                        </a:lnTo>
                        <a:lnTo>
                          <a:pt x="178" y="197"/>
                        </a:lnTo>
                        <a:lnTo>
                          <a:pt x="178" y="194"/>
                        </a:lnTo>
                        <a:lnTo>
                          <a:pt x="179" y="192"/>
                        </a:lnTo>
                        <a:lnTo>
                          <a:pt x="178" y="190"/>
                        </a:lnTo>
                        <a:lnTo>
                          <a:pt x="178" y="187"/>
                        </a:lnTo>
                        <a:lnTo>
                          <a:pt x="175" y="185"/>
                        </a:lnTo>
                        <a:lnTo>
                          <a:pt x="172" y="184"/>
                        </a:lnTo>
                        <a:lnTo>
                          <a:pt x="171" y="182"/>
                        </a:lnTo>
                        <a:lnTo>
                          <a:pt x="171" y="181"/>
                        </a:lnTo>
                        <a:lnTo>
                          <a:pt x="170" y="180"/>
                        </a:lnTo>
                        <a:lnTo>
                          <a:pt x="171" y="179"/>
                        </a:lnTo>
                        <a:lnTo>
                          <a:pt x="171" y="178"/>
                        </a:lnTo>
                        <a:lnTo>
                          <a:pt x="171" y="176"/>
                        </a:lnTo>
                        <a:lnTo>
                          <a:pt x="168" y="170"/>
                        </a:lnTo>
                        <a:lnTo>
                          <a:pt x="165" y="163"/>
                        </a:lnTo>
                        <a:lnTo>
                          <a:pt x="162" y="158"/>
                        </a:lnTo>
                        <a:lnTo>
                          <a:pt x="160" y="156"/>
                        </a:lnTo>
                        <a:lnTo>
                          <a:pt x="157" y="155"/>
                        </a:lnTo>
                        <a:lnTo>
                          <a:pt x="156" y="150"/>
                        </a:lnTo>
                        <a:lnTo>
                          <a:pt x="154" y="146"/>
                        </a:lnTo>
                        <a:lnTo>
                          <a:pt x="151" y="143"/>
                        </a:lnTo>
                        <a:lnTo>
                          <a:pt x="147" y="140"/>
                        </a:lnTo>
                        <a:lnTo>
                          <a:pt x="143" y="140"/>
                        </a:lnTo>
                        <a:lnTo>
                          <a:pt x="139" y="139"/>
                        </a:lnTo>
                        <a:lnTo>
                          <a:pt x="135" y="139"/>
                        </a:lnTo>
                        <a:lnTo>
                          <a:pt x="134" y="139"/>
                        </a:lnTo>
                        <a:lnTo>
                          <a:pt x="133" y="139"/>
                        </a:lnTo>
                        <a:lnTo>
                          <a:pt x="130" y="139"/>
                        </a:lnTo>
                        <a:lnTo>
                          <a:pt x="127" y="140"/>
                        </a:lnTo>
                        <a:lnTo>
                          <a:pt x="126" y="142"/>
                        </a:lnTo>
                        <a:lnTo>
                          <a:pt x="124" y="144"/>
                        </a:lnTo>
                        <a:lnTo>
                          <a:pt x="122" y="145"/>
                        </a:lnTo>
                        <a:lnTo>
                          <a:pt x="120" y="146"/>
                        </a:lnTo>
                        <a:lnTo>
                          <a:pt x="118" y="146"/>
                        </a:lnTo>
                        <a:lnTo>
                          <a:pt x="117" y="146"/>
                        </a:lnTo>
                        <a:lnTo>
                          <a:pt x="113" y="145"/>
                        </a:lnTo>
                        <a:lnTo>
                          <a:pt x="111" y="144"/>
                        </a:lnTo>
                        <a:lnTo>
                          <a:pt x="110" y="143"/>
                        </a:lnTo>
                        <a:lnTo>
                          <a:pt x="110" y="142"/>
                        </a:lnTo>
                        <a:lnTo>
                          <a:pt x="110" y="140"/>
                        </a:lnTo>
                        <a:lnTo>
                          <a:pt x="110" y="139"/>
                        </a:lnTo>
                        <a:lnTo>
                          <a:pt x="109" y="139"/>
                        </a:lnTo>
                        <a:lnTo>
                          <a:pt x="106" y="139"/>
                        </a:lnTo>
                        <a:lnTo>
                          <a:pt x="106" y="132"/>
                        </a:lnTo>
                        <a:lnTo>
                          <a:pt x="106" y="128"/>
                        </a:lnTo>
                        <a:lnTo>
                          <a:pt x="106" y="124"/>
                        </a:lnTo>
                        <a:lnTo>
                          <a:pt x="106" y="122"/>
                        </a:lnTo>
                        <a:lnTo>
                          <a:pt x="107" y="120"/>
                        </a:lnTo>
                        <a:lnTo>
                          <a:pt x="107" y="118"/>
                        </a:lnTo>
                        <a:lnTo>
                          <a:pt x="109" y="117"/>
                        </a:lnTo>
                        <a:lnTo>
                          <a:pt x="110" y="115"/>
                        </a:lnTo>
                        <a:lnTo>
                          <a:pt x="112" y="114"/>
                        </a:lnTo>
                        <a:lnTo>
                          <a:pt x="113" y="111"/>
                        </a:lnTo>
                        <a:lnTo>
                          <a:pt x="113" y="108"/>
                        </a:lnTo>
                        <a:lnTo>
                          <a:pt x="114" y="106"/>
                        </a:lnTo>
                        <a:lnTo>
                          <a:pt x="115" y="103"/>
                        </a:lnTo>
                        <a:lnTo>
                          <a:pt x="117" y="101"/>
                        </a:lnTo>
                        <a:lnTo>
                          <a:pt x="121" y="97"/>
                        </a:lnTo>
                        <a:lnTo>
                          <a:pt x="122" y="90"/>
                        </a:lnTo>
                        <a:lnTo>
                          <a:pt x="124" y="84"/>
                        </a:lnTo>
                        <a:lnTo>
                          <a:pt x="124" y="81"/>
                        </a:lnTo>
                        <a:lnTo>
                          <a:pt x="123" y="78"/>
                        </a:lnTo>
                        <a:lnTo>
                          <a:pt x="121" y="75"/>
                        </a:lnTo>
                        <a:lnTo>
                          <a:pt x="118" y="73"/>
                        </a:lnTo>
                        <a:lnTo>
                          <a:pt x="116" y="70"/>
                        </a:lnTo>
                        <a:lnTo>
                          <a:pt x="114" y="65"/>
                        </a:lnTo>
                        <a:lnTo>
                          <a:pt x="113" y="60"/>
                        </a:lnTo>
                        <a:lnTo>
                          <a:pt x="112" y="56"/>
                        </a:lnTo>
                        <a:lnTo>
                          <a:pt x="112" y="51"/>
                        </a:lnTo>
                        <a:lnTo>
                          <a:pt x="113" y="48"/>
                        </a:lnTo>
                        <a:lnTo>
                          <a:pt x="116" y="45"/>
                        </a:lnTo>
                        <a:lnTo>
                          <a:pt x="119" y="43"/>
                        </a:lnTo>
                        <a:lnTo>
                          <a:pt x="121" y="39"/>
                        </a:lnTo>
                        <a:lnTo>
                          <a:pt x="124" y="36"/>
                        </a:lnTo>
                        <a:lnTo>
                          <a:pt x="124" y="35"/>
                        </a:lnTo>
                        <a:lnTo>
                          <a:pt x="124" y="34"/>
                        </a:lnTo>
                        <a:lnTo>
                          <a:pt x="124" y="32"/>
                        </a:lnTo>
                        <a:lnTo>
                          <a:pt x="124" y="30"/>
                        </a:lnTo>
                        <a:lnTo>
                          <a:pt x="124" y="27"/>
                        </a:lnTo>
                        <a:lnTo>
                          <a:pt x="123" y="22"/>
                        </a:lnTo>
                        <a:lnTo>
                          <a:pt x="126" y="16"/>
                        </a:lnTo>
                        <a:lnTo>
                          <a:pt x="129" y="10"/>
                        </a:lnTo>
                        <a:lnTo>
                          <a:pt x="129" y="7"/>
                        </a:lnTo>
                        <a:lnTo>
                          <a:pt x="129" y="6"/>
                        </a:lnTo>
                        <a:lnTo>
                          <a:pt x="130" y="4"/>
                        </a:lnTo>
                        <a:lnTo>
                          <a:pt x="130" y="3"/>
                        </a:lnTo>
                        <a:lnTo>
                          <a:pt x="130" y="1"/>
                        </a:lnTo>
                        <a:lnTo>
                          <a:pt x="130" y="0"/>
                        </a:lnTo>
                        <a:lnTo>
                          <a:pt x="148" y="0"/>
                        </a:lnTo>
                        <a:lnTo>
                          <a:pt x="156" y="0"/>
                        </a:lnTo>
                        <a:lnTo>
                          <a:pt x="165" y="1"/>
                        </a:lnTo>
                        <a:lnTo>
                          <a:pt x="166" y="2"/>
                        </a:lnTo>
                        <a:lnTo>
                          <a:pt x="166" y="3"/>
                        </a:lnTo>
                        <a:lnTo>
                          <a:pt x="167" y="5"/>
                        </a:lnTo>
                        <a:lnTo>
                          <a:pt x="169" y="7"/>
                        </a:lnTo>
                        <a:lnTo>
                          <a:pt x="171" y="7"/>
                        </a:lnTo>
                        <a:lnTo>
                          <a:pt x="176" y="7"/>
                        </a:lnTo>
                        <a:lnTo>
                          <a:pt x="181" y="7"/>
                        </a:lnTo>
                        <a:lnTo>
                          <a:pt x="187" y="7"/>
                        </a:lnTo>
                        <a:lnTo>
                          <a:pt x="190" y="9"/>
                        </a:lnTo>
                        <a:lnTo>
                          <a:pt x="193" y="10"/>
                        </a:lnTo>
                        <a:lnTo>
                          <a:pt x="198" y="12"/>
                        </a:lnTo>
                        <a:lnTo>
                          <a:pt x="204" y="12"/>
                        </a:lnTo>
                        <a:lnTo>
                          <a:pt x="208" y="12"/>
                        </a:lnTo>
                        <a:lnTo>
                          <a:pt x="212" y="12"/>
                        </a:lnTo>
                        <a:lnTo>
                          <a:pt x="215" y="15"/>
                        </a:lnTo>
                        <a:lnTo>
                          <a:pt x="217" y="16"/>
                        </a:lnTo>
                        <a:lnTo>
                          <a:pt x="220" y="17"/>
                        </a:lnTo>
                        <a:lnTo>
                          <a:pt x="224" y="17"/>
                        </a:lnTo>
                        <a:lnTo>
                          <a:pt x="233" y="19"/>
                        </a:lnTo>
                        <a:lnTo>
                          <a:pt x="241" y="20"/>
                        </a:lnTo>
                        <a:lnTo>
                          <a:pt x="256" y="24"/>
                        </a:lnTo>
                        <a:lnTo>
                          <a:pt x="271" y="27"/>
                        </a:lnTo>
                        <a:lnTo>
                          <a:pt x="278" y="29"/>
                        </a:lnTo>
                        <a:lnTo>
                          <a:pt x="286" y="29"/>
                        </a:lnTo>
                        <a:lnTo>
                          <a:pt x="289" y="31"/>
                        </a:lnTo>
                        <a:lnTo>
                          <a:pt x="291" y="34"/>
                        </a:lnTo>
                        <a:lnTo>
                          <a:pt x="297" y="35"/>
                        </a:lnTo>
                        <a:lnTo>
                          <a:pt x="303" y="35"/>
                        </a:lnTo>
                        <a:lnTo>
                          <a:pt x="312" y="35"/>
                        </a:lnTo>
                        <a:lnTo>
                          <a:pt x="325" y="39"/>
                        </a:lnTo>
                        <a:lnTo>
                          <a:pt x="338" y="41"/>
                        </a:lnTo>
                        <a:lnTo>
                          <a:pt x="343" y="44"/>
                        </a:lnTo>
                        <a:lnTo>
                          <a:pt x="348" y="45"/>
                        </a:lnTo>
                        <a:lnTo>
                          <a:pt x="353" y="46"/>
                        </a:lnTo>
                        <a:lnTo>
                          <a:pt x="360" y="46"/>
                        </a:lnTo>
                        <a:lnTo>
                          <a:pt x="361" y="49"/>
                        </a:lnTo>
                        <a:lnTo>
                          <a:pt x="363" y="51"/>
                        </a:lnTo>
                        <a:lnTo>
                          <a:pt x="366" y="53"/>
                        </a:lnTo>
                        <a:lnTo>
                          <a:pt x="371" y="54"/>
                        </a:lnTo>
                        <a:lnTo>
                          <a:pt x="377" y="55"/>
                        </a:lnTo>
                        <a:lnTo>
                          <a:pt x="382" y="60"/>
                        </a:lnTo>
                        <a:lnTo>
                          <a:pt x="386" y="65"/>
                        </a:lnTo>
                        <a:lnTo>
                          <a:pt x="395" y="73"/>
                        </a:lnTo>
                        <a:lnTo>
                          <a:pt x="406" y="79"/>
                        </a:lnTo>
                        <a:lnTo>
                          <a:pt x="412" y="81"/>
                        </a:lnTo>
                        <a:lnTo>
                          <a:pt x="418" y="83"/>
                        </a:lnTo>
                        <a:lnTo>
                          <a:pt x="423" y="86"/>
                        </a:lnTo>
                        <a:lnTo>
                          <a:pt x="430" y="90"/>
                        </a:lnTo>
                        <a:lnTo>
                          <a:pt x="436" y="92"/>
                        </a:lnTo>
                        <a:lnTo>
                          <a:pt x="442" y="94"/>
                        </a:lnTo>
                        <a:lnTo>
                          <a:pt x="444" y="97"/>
                        </a:lnTo>
                        <a:lnTo>
                          <a:pt x="445" y="100"/>
                        </a:lnTo>
                        <a:lnTo>
                          <a:pt x="447" y="103"/>
                        </a:lnTo>
                        <a:lnTo>
                          <a:pt x="449" y="106"/>
                        </a:lnTo>
                        <a:lnTo>
                          <a:pt x="450" y="109"/>
                        </a:lnTo>
                        <a:lnTo>
                          <a:pt x="453" y="113"/>
                        </a:lnTo>
                        <a:lnTo>
                          <a:pt x="456" y="115"/>
                        </a:lnTo>
                        <a:lnTo>
                          <a:pt x="456" y="117"/>
                        </a:lnTo>
                        <a:lnTo>
                          <a:pt x="456" y="118"/>
                        </a:lnTo>
                        <a:lnTo>
                          <a:pt x="456" y="120"/>
                        </a:lnTo>
                        <a:lnTo>
                          <a:pt x="456" y="121"/>
                        </a:lnTo>
                        <a:lnTo>
                          <a:pt x="455" y="122"/>
                        </a:lnTo>
                        <a:lnTo>
                          <a:pt x="454" y="122"/>
                        </a:lnTo>
                        <a:lnTo>
                          <a:pt x="452" y="124"/>
                        </a:lnTo>
                        <a:lnTo>
                          <a:pt x="449" y="125"/>
                        </a:lnTo>
                        <a:lnTo>
                          <a:pt x="445" y="127"/>
                        </a:lnTo>
                        <a:lnTo>
                          <a:pt x="439" y="131"/>
                        </a:lnTo>
                        <a:lnTo>
                          <a:pt x="437" y="133"/>
                        </a:lnTo>
                        <a:lnTo>
                          <a:pt x="435" y="134"/>
                        </a:lnTo>
                        <a:lnTo>
                          <a:pt x="432" y="137"/>
                        </a:lnTo>
                        <a:lnTo>
                          <a:pt x="430" y="139"/>
                        </a:lnTo>
                        <a:lnTo>
                          <a:pt x="427" y="140"/>
                        </a:lnTo>
                        <a:lnTo>
                          <a:pt x="423" y="141"/>
                        </a:lnTo>
                        <a:lnTo>
                          <a:pt x="416" y="141"/>
                        </a:lnTo>
                        <a:lnTo>
                          <a:pt x="411" y="141"/>
                        </a:lnTo>
                        <a:lnTo>
                          <a:pt x="406" y="141"/>
                        </a:lnTo>
                        <a:lnTo>
                          <a:pt x="403" y="145"/>
                        </a:lnTo>
                        <a:lnTo>
                          <a:pt x="401" y="150"/>
                        </a:lnTo>
                        <a:lnTo>
                          <a:pt x="397" y="160"/>
                        </a:lnTo>
                        <a:lnTo>
                          <a:pt x="394" y="169"/>
                        </a:lnTo>
                        <a:lnTo>
                          <a:pt x="391" y="174"/>
                        </a:lnTo>
                        <a:lnTo>
                          <a:pt x="388" y="179"/>
                        </a:lnTo>
                        <a:lnTo>
                          <a:pt x="387" y="183"/>
                        </a:lnTo>
                        <a:lnTo>
                          <a:pt x="384" y="187"/>
                        </a:lnTo>
                        <a:lnTo>
                          <a:pt x="382" y="190"/>
                        </a:lnTo>
                        <a:lnTo>
                          <a:pt x="381" y="191"/>
                        </a:lnTo>
                        <a:lnTo>
                          <a:pt x="378" y="199"/>
                        </a:lnTo>
                        <a:lnTo>
                          <a:pt x="374" y="208"/>
                        </a:lnTo>
                        <a:lnTo>
                          <a:pt x="369" y="216"/>
                        </a:lnTo>
                        <a:lnTo>
                          <a:pt x="365" y="225"/>
                        </a:lnTo>
                        <a:lnTo>
                          <a:pt x="365" y="232"/>
                        </a:lnTo>
                        <a:lnTo>
                          <a:pt x="365" y="237"/>
                        </a:lnTo>
                        <a:lnTo>
                          <a:pt x="364" y="240"/>
                        </a:lnTo>
                        <a:lnTo>
                          <a:pt x="364" y="244"/>
                        </a:lnTo>
                        <a:lnTo>
                          <a:pt x="363" y="249"/>
                        </a:lnTo>
                        <a:lnTo>
                          <a:pt x="363" y="252"/>
                        </a:lnTo>
                        <a:lnTo>
                          <a:pt x="361" y="256"/>
                        </a:lnTo>
                        <a:lnTo>
                          <a:pt x="360" y="265"/>
                        </a:lnTo>
                        <a:lnTo>
                          <a:pt x="360" y="273"/>
                        </a:lnTo>
                        <a:lnTo>
                          <a:pt x="357" y="290"/>
                        </a:lnTo>
                        <a:lnTo>
                          <a:pt x="354" y="307"/>
                        </a:lnTo>
                        <a:lnTo>
                          <a:pt x="352" y="316"/>
                        </a:lnTo>
                        <a:lnTo>
                          <a:pt x="351" y="325"/>
                        </a:lnTo>
                      </a:path>
                    </a:pathLst>
                  </a:custGeom>
                  <a:solidFill>
                    <a:schemeClr val="bg1">
                      <a:lumMod val="95000"/>
                    </a:schemeClr>
                  </a:solidFill>
                  <a:ln w="12700" cap="rnd">
                    <a:solidFill>
                      <a:schemeClr val="tx1">
                        <a:lumMod val="50000"/>
                        <a:lumOff val="50000"/>
                      </a:schemeClr>
                    </a:solidFill>
                    <a:round/>
                    <a:headEnd/>
                    <a:tailEnd/>
                  </a:ln>
                </p:spPr>
                <p:txBody>
                  <a:bodyPr/>
                  <a:lstStyle/>
                  <a:p>
                    <a:pPr>
                      <a:defRPr/>
                    </a:pPr>
                    <a:endParaRPr lang="ru-RU" dirty="0">
                      <a:latin typeface="+mj-lt"/>
                    </a:endParaRPr>
                  </a:p>
                </p:txBody>
              </p:sp>
              <p:sp>
                <p:nvSpPr>
                  <p:cNvPr id="156" name="Freeform 179"/>
                  <p:cNvSpPr>
                    <a:spLocks/>
                  </p:cNvSpPr>
                  <p:nvPr/>
                </p:nvSpPr>
                <p:spPr bwMode="auto">
                  <a:xfrm>
                    <a:off x="1476189" y="2694042"/>
                    <a:ext cx="865120" cy="638083"/>
                  </a:xfrm>
                  <a:custGeom>
                    <a:avLst/>
                    <a:gdLst>
                      <a:gd name="T0" fmla="*/ 0 w 384"/>
                      <a:gd name="T1" fmla="*/ 2147483647 h 278"/>
                      <a:gd name="T2" fmla="*/ 2147483647 w 384"/>
                      <a:gd name="T3" fmla="*/ 2147483647 h 278"/>
                      <a:gd name="T4" fmla="*/ 2147483647 w 384"/>
                      <a:gd name="T5" fmla="*/ 2147483647 h 278"/>
                      <a:gd name="T6" fmla="*/ 2147483647 w 384"/>
                      <a:gd name="T7" fmla="*/ 2147483647 h 278"/>
                      <a:gd name="T8" fmla="*/ 2147483647 w 384"/>
                      <a:gd name="T9" fmla="*/ 2147483647 h 278"/>
                      <a:gd name="T10" fmla="*/ 2147483647 w 384"/>
                      <a:gd name="T11" fmla="*/ 2147483647 h 278"/>
                      <a:gd name="T12" fmla="*/ 2147483647 w 384"/>
                      <a:gd name="T13" fmla="*/ 2147483647 h 278"/>
                      <a:gd name="T14" fmla="*/ 2147483647 w 384"/>
                      <a:gd name="T15" fmla="*/ 2147483647 h 278"/>
                      <a:gd name="T16" fmla="*/ 2147483647 w 384"/>
                      <a:gd name="T17" fmla="*/ 2147483647 h 278"/>
                      <a:gd name="T18" fmla="*/ 2147483647 w 384"/>
                      <a:gd name="T19" fmla="*/ 2147483647 h 278"/>
                      <a:gd name="T20" fmla="*/ 2147483647 w 384"/>
                      <a:gd name="T21" fmla="*/ 2147483647 h 278"/>
                      <a:gd name="T22" fmla="*/ 2147483647 w 384"/>
                      <a:gd name="T23" fmla="*/ 2147483647 h 278"/>
                      <a:gd name="T24" fmla="*/ 2147483647 w 384"/>
                      <a:gd name="T25" fmla="*/ 2147483647 h 278"/>
                      <a:gd name="T26" fmla="*/ 2147483647 w 384"/>
                      <a:gd name="T27" fmla="*/ 2147483647 h 278"/>
                      <a:gd name="T28" fmla="*/ 2147483647 w 384"/>
                      <a:gd name="T29" fmla="*/ 2147483647 h 278"/>
                      <a:gd name="T30" fmla="*/ 2147483647 w 384"/>
                      <a:gd name="T31" fmla="*/ 2147483647 h 278"/>
                      <a:gd name="T32" fmla="*/ 2147483647 w 384"/>
                      <a:gd name="T33" fmla="*/ 2147483647 h 278"/>
                      <a:gd name="T34" fmla="*/ 2147483647 w 384"/>
                      <a:gd name="T35" fmla="*/ 2147483647 h 278"/>
                      <a:gd name="T36" fmla="*/ 2147483647 w 384"/>
                      <a:gd name="T37" fmla="*/ 2147483647 h 278"/>
                      <a:gd name="T38" fmla="*/ 2147483647 w 384"/>
                      <a:gd name="T39" fmla="*/ 2147483647 h 278"/>
                      <a:gd name="T40" fmla="*/ 2147483647 w 384"/>
                      <a:gd name="T41" fmla="*/ 2147483647 h 278"/>
                      <a:gd name="T42" fmla="*/ 2147483647 w 384"/>
                      <a:gd name="T43" fmla="*/ 2147483647 h 278"/>
                      <a:gd name="T44" fmla="*/ 2147483647 w 384"/>
                      <a:gd name="T45" fmla="*/ 2147483647 h 278"/>
                      <a:gd name="T46" fmla="*/ 2147483647 w 384"/>
                      <a:gd name="T47" fmla="*/ 2147483647 h 278"/>
                      <a:gd name="T48" fmla="*/ 2147483647 w 384"/>
                      <a:gd name="T49" fmla="*/ 2147483647 h 278"/>
                      <a:gd name="T50" fmla="*/ 2147483647 w 384"/>
                      <a:gd name="T51" fmla="*/ 2147483647 h 278"/>
                      <a:gd name="T52" fmla="*/ 2147483647 w 384"/>
                      <a:gd name="T53" fmla="*/ 2147483647 h 278"/>
                      <a:gd name="T54" fmla="*/ 2147483647 w 384"/>
                      <a:gd name="T55" fmla="*/ 2147483647 h 278"/>
                      <a:gd name="T56" fmla="*/ 2147483647 w 384"/>
                      <a:gd name="T57" fmla="*/ 2147483647 h 278"/>
                      <a:gd name="T58" fmla="*/ 2147483647 w 384"/>
                      <a:gd name="T59" fmla="*/ 2147483647 h 278"/>
                      <a:gd name="T60" fmla="*/ 2147483647 w 384"/>
                      <a:gd name="T61" fmla="*/ 2147483647 h 278"/>
                      <a:gd name="T62" fmla="*/ 2147483647 w 384"/>
                      <a:gd name="T63" fmla="*/ 2147483647 h 278"/>
                      <a:gd name="T64" fmla="*/ 2147483647 w 384"/>
                      <a:gd name="T65" fmla="*/ 2147483647 h 278"/>
                      <a:gd name="T66" fmla="*/ 2147483647 w 384"/>
                      <a:gd name="T67" fmla="*/ 2147483647 h 278"/>
                      <a:gd name="T68" fmla="*/ 2147483647 w 384"/>
                      <a:gd name="T69" fmla="*/ 2147483647 h 278"/>
                      <a:gd name="T70" fmla="*/ 2147483647 w 384"/>
                      <a:gd name="T71" fmla="*/ 2147483647 h 278"/>
                      <a:gd name="T72" fmla="*/ 2147483647 w 384"/>
                      <a:gd name="T73" fmla="*/ 2147483647 h 278"/>
                      <a:gd name="T74" fmla="*/ 2147483647 w 384"/>
                      <a:gd name="T75" fmla="*/ 2147483647 h 278"/>
                      <a:gd name="T76" fmla="*/ 2147483647 w 384"/>
                      <a:gd name="T77" fmla="*/ 2147483647 h 278"/>
                      <a:gd name="T78" fmla="*/ 2147483647 w 384"/>
                      <a:gd name="T79" fmla="*/ 2147483647 h 278"/>
                      <a:gd name="T80" fmla="*/ 2147483647 w 384"/>
                      <a:gd name="T81" fmla="*/ 2147483647 h 278"/>
                      <a:gd name="T82" fmla="*/ 2147483647 w 384"/>
                      <a:gd name="T83" fmla="*/ 2147483647 h 278"/>
                      <a:gd name="T84" fmla="*/ 2147483647 w 384"/>
                      <a:gd name="T85" fmla="*/ 2147483647 h 278"/>
                      <a:gd name="T86" fmla="*/ 2147483647 w 384"/>
                      <a:gd name="T87" fmla="*/ 2147483647 h 278"/>
                      <a:gd name="T88" fmla="*/ 2147483647 w 384"/>
                      <a:gd name="T89" fmla="*/ 2147483647 h 278"/>
                      <a:gd name="T90" fmla="*/ 2147483647 w 384"/>
                      <a:gd name="T91" fmla="*/ 2147483647 h 278"/>
                      <a:gd name="T92" fmla="*/ 2147483647 w 384"/>
                      <a:gd name="T93" fmla="*/ 2147483647 h 278"/>
                      <a:gd name="T94" fmla="*/ 2147483647 w 384"/>
                      <a:gd name="T95" fmla="*/ 2147483647 h 278"/>
                      <a:gd name="T96" fmla="*/ 2147483647 w 384"/>
                      <a:gd name="T97" fmla="*/ 2147483647 h 278"/>
                      <a:gd name="T98" fmla="*/ 2147483647 w 384"/>
                      <a:gd name="T99" fmla="*/ 2147483647 h 278"/>
                      <a:gd name="T100" fmla="*/ 2147483647 w 384"/>
                      <a:gd name="T101" fmla="*/ 2147483647 h 278"/>
                      <a:gd name="T102" fmla="*/ 2147483647 w 384"/>
                      <a:gd name="T103" fmla="*/ 2147483647 h 278"/>
                      <a:gd name="T104" fmla="*/ 2147483647 w 384"/>
                      <a:gd name="T105" fmla="*/ 2147483647 h 278"/>
                      <a:gd name="T106" fmla="*/ 2147483647 w 384"/>
                      <a:gd name="T107" fmla="*/ 2147483647 h 278"/>
                      <a:gd name="T108" fmla="*/ 2147483647 w 384"/>
                      <a:gd name="T109" fmla="*/ 2147483647 h 278"/>
                      <a:gd name="T110" fmla="*/ 2147483647 w 384"/>
                      <a:gd name="T111" fmla="*/ 2147483647 h 278"/>
                      <a:gd name="T112" fmla="*/ 2147483647 w 384"/>
                      <a:gd name="T113" fmla="*/ 2147483647 h 278"/>
                      <a:gd name="T114" fmla="*/ 2147483647 w 384"/>
                      <a:gd name="T115" fmla="*/ 2147483647 h 278"/>
                      <a:gd name="T116" fmla="*/ 2147483647 w 384"/>
                      <a:gd name="T117" fmla="*/ 2147483647 h 2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4"/>
                      <a:gd name="T178" fmla="*/ 0 h 278"/>
                      <a:gd name="T179" fmla="*/ 384 w 384"/>
                      <a:gd name="T180" fmla="*/ 278 h 2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4" h="278">
                        <a:moveTo>
                          <a:pt x="5" y="144"/>
                        </a:moveTo>
                        <a:lnTo>
                          <a:pt x="4" y="134"/>
                        </a:lnTo>
                        <a:lnTo>
                          <a:pt x="3" y="125"/>
                        </a:lnTo>
                        <a:lnTo>
                          <a:pt x="1" y="116"/>
                        </a:lnTo>
                        <a:lnTo>
                          <a:pt x="0" y="108"/>
                        </a:lnTo>
                        <a:lnTo>
                          <a:pt x="0" y="101"/>
                        </a:lnTo>
                        <a:lnTo>
                          <a:pt x="2" y="95"/>
                        </a:lnTo>
                        <a:lnTo>
                          <a:pt x="4" y="93"/>
                        </a:lnTo>
                        <a:lnTo>
                          <a:pt x="6" y="91"/>
                        </a:lnTo>
                        <a:lnTo>
                          <a:pt x="9" y="89"/>
                        </a:lnTo>
                        <a:lnTo>
                          <a:pt x="13" y="88"/>
                        </a:lnTo>
                        <a:lnTo>
                          <a:pt x="16" y="86"/>
                        </a:lnTo>
                        <a:lnTo>
                          <a:pt x="19" y="84"/>
                        </a:lnTo>
                        <a:lnTo>
                          <a:pt x="21" y="81"/>
                        </a:lnTo>
                        <a:lnTo>
                          <a:pt x="23" y="79"/>
                        </a:lnTo>
                        <a:lnTo>
                          <a:pt x="24" y="77"/>
                        </a:lnTo>
                        <a:lnTo>
                          <a:pt x="24" y="74"/>
                        </a:lnTo>
                        <a:lnTo>
                          <a:pt x="26" y="72"/>
                        </a:lnTo>
                        <a:lnTo>
                          <a:pt x="26" y="70"/>
                        </a:lnTo>
                        <a:lnTo>
                          <a:pt x="27" y="69"/>
                        </a:lnTo>
                        <a:lnTo>
                          <a:pt x="29" y="68"/>
                        </a:lnTo>
                        <a:lnTo>
                          <a:pt x="33" y="64"/>
                        </a:lnTo>
                        <a:lnTo>
                          <a:pt x="39" y="60"/>
                        </a:lnTo>
                        <a:lnTo>
                          <a:pt x="41" y="58"/>
                        </a:lnTo>
                        <a:lnTo>
                          <a:pt x="43" y="57"/>
                        </a:lnTo>
                        <a:lnTo>
                          <a:pt x="44" y="54"/>
                        </a:lnTo>
                        <a:lnTo>
                          <a:pt x="45" y="52"/>
                        </a:lnTo>
                        <a:lnTo>
                          <a:pt x="46" y="46"/>
                        </a:lnTo>
                        <a:lnTo>
                          <a:pt x="47" y="41"/>
                        </a:lnTo>
                        <a:lnTo>
                          <a:pt x="49" y="40"/>
                        </a:lnTo>
                        <a:lnTo>
                          <a:pt x="51" y="38"/>
                        </a:lnTo>
                        <a:lnTo>
                          <a:pt x="54" y="31"/>
                        </a:lnTo>
                        <a:lnTo>
                          <a:pt x="56" y="28"/>
                        </a:lnTo>
                        <a:lnTo>
                          <a:pt x="59" y="25"/>
                        </a:lnTo>
                        <a:lnTo>
                          <a:pt x="64" y="19"/>
                        </a:lnTo>
                        <a:lnTo>
                          <a:pt x="68" y="13"/>
                        </a:lnTo>
                        <a:lnTo>
                          <a:pt x="69" y="10"/>
                        </a:lnTo>
                        <a:lnTo>
                          <a:pt x="69" y="7"/>
                        </a:lnTo>
                        <a:lnTo>
                          <a:pt x="71" y="5"/>
                        </a:lnTo>
                        <a:lnTo>
                          <a:pt x="74" y="3"/>
                        </a:lnTo>
                        <a:lnTo>
                          <a:pt x="75" y="2"/>
                        </a:lnTo>
                        <a:lnTo>
                          <a:pt x="76" y="1"/>
                        </a:lnTo>
                        <a:lnTo>
                          <a:pt x="76" y="0"/>
                        </a:lnTo>
                        <a:lnTo>
                          <a:pt x="81" y="0"/>
                        </a:lnTo>
                        <a:lnTo>
                          <a:pt x="87" y="0"/>
                        </a:lnTo>
                        <a:lnTo>
                          <a:pt x="93" y="0"/>
                        </a:lnTo>
                        <a:lnTo>
                          <a:pt x="99" y="1"/>
                        </a:lnTo>
                        <a:lnTo>
                          <a:pt x="100" y="2"/>
                        </a:lnTo>
                        <a:lnTo>
                          <a:pt x="101" y="4"/>
                        </a:lnTo>
                        <a:lnTo>
                          <a:pt x="103" y="7"/>
                        </a:lnTo>
                        <a:lnTo>
                          <a:pt x="105" y="8"/>
                        </a:lnTo>
                        <a:lnTo>
                          <a:pt x="107" y="8"/>
                        </a:lnTo>
                        <a:lnTo>
                          <a:pt x="110" y="9"/>
                        </a:lnTo>
                        <a:lnTo>
                          <a:pt x="111" y="11"/>
                        </a:lnTo>
                        <a:lnTo>
                          <a:pt x="112" y="13"/>
                        </a:lnTo>
                        <a:lnTo>
                          <a:pt x="113" y="16"/>
                        </a:lnTo>
                        <a:lnTo>
                          <a:pt x="114" y="18"/>
                        </a:lnTo>
                        <a:lnTo>
                          <a:pt x="114" y="19"/>
                        </a:lnTo>
                        <a:lnTo>
                          <a:pt x="114" y="18"/>
                        </a:lnTo>
                        <a:lnTo>
                          <a:pt x="115" y="19"/>
                        </a:lnTo>
                        <a:lnTo>
                          <a:pt x="116" y="19"/>
                        </a:lnTo>
                        <a:lnTo>
                          <a:pt x="117" y="21"/>
                        </a:lnTo>
                        <a:lnTo>
                          <a:pt x="119" y="23"/>
                        </a:lnTo>
                        <a:lnTo>
                          <a:pt x="119" y="26"/>
                        </a:lnTo>
                        <a:lnTo>
                          <a:pt x="119" y="30"/>
                        </a:lnTo>
                        <a:lnTo>
                          <a:pt x="119" y="32"/>
                        </a:lnTo>
                        <a:lnTo>
                          <a:pt x="120" y="34"/>
                        </a:lnTo>
                        <a:lnTo>
                          <a:pt x="122" y="36"/>
                        </a:lnTo>
                        <a:lnTo>
                          <a:pt x="124" y="38"/>
                        </a:lnTo>
                        <a:lnTo>
                          <a:pt x="125" y="40"/>
                        </a:lnTo>
                        <a:lnTo>
                          <a:pt x="125" y="43"/>
                        </a:lnTo>
                        <a:lnTo>
                          <a:pt x="125" y="45"/>
                        </a:lnTo>
                        <a:lnTo>
                          <a:pt x="125" y="48"/>
                        </a:lnTo>
                        <a:lnTo>
                          <a:pt x="126" y="54"/>
                        </a:lnTo>
                        <a:lnTo>
                          <a:pt x="129" y="58"/>
                        </a:lnTo>
                        <a:lnTo>
                          <a:pt x="132" y="61"/>
                        </a:lnTo>
                        <a:lnTo>
                          <a:pt x="138" y="63"/>
                        </a:lnTo>
                        <a:lnTo>
                          <a:pt x="141" y="65"/>
                        </a:lnTo>
                        <a:lnTo>
                          <a:pt x="143" y="66"/>
                        </a:lnTo>
                        <a:lnTo>
                          <a:pt x="146" y="67"/>
                        </a:lnTo>
                        <a:lnTo>
                          <a:pt x="148" y="69"/>
                        </a:lnTo>
                        <a:lnTo>
                          <a:pt x="150" y="70"/>
                        </a:lnTo>
                        <a:lnTo>
                          <a:pt x="152" y="70"/>
                        </a:lnTo>
                        <a:lnTo>
                          <a:pt x="155" y="71"/>
                        </a:lnTo>
                        <a:lnTo>
                          <a:pt x="156" y="73"/>
                        </a:lnTo>
                        <a:lnTo>
                          <a:pt x="157" y="74"/>
                        </a:lnTo>
                        <a:lnTo>
                          <a:pt x="159" y="76"/>
                        </a:lnTo>
                        <a:lnTo>
                          <a:pt x="161" y="76"/>
                        </a:lnTo>
                        <a:lnTo>
                          <a:pt x="166" y="79"/>
                        </a:lnTo>
                        <a:lnTo>
                          <a:pt x="171" y="82"/>
                        </a:lnTo>
                        <a:lnTo>
                          <a:pt x="172" y="84"/>
                        </a:lnTo>
                        <a:lnTo>
                          <a:pt x="174" y="86"/>
                        </a:lnTo>
                        <a:lnTo>
                          <a:pt x="175" y="87"/>
                        </a:lnTo>
                        <a:lnTo>
                          <a:pt x="176" y="88"/>
                        </a:lnTo>
                        <a:lnTo>
                          <a:pt x="180" y="89"/>
                        </a:lnTo>
                        <a:lnTo>
                          <a:pt x="182" y="89"/>
                        </a:lnTo>
                        <a:lnTo>
                          <a:pt x="185" y="89"/>
                        </a:lnTo>
                        <a:lnTo>
                          <a:pt x="192" y="88"/>
                        </a:lnTo>
                        <a:lnTo>
                          <a:pt x="199" y="87"/>
                        </a:lnTo>
                        <a:lnTo>
                          <a:pt x="206" y="87"/>
                        </a:lnTo>
                        <a:lnTo>
                          <a:pt x="213" y="88"/>
                        </a:lnTo>
                        <a:lnTo>
                          <a:pt x="214" y="90"/>
                        </a:lnTo>
                        <a:lnTo>
                          <a:pt x="215" y="90"/>
                        </a:lnTo>
                        <a:lnTo>
                          <a:pt x="215" y="91"/>
                        </a:lnTo>
                        <a:lnTo>
                          <a:pt x="216" y="91"/>
                        </a:lnTo>
                        <a:lnTo>
                          <a:pt x="218" y="93"/>
                        </a:lnTo>
                        <a:lnTo>
                          <a:pt x="219" y="93"/>
                        </a:lnTo>
                        <a:lnTo>
                          <a:pt x="223" y="94"/>
                        </a:lnTo>
                        <a:lnTo>
                          <a:pt x="226" y="95"/>
                        </a:lnTo>
                        <a:lnTo>
                          <a:pt x="230" y="96"/>
                        </a:lnTo>
                        <a:lnTo>
                          <a:pt x="231" y="97"/>
                        </a:lnTo>
                        <a:lnTo>
                          <a:pt x="232" y="99"/>
                        </a:lnTo>
                        <a:lnTo>
                          <a:pt x="233" y="100"/>
                        </a:lnTo>
                        <a:lnTo>
                          <a:pt x="234" y="101"/>
                        </a:lnTo>
                        <a:lnTo>
                          <a:pt x="235" y="103"/>
                        </a:lnTo>
                        <a:lnTo>
                          <a:pt x="237" y="104"/>
                        </a:lnTo>
                        <a:lnTo>
                          <a:pt x="239" y="105"/>
                        </a:lnTo>
                        <a:lnTo>
                          <a:pt x="240" y="106"/>
                        </a:lnTo>
                        <a:lnTo>
                          <a:pt x="241" y="108"/>
                        </a:lnTo>
                        <a:lnTo>
                          <a:pt x="242" y="110"/>
                        </a:lnTo>
                        <a:lnTo>
                          <a:pt x="243" y="112"/>
                        </a:lnTo>
                        <a:lnTo>
                          <a:pt x="244" y="113"/>
                        </a:lnTo>
                        <a:lnTo>
                          <a:pt x="246" y="115"/>
                        </a:lnTo>
                        <a:lnTo>
                          <a:pt x="247" y="116"/>
                        </a:lnTo>
                        <a:lnTo>
                          <a:pt x="248" y="116"/>
                        </a:lnTo>
                        <a:lnTo>
                          <a:pt x="248" y="117"/>
                        </a:lnTo>
                        <a:lnTo>
                          <a:pt x="249" y="118"/>
                        </a:lnTo>
                        <a:lnTo>
                          <a:pt x="250" y="118"/>
                        </a:lnTo>
                        <a:lnTo>
                          <a:pt x="251" y="118"/>
                        </a:lnTo>
                        <a:lnTo>
                          <a:pt x="251" y="119"/>
                        </a:lnTo>
                        <a:lnTo>
                          <a:pt x="252" y="119"/>
                        </a:lnTo>
                        <a:lnTo>
                          <a:pt x="255" y="122"/>
                        </a:lnTo>
                        <a:lnTo>
                          <a:pt x="258" y="125"/>
                        </a:lnTo>
                        <a:lnTo>
                          <a:pt x="260" y="128"/>
                        </a:lnTo>
                        <a:lnTo>
                          <a:pt x="263" y="130"/>
                        </a:lnTo>
                        <a:lnTo>
                          <a:pt x="265" y="133"/>
                        </a:lnTo>
                        <a:lnTo>
                          <a:pt x="268" y="136"/>
                        </a:lnTo>
                        <a:lnTo>
                          <a:pt x="272" y="139"/>
                        </a:lnTo>
                        <a:lnTo>
                          <a:pt x="273" y="140"/>
                        </a:lnTo>
                        <a:lnTo>
                          <a:pt x="274" y="140"/>
                        </a:lnTo>
                        <a:lnTo>
                          <a:pt x="278" y="142"/>
                        </a:lnTo>
                        <a:lnTo>
                          <a:pt x="281" y="145"/>
                        </a:lnTo>
                        <a:lnTo>
                          <a:pt x="284" y="148"/>
                        </a:lnTo>
                        <a:lnTo>
                          <a:pt x="288" y="151"/>
                        </a:lnTo>
                        <a:lnTo>
                          <a:pt x="289" y="152"/>
                        </a:lnTo>
                        <a:lnTo>
                          <a:pt x="290" y="153"/>
                        </a:lnTo>
                        <a:lnTo>
                          <a:pt x="292" y="156"/>
                        </a:lnTo>
                        <a:lnTo>
                          <a:pt x="294" y="159"/>
                        </a:lnTo>
                        <a:lnTo>
                          <a:pt x="296" y="160"/>
                        </a:lnTo>
                        <a:lnTo>
                          <a:pt x="297" y="160"/>
                        </a:lnTo>
                        <a:lnTo>
                          <a:pt x="304" y="161"/>
                        </a:lnTo>
                        <a:lnTo>
                          <a:pt x="309" y="161"/>
                        </a:lnTo>
                        <a:lnTo>
                          <a:pt x="314" y="161"/>
                        </a:lnTo>
                        <a:lnTo>
                          <a:pt x="317" y="161"/>
                        </a:lnTo>
                        <a:lnTo>
                          <a:pt x="320" y="161"/>
                        </a:lnTo>
                        <a:lnTo>
                          <a:pt x="321" y="161"/>
                        </a:lnTo>
                        <a:lnTo>
                          <a:pt x="323" y="161"/>
                        </a:lnTo>
                        <a:lnTo>
                          <a:pt x="323" y="162"/>
                        </a:lnTo>
                        <a:lnTo>
                          <a:pt x="324" y="162"/>
                        </a:lnTo>
                        <a:lnTo>
                          <a:pt x="325" y="162"/>
                        </a:lnTo>
                        <a:lnTo>
                          <a:pt x="326" y="162"/>
                        </a:lnTo>
                        <a:lnTo>
                          <a:pt x="329" y="163"/>
                        </a:lnTo>
                        <a:lnTo>
                          <a:pt x="332" y="165"/>
                        </a:lnTo>
                        <a:lnTo>
                          <a:pt x="333" y="168"/>
                        </a:lnTo>
                        <a:lnTo>
                          <a:pt x="336" y="169"/>
                        </a:lnTo>
                        <a:lnTo>
                          <a:pt x="339" y="171"/>
                        </a:lnTo>
                        <a:lnTo>
                          <a:pt x="340" y="172"/>
                        </a:lnTo>
                        <a:lnTo>
                          <a:pt x="341" y="173"/>
                        </a:lnTo>
                        <a:lnTo>
                          <a:pt x="342" y="175"/>
                        </a:lnTo>
                        <a:lnTo>
                          <a:pt x="342" y="176"/>
                        </a:lnTo>
                        <a:lnTo>
                          <a:pt x="342" y="178"/>
                        </a:lnTo>
                        <a:lnTo>
                          <a:pt x="341" y="178"/>
                        </a:lnTo>
                        <a:lnTo>
                          <a:pt x="341" y="179"/>
                        </a:lnTo>
                        <a:lnTo>
                          <a:pt x="342" y="179"/>
                        </a:lnTo>
                        <a:lnTo>
                          <a:pt x="345" y="181"/>
                        </a:lnTo>
                        <a:lnTo>
                          <a:pt x="347" y="184"/>
                        </a:lnTo>
                        <a:lnTo>
                          <a:pt x="350" y="188"/>
                        </a:lnTo>
                        <a:lnTo>
                          <a:pt x="353" y="190"/>
                        </a:lnTo>
                        <a:lnTo>
                          <a:pt x="355" y="191"/>
                        </a:lnTo>
                        <a:lnTo>
                          <a:pt x="358" y="192"/>
                        </a:lnTo>
                        <a:lnTo>
                          <a:pt x="359" y="194"/>
                        </a:lnTo>
                        <a:lnTo>
                          <a:pt x="361" y="196"/>
                        </a:lnTo>
                        <a:lnTo>
                          <a:pt x="362" y="197"/>
                        </a:lnTo>
                        <a:lnTo>
                          <a:pt x="363" y="199"/>
                        </a:lnTo>
                        <a:lnTo>
                          <a:pt x="363" y="203"/>
                        </a:lnTo>
                        <a:lnTo>
                          <a:pt x="363" y="206"/>
                        </a:lnTo>
                        <a:lnTo>
                          <a:pt x="364" y="210"/>
                        </a:lnTo>
                        <a:lnTo>
                          <a:pt x="367" y="212"/>
                        </a:lnTo>
                        <a:lnTo>
                          <a:pt x="368" y="217"/>
                        </a:lnTo>
                        <a:lnTo>
                          <a:pt x="369" y="221"/>
                        </a:lnTo>
                        <a:lnTo>
                          <a:pt x="370" y="226"/>
                        </a:lnTo>
                        <a:lnTo>
                          <a:pt x="371" y="230"/>
                        </a:lnTo>
                        <a:lnTo>
                          <a:pt x="373" y="234"/>
                        </a:lnTo>
                        <a:lnTo>
                          <a:pt x="375" y="237"/>
                        </a:lnTo>
                        <a:lnTo>
                          <a:pt x="375" y="240"/>
                        </a:lnTo>
                        <a:lnTo>
                          <a:pt x="375" y="243"/>
                        </a:lnTo>
                        <a:lnTo>
                          <a:pt x="375" y="247"/>
                        </a:lnTo>
                        <a:lnTo>
                          <a:pt x="375" y="251"/>
                        </a:lnTo>
                        <a:lnTo>
                          <a:pt x="375" y="256"/>
                        </a:lnTo>
                        <a:lnTo>
                          <a:pt x="376" y="260"/>
                        </a:lnTo>
                        <a:lnTo>
                          <a:pt x="378" y="263"/>
                        </a:lnTo>
                        <a:lnTo>
                          <a:pt x="380" y="265"/>
                        </a:lnTo>
                        <a:lnTo>
                          <a:pt x="382" y="271"/>
                        </a:lnTo>
                        <a:lnTo>
                          <a:pt x="383" y="277"/>
                        </a:lnTo>
                        <a:lnTo>
                          <a:pt x="373" y="277"/>
                        </a:lnTo>
                        <a:lnTo>
                          <a:pt x="363" y="277"/>
                        </a:lnTo>
                        <a:lnTo>
                          <a:pt x="352" y="277"/>
                        </a:lnTo>
                        <a:lnTo>
                          <a:pt x="342" y="276"/>
                        </a:lnTo>
                        <a:lnTo>
                          <a:pt x="342" y="275"/>
                        </a:lnTo>
                        <a:lnTo>
                          <a:pt x="341" y="274"/>
                        </a:lnTo>
                        <a:lnTo>
                          <a:pt x="340" y="272"/>
                        </a:lnTo>
                        <a:lnTo>
                          <a:pt x="339" y="271"/>
                        </a:lnTo>
                        <a:lnTo>
                          <a:pt x="336" y="270"/>
                        </a:lnTo>
                        <a:lnTo>
                          <a:pt x="332" y="270"/>
                        </a:lnTo>
                        <a:lnTo>
                          <a:pt x="328" y="270"/>
                        </a:lnTo>
                        <a:lnTo>
                          <a:pt x="324" y="269"/>
                        </a:lnTo>
                        <a:lnTo>
                          <a:pt x="322" y="267"/>
                        </a:lnTo>
                        <a:lnTo>
                          <a:pt x="320" y="266"/>
                        </a:lnTo>
                        <a:lnTo>
                          <a:pt x="318" y="265"/>
                        </a:lnTo>
                        <a:lnTo>
                          <a:pt x="316" y="264"/>
                        </a:lnTo>
                        <a:lnTo>
                          <a:pt x="314" y="262"/>
                        </a:lnTo>
                        <a:lnTo>
                          <a:pt x="313" y="260"/>
                        </a:lnTo>
                        <a:lnTo>
                          <a:pt x="310" y="259"/>
                        </a:lnTo>
                        <a:lnTo>
                          <a:pt x="307" y="259"/>
                        </a:lnTo>
                        <a:lnTo>
                          <a:pt x="301" y="260"/>
                        </a:lnTo>
                        <a:lnTo>
                          <a:pt x="297" y="260"/>
                        </a:lnTo>
                        <a:lnTo>
                          <a:pt x="294" y="260"/>
                        </a:lnTo>
                        <a:lnTo>
                          <a:pt x="292" y="258"/>
                        </a:lnTo>
                        <a:lnTo>
                          <a:pt x="291" y="257"/>
                        </a:lnTo>
                        <a:lnTo>
                          <a:pt x="290" y="256"/>
                        </a:lnTo>
                        <a:lnTo>
                          <a:pt x="289" y="255"/>
                        </a:lnTo>
                        <a:lnTo>
                          <a:pt x="288" y="255"/>
                        </a:lnTo>
                        <a:lnTo>
                          <a:pt x="285" y="255"/>
                        </a:lnTo>
                        <a:lnTo>
                          <a:pt x="282" y="255"/>
                        </a:lnTo>
                        <a:lnTo>
                          <a:pt x="279" y="254"/>
                        </a:lnTo>
                        <a:lnTo>
                          <a:pt x="277" y="253"/>
                        </a:lnTo>
                        <a:lnTo>
                          <a:pt x="275" y="252"/>
                        </a:lnTo>
                        <a:lnTo>
                          <a:pt x="272" y="252"/>
                        </a:lnTo>
                        <a:lnTo>
                          <a:pt x="269" y="250"/>
                        </a:lnTo>
                        <a:lnTo>
                          <a:pt x="267" y="250"/>
                        </a:lnTo>
                        <a:lnTo>
                          <a:pt x="265" y="249"/>
                        </a:lnTo>
                        <a:lnTo>
                          <a:pt x="263" y="249"/>
                        </a:lnTo>
                        <a:lnTo>
                          <a:pt x="261" y="249"/>
                        </a:lnTo>
                        <a:lnTo>
                          <a:pt x="259" y="249"/>
                        </a:lnTo>
                        <a:lnTo>
                          <a:pt x="254" y="249"/>
                        </a:lnTo>
                        <a:lnTo>
                          <a:pt x="249" y="248"/>
                        </a:lnTo>
                        <a:lnTo>
                          <a:pt x="246" y="246"/>
                        </a:lnTo>
                        <a:lnTo>
                          <a:pt x="242" y="245"/>
                        </a:lnTo>
                        <a:lnTo>
                          <a:pt x="240" y="243"/>
                        </a:lnTo>
                        <a:lnTo>
                          <a:pt x="236" y="242"/>
                        </a:lnTo>
                        <a:lnTo>
                          <a:pt x="232" y="242"/>
                        </a:lnTo>
                        <a:lnTo>
                          <a:pt x="227" y="242"/>
                        </a:lnTo>
                        <a:lnTo>
                          <a:pt x="223" y="242"/>
                        </a:lnTo>
                        <a:lnTo>
                          <a:pt x="219" y="241"/>
                        </a:lnTo>
                        <a:lnTo>
                          <a:pt x="217" y="239"/>
                        </a:lnTo>
                        <a:lnTo>
                          <a:pt x="214" y="237"/>
                        </a:lnTo>
                        <a:lnTo>
                          <a:pt x="211" y="236"/>
                        </a:lnTo>
                        <a:lnTo>
                          <a:pt x="209" y="236"/>
                        </a:lnTo>
                        <a:lnTo>
                          <a:pt x="203" y="232"/>
                        </a:lnTo>
                        <a:lnTo>
                          <a:pt x="199" y="230"/>
                        </a:lnTo>
                        <a:lnTo>
                          <a:pt x="195" y="229"/>
                        </a:lnTo>
                        <a:lnTo>
                          <a:pt x="194" y="227"/>
                        </a:lnTo>
                        <a:lnTo>
                          <a:pt x="192" y="226"/>
                        </a:lnTo>
                        <a:lnTo>
                          <a:pt x="189" y="226"/>
                        </a:lnTo>
                        <a:lnTo>
                          <a:pt x="186" y="225"/>
                        </a:lnTo>
                        <a:lnTo>
                          <a:pt x="182" y="223"/>
                        </a:lnTo>
                        <a:lnTo>
                          <a:pt x="177" y="222"/>
                        </a:lnTo>
                        <a:lnTo>
                          <a:pt x="173" y="221"/>
                        </a:lnTo>
                        <a:lnTo>
                          <a:pt x="172" y="220"/>
                        </a:lnTo>
                        <a:lnTo>
                          <a:pt x="171" y="220"/>
                        </a:lnTo>
                        <a:lnTo>
                          <a:pt x="170" y="218"/>
                        </a:lnTo>
                        <a:lnTo>
                          <a:pt x="170" y="217"/>
                        </a:lnTo>
                        <a:lnTo>
                          <a:pt x="169" y="217"/>
                        </a:lnTo>
                        <a:lnTo>
                          <a:pt x="165" y="217"/>
                        </a:lnTo>
                        <a:lnTo>
                          <a:pt x="162" y="217"/>
                        </a:lnTo>
                        <a:lnTo>
                          <a:pt x="157" y="216"/>
                        </a:lnTo>
                        <a:lnTo>
                          <a:pt x="153" y="216"/>
                        </a:lnTo>
                        <a:lnTo>
                          <a:pt x="148" y="218"/>
                        </a:lnTo>
                        <a:lnTo>
                          <a:pt x="147" y="220"/>
                        </a:lnTo>
                        <a:lnTo>
                          <a:pt x="145" y="222"/>
                        </a:lnTo>
                        <a:lnTo>
                          <a:pt x="140" y="227"/>
                        </a:lnTo>
                        <a:lnTo>
                          <a:pt x="136" y="233"/>
                        </a:lnTo>
                        <a:lnTo>
                          <a:pt x="134" y="235"/>
                        </a:lnTo>
                        <a:lnTo>
                          <a:pt x="134" y="236"/>
                        </a:lnTo>
                        <a:lnTo>
                          <a:pt x="131" y="240"/>
                        </a:lnTo>
                        <a:lnTo>
                          <a:pt x="127" y="243"/>
                        </a:lnTo>
                        <a:lnTo>
                          <a:pt x="126" y="245"/>
                        </a:lnTo>
                        <a:lnTo>
                          <a:pt x="123" y="246"/>
                        </a:lnTo>
                        <a:lnTo>
                          <a:pt x="120" y="246"/>
                        </a:lnTo>
                        <a:lnTo>
                          <a:pt x="115" y="246"/>
                        </a:lnTo>
                        <a:lnTo>
                          <a:pt x="110" y="246"/>
                        </a:lnTo>
                        <a:lnTo>
                          <a:pt x="107" y="245"/>
                        </a:lnTo>
                        <a:lnTo>
                          <a:pt x="102" y="244"/>
                        </a:lnTo>
                        <a:lnTo>
                          <a:pt x="101" y="242"/>
                        </a:lnTo>
                        <a:lnTo>
                          <a:pt x="100" y="240"/>
                        </a:lnTo>
                        <a:lnTo>
                          <a:pt x="100" y="237"/>
                        </a:lnTo>
                        <a:lnTo>
                          <a:pt x="99" y="234"/>
                        </a:lnTo>
                        <a:lnTo>
                          <a:pt x="96" y="225"/>
                        </a:lnTo>
                        <a:lnTo>
                          <a:pt x="94" y="221"/>
                        </a:lnTo>
                        <a:lnTo>
                          <a:pt x="91" y="217"/>
                        </a:lnTo>
                        <a:lnTo>
                          <a:pt x="88" y="214"/>
                        </a:lnTo>
                        <a:lnTo>
                          <a:pt x="84" y="212"/>
                        </a:lnTo>
                        <a:lnTo>
                          <a:pt x="80" y="210"/>
                        </a:lnTo>
                        <a:lnTo>
                          <a:pt x="75" y="209"/>
                        </a:lnTo>
                        <a:lnTo>
                          <a:pt x="71" y="204"/>
                        </a:lnTo>
                        <a:lnTo>
                          <a:pt x="69" y="202"/>
                        </a:lnTo>
                        <a:lnTo>
                          <a:pt x="66" y="200"/>
                        </a:lnTo>
                        <a:lnTo>
                          <a:pt x="65" y="199"/>
                        </a:lnTo>
                        <a:lnTo>
                          <a:pt x="63" y="197"/>
                        </a:lnTo>
                        <a:lnTo>
                          <a:pt x="62" y="197"/>
                        </a:lnTo>
                        <a:lnTo>
                          <a:pt x="61" y="196"/>
                        </a:lnTo>
                        <a:lnTo>
                          <a:pt x="60" y="194"/>
                        </a:lnTo>
                        <a:lnTo>
                          <a:pt x="58" y="192"/>
                        </a:lnTo>
                        <a:lnTo>
                          <a:pt x="53" y="189"/>
                        </a:lnTo>
                        <a:lnTo>
                          <a:pt x="48" y="188"/>
                        </a:lnTo>
                        <a:lnTo>
                          <a:pt x="43" y="187"/>
                        </a:lnTo>
                        <a:lnTo>
                          <a:pt x="41" y="182"/>
                        </a:lnTo>
                        <a:lnTo>
                          <a:pt x="41" y="180"/>
                        </a:lnTo>
                        <a:lnTo>
                          <a:pt x="40" y="178"/>
                        </a:lnTo>
                        <a:lnTo>
                          <a:pt x="40" y="176"/>
                        </a:lnTo>
                        <a:lnTo>
                          <a:pt x="39" y="175"/>
                        </a:lnTo>
                        <a:lnTo>
                          <a:pt x="37" y="174"/>
                        </a:lnTo>
                        <a:lnTo>
                          <a:pt x="35" y="173"/>
                        </a:lnTo>
                        <a:lnTo>
                          <a:pt x="33" y="172"/>
                        </a:lnTo>
                        <a:lnTo>
                          <a:pt x="32" y="170"/>
                        </a:lnTo>
                        <a:lnTo>
                          <a:pt x="31" y="169"/>
                        </a:lnTo>
                        <a:lnTo>
                          <a:pt x="30" y="169"/>
                        </a:lnTo>
                        <a:lnTo>
                          <a:pt x="29" y="170"/>
                        </a:lnTo>
                        <a:lnTo>
                          <a:pt x="27" y="170"/>
                        </a:lnTo>
                        <a:lnTo>
                          <a:pt x="24" y="170"/>
                        </a:lnTo>
                        <a:lnTo>
                          <a:pt x="19" y="169"/>
                        </a:lnTo>
                        <a:lnTo>
                          <a:pt x="18" y="169"/>
                        </a:lnTo>
                        <a:lnTo>
                          <a:pt x="17" y="168"/>
                        </a:lnTo>
                        <a:lnTo>
                          <a:pt x="16" y="166"/>
                        </a:lnTo>
                        <a:lnTo>
                          <a:pt x="14" y="164"/>
                        </a:lnTo>
                        <a:lnTo>
                          <a:pt x="14" y="163"/>
                        </a:lnTo>
                        <a:lnTo>
                          <a:pt x="13" y="163"/>
                        </a:lnTo>
                        <a:lnTo>
                          <a:pt x="12" y="159"/>
                        </a:lnTo>
                        <a:lnTo>
                          <a:pt x="12" y="156"/>
                        </a:lnTo>
                        <a:lnTo>
                          <a:pt x="12" y="151"/>
                        </a:lnTo>
                        <a:lnTo>
                          <a:pt x="12" y="149"/>
                        </a:lnTo>
                        <a:lnTo>
                          <a:pt x="11" y="147"/>
                        </a:lnTo>
                        <a:lnTo>
                          <a:pt x="9" y="145"/>
                        </a:lnTo>
                        <a:lnTo>
                          <a:pt x="5" y="144"/>
                        </a:lnTo>
                      </a:path>
                    </a:pathLst>
                  </a:custGeom>
                  <a:solidFill>
                    <a:schemeClr val="bg1">
                      <a:lumMod val="95000"/>
                    </a:schemeClr>
                  </a:solidFill>
                  <a:ln w="12700" cap="rnd">
                    <a:solidFill>
                      <a:schemeClr val="tx1">
                        <a:lumMod val="50000"/>
                        <a:lumOff val="50000"/>
                      </a:schemeClr>
                    </a:solidFill>
                    <a:round/>
                    <a:headEnd/>
                    <a:tailEnd/>
                  </a:ln>
                </p:spPr>
                <p:txBody>
                  <a:bodyPr/>
                  <a:lstStyle/>
                  <a:p>
                    <a:pPr>
                      <a:defRPr/>
                    </a:pPr>
                    <a:endParaRPr lang="ru-RU" dirty="0">
                      <a:latin typeface="+mj-lt"/>
                    </a:endParaRPr>
                  </a:p>
                </p:txBody>
              </p:sp>
              <p:sp>
                <p:nvSpPr>
                  <p:cNvPr id="157" name="Freeform 180"/>
                  <p:cNvSpPr>
                    <a:spLocks/>
                  </p:cNvSpPr>
                  <p:nvPr/>
                </p:nvSpPr>
                <p:spPr bwMode="auto">
                  <a:xfrm>
                    <a:off x="3399257" y="2462465"/>
                    <a:ext cx="1057949" cy="929635"/>
                  </a:xfrm>
                  <a:custGeom>
                    <a:avLst/>
                    <a:gdLst>
                      <a:gd name="T0" fmla="*/ 2147483647 w 468"/>
                      <a:gd name="T1" fmla="*/ 2147483647 h 404"/>
                      <a:gd name="T2" fmla="*/ 2147483647 w 468"/>
                      <a:gd name="T3" fmla="*/ 2147483647 h 404"/>
                      <a:gd name="T4" fmla="*/ 2147483647 w 468"/>
                      <a:gd name="T5" fmla="*/ 2147483647 h 404"/>
                      <a:gd name="T6" fmla="*/ 2147483647 w 468"/>
                      <a:gd name="T7" fmla="*/ 2147483647 h 404"/>
                      <a:gd name="T8" fmla="*/ 2147483647 w 468"/>
                      <a:gd name="T9" fmla="*/ 2147483647 h 404"/>
                      <a:gd name="T10" fmla="*/ 2147483647 w 468"/>
                      <a:gd name="T11" fmla="*/ 2147483647 h 404"/>
                      <a:gd name="T12" fmla="*/ 2147483647 w 468"/>
                      <a:gd name="T13" fmla="*/ 2147483647 h 404"/>
                      <a:gd name="T14" fmla="*/ 2147483647 w 468"/>
                      <a:gd name="T15" fmla="*/ 2147483647 h 404"/>
                      <a:gd name="T16" fmla="*/ 2147483647 w 468"/>
                      <a:gd name="T17" fmla="*/ 2147483647 h 404"/>
                      <a:gd name="T18" fmla="*/ 2147483647 w 468"/>
                      <a:gd name="T19" fmla="*/ 2147483647 h 404"/>
                      <a:gd name="T20" fmla="*/ 2147483647 w 468"/>
                      <a:gd name="T21" fmla="*/ 2147483647 h 404"/>
                      <a:gd name="T22" fmla="*/ 2147483647 w 468"/>
                      <a:gd name="T23" fmla="*/ 2147483647 h 404"/>
                      <a:gd name="T24" fmla="*/ 2147483647 w 468"/>
                      <a:gd name="T25" fmla="*/ 2147483647 h 404"/>
                      <a:gd name="T26" fmla="*/ 2147483647 w 468"/>
                      <a:gd name="T27" fmla="*/ 2147483647 h 404"/>
                      <a:gd name="T28" fmla="*/ 2147483647 w 468"/>
                      <a:gd name="T29" fmla="*/ 2147483647 h 404"/>
                      <a:gd name="T30" fmla="*/ 2147483647 w 468"/>
                      <a:gd name="T31" fmla="*/ 2147483647 h 404"/>
                      <a:gd name="T32" fmla="*/ 2147483647 w 468"/>
                      <a:gd name="T33" fmla="*/ 2147483647 h 404"/>
                      <a:gd name="T34" fmla="*/ 2147483647 w 468"/>
                      <a:gd name="T35" fmla="*/ 2147483647 h 404"/>
                      <a:gd name="T36" fmla="*/ 2147483647 w 468"/>
                      <a:gd name="T37" fmla="*/ 2147483647 h 404"/>
                      <a:gd name="T38" fmla="*/ 2147483647 w 468"/>
                      <a:gd name="T39" fmla="*/ 2147483647 h 404"/>
                      <a:gd name="T40" fmla="*/ 2147483647 w 468"/>
                      <a:gd name="T41" fmla="*/ 2147483647 h 404"/>
                      <a:gd name="T42" fmla="*/ 2147483647 w 468"/>
                      <a:gd name="T43" fmla="*/ 2147483647 h 404"/>
                      <a:gd name="T44" fmla="*/ 2147483647 w 468"/>
                      <a:gd name="T45" fmla="*/ 2147483647 h 404"/>
                      <a:gd name="T46" fmla="*/ 2147483647 w 468"/>
                      <a:gd name="T47" fmla="*/ 2147483647 h 404"/>
                      <a:gd name="T48" fmla="*/ 2147483647 w 468"/>
                      <a:gd name="T49" fmla="*/ 2147483647 h 404"/>
                      <a:gd name="T50" fmla="*/ 2147483647 w 468"/>
                      <a:gd name="T51" fmla="*/ 2147483647 h 404"/>
                      <a:gd name="T52" fmla="*/ 2147483647 w 468"/>
                      <a:gd name="T53" fmla="*/ 2147483647 h 404"/>
                      <a:gd name="T54" fmla="*/ 2147483647 w 468"/>
                      <a:gd name="T55" fmla="*/ 2147483647 h 404"/>
                      <a:gd name="T56" fmla="*/ 2147483647 w 468"/>
                      <a:gd name="T57" fmla="*/ 2147483647 h 404"/>
                      <a:gd name="T58" fmla="*/ 2147483647 w 468"/>
                      <a:gd name="T59" fmla="*/ 2147483647 h 404"/>
                      <a:gd name="T60" fmla="*/ 2147483647 w 468"/>
                      <a:gd name="T61" fmla="*/ 2147483647 h 404"/>
                      <a:gd name="T62" fmla="*/ 2147483647 w 468"/>
                      <a:gd name="T63" fmla="*/ 2147483647 h 404"/>
                      <a:gd name="T64" fmla="*/ 2147483647 w 468"/>
                      <a:gd name="T65" fmla="*/ 2147483647 h 404"/>
                      <a:gd name="T66" fmla="*/ 2147483647 w 468"/>
                      <a:gd name="T67" fmla="*/ 2147483647 h 404"/>
                      <a:gd name="T68" fmla="*/ 2147483647 w 468"/>
                      <a:gd name="T69" fmla="*/ 2147483647 h 404"/>
                      <a:gd name="T70" fmla="*/ 2147483647 w 468"/>
                      <a:gd name="T71" fmla="*/ 2147483647 h 404"/>
                      <a:gd name="T72" fmla="*/ 2147483647 w 468"/>
                      <a:gd name="T73" fmla="*/ 2147483647 h 404"/>
                      <a:gd name="T74" fmla="*/ 2147483647 w 468"/>
                      <a:gd name="T75" fmla="*/ 2147483647 h 404"/>
                      <a:gd name="T76" fmla="*/ 2147483647 w 468"/>
                      <a:gd name="T77" fmla="*/ 2147483647 h 404"/>
                      <a:gd name="T78" fmla="*/ 2147483647 w 468"/>
                      <a:gd name="T79" fmla="*/ 2147483647 h 404"/>
                      <a:gd name="T80" fmla="*/ 2147483647 w 468"/>
                      <a:gd name="T81" fmla="*/ 2147483647 h 404"/>
                      <a:gd name="T82" fmla="*/ 2147483647 w 468"/>
                      <a:gd name="T83" fmla="*/ 2147483647 h 404"/>
                      <a:gd name="T84" fmla="*/ 2147483647 w 468"/>
                      <a:gd name="T85" fmla="*/ 2147483647 h 404"/>
                      <a:gd name="T86" fmla="*/ 2147483647 w 468"/>
                      <a:gd name="T87" fmla="*/ 2147483647 h 404"/>
                      <a:gd name="T88" fmla="*/ 2147483647 w 468"/>
                      <a:gd name="T89" fmla="*/ 2147483647 h 404"/>
                      <a:gd name="T90" fmla="*/ 2147483647 w 468"/>
                      <a:gd name="T91" fmla="*/ 2147483647 h 404"/>
                      <a:gd name="T92" fmla="*/ 2147483647 w 468"/>
                      <a:gd name="T93" fmla="*/ 2147483647 h 404"/>
                      <a:gd name="T94" fmla="*/ 2147483647 w 468"/>
                      <a:gd name="T95" fmla="*/ 2147483647 h 404"/>
                      <a:gd name="T96" fmla="*/ 2147483647 w 468"/>
                      <a:gd name="T97" fmla="*/ 2147483647 h 404"/>
                      <a:gd name="T98" fmla="*/ 2147483647 w 468"/>
                      <a:gd name="T99" fmla="*/ 2147483647 h 404"/>
                      <a:gd name="T100" fmla="*/ 2147483647 w 468"/>
                      <a:gd name="T101" fmla="*/ 2147483647 h 404"/>
                      <a:gd name="T102" fmla="*/ 2147483647 w 468"/>
                      <a:gd name="T103" fmla="*/ 2147483647 h 404"/>
                      <a:gd name="T104" fmla="*/ 2147483647 w 468"/>
                      <a:gd name="T105" fmla="*/ 2147483647 h 404"/>
                      <a:gd name="T106" fmla="*/ 2147483647 w 468"/>
                      <a:gd name="T107" fmla="*/ 2147483647 h 404"/>
                      <a:gd name="T108" fmla="*/ 2147483647 w 468"/>
                      <a:gd name="T109" fmla="*/ 2147483647 h 404"/>
                      <a:gd name="T110" fmla="*/ 2147483647 w 468"/>
                      <a:gd name="T111" fmla="*/ 2147483647 h 404"/>
                      <a:gd name="T112" fmla="*/ 2147483647 w 468"/>
                      <a:gd name="T113" fmla="*/ 2147483647 h 4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8"/>
                      <a:gd name="T172" fmla="*/ 0 h 404"/>
                      <a:gd name="T173" fmla="*/ 468 w 468"/>
                      <a:gd name="T174" fmla="*/ 404 h 4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8" h="404">
                        <a:moveTo>
                          <a:pt x="53" y="302"/>
                        </a:moveTo>
                        <a:lnTo>
                          <a:pt x="52" y="300"/>
                        </a:lnTo>
                        <a:lnTo>
                          <a:pt x="49" y="296"/>
                        </a:lnTo>
                        <a:lnTo>
                          <a:pt x="45" y="293"/>
                        </a:lnTo>
                        <a:lnTo>
                          <a:pt x="42" y="290"/>
                        </a:lnTo>
                        <a:lnTo>
                          <a:pt x="40" y="287"/>
                        </a:lnTo>
                        <a:lnTo>
                          <a:pt x="38" y="285"/>
                        </a:lnTo>
                        <a:lnTo>
                          <a:pt x="32" y="282"/>
                        </a:lnTo>
                        <a:lnTo>
                          <a:pt x="29" y="278"/>
                        </a:lnTo>
                        <a:lnTo>
                          <a:pt x="27" y="275"/>
                        </a:lnTo>
                        <a:lnTo>
                          <a:pt x="25" y="272"/>
                        </a:lnTo>
                        <a:lnTo>
                          <a:pt x="22" y="269"/>
                        </a:lnTo>
                        <a:lnTo>
                          <a:pt x="16" y="264"/>
                        </a:lnTo>
                        <a:lnTo>
                          <a:pt x="14" y="261"/>
                        </a:lnTo>
                        <a:lnTo>
                          <a:pt x="11" y="260"/>
                        </a:lnTo>
                        <a:lnTo>
                          <a:pt x="7" y="259"/>
                        </a:lnTo>
                        <a:lnTo>
                          <a:pt x="4" y="259"/>
                        </a:lnTo>
                        <a:lnTo>
                          <a:pt x="1" y="259"/>
                        </a:lnTo>
                        <a:lnTo>
                          <a:pt x="0" y="259"/>
                        </a:lnTo>
                        <a:lnTo>
                          <a:pt x="1" y="252"/>
                        </a:lnTo>
                        <a:lnTo>
                          <a:pt x="2" y="245"/>
                        </a:lnTo>
                        <a:lnTo>
                          <a:pt x="4" y="238"/>
                        </a:lnTo>
                        <a:lnTo>
                          <a:pt x="5" y="231"/>
                        </a:lnTo>
                        <a:lnTo>
                          <a:pt x="6" y="229"/>
                        </a:lnTo>
                        <a:lnTo>
                          <a:pt x="7" y="227"/>
                        </a:lnTo>
                        <a:lnTo>
                          <a:pt x="7" y="225"/>
                        </a:lnTo>
                        <a:lnTo>
                          <a:pt x="8" y="224"/>
                        </a:lnTo>
                        <a:lnTo>
                          <a:pt x="10" y="217"/>
                        </a:lnTo>
                        <a:lnTo>
                          <a:pt x="11" y="211"/>
                        </a:lnTo>
                        <a:lnTo>
                          <a:pt x="15" y="196"/>
                        </a:lnTo>
                        <a:lnTo>
                          <a:pt x="20" y="181"/>
                        </a:lnTo>
                        <a:lnTo>
                          <a:pt x="24" y="175"/>
                        </a:lnTo>
                        <a:lnTo>
                          <a:pt x="28" y="169"/>
                        </a:lnTo>
                        <a:lnTo>
                          <a:pt x="29" y="165"/>
                        </a:lnTo>
                        <a:lnTo>
                          <a:pt x="31" y="163"/>
                        </a:lnTo>
                        <a:lnTo>
                          <a:pt x="33" y="161"/>
                        </a:lnTo>
                        <a:lnTo>
                          <a:pt x="37" y="160"/>
                        </a:lnTo>
                        <a:lnTo>
                          <a:pt x="43" y="156"/>
                        </a:lnTo>
                        <a:lnTo>
                          <a:pt x="51" y="152"/>
                        </a:lnTo>
                        <a:lnTo>
                          <a:pt x="58" y="148"/>
                        </a:lnTo>
                        <a:lnTo>
                          <a:pt x="65" y="146"/>
                        </a:lnTo>
                        <a:lnTo>
                          <a:pt x="69" y="143"/>
                        </a:lnTo>
                        <a:lnTo>
                          <a:pt x="72" y="139"/>
                        </a:lnTo>
                        <a:lnTo>
                          <a:pt x="76" y="132"/>
                        </a:lnTo>
                        <a:lnTo>
                          <a:pt x="79" y="123"/>
                        </a:lnTo>
                        <a:lnTo>
                          <a:pt x="82" y="115"/>
                        </a:lnTo>
                        <a:lnTo>
                          <a:pt x="82" y="113"/>
                        </a:lnTo>
                        <a:lnTo>
                          <a:pt x="82" y="110"/>
                        </a:lnTo>
                        <a:lnTo>
                          <a:pt x="81" y="108"/>
                        </a:lnTo>
                        <a:lnTo>
                          <a:pt x="80" y="105"/>
                        </a:lnTo>
                        <a:lnTo>
                          <a:pt x="80" y="104"/>
                        </a:lnTo>
                        <a:lnTo>
                          <a:pt x="79" y="104"/>
                        </a:lnTo>
                        <a:lnTo>
                          <a:pt x="79" y="102"/>
                        </a:lnTo>
                        <a:lnTo>
                          <a:pt x="78" y="102"/>
                        </a:lnTo>
                        <a:lnTo>
                          <a:pt x="76" y="100"/>
                        </a:lnTo>
                        <a:lnTo>
                          <a:pt x="76" y="97"/>
                        </a:lnTo>
                        <a:lnTo>
                          <a:pt x="75" y="95"/>
                        </a:lnTo>
                        <a:lnTo>
                          <a:pt x="75" y="94"/>
                        </a:lnTo>
                        <a:lnTo>
                          <a:pt x="75" y="88"/>
                        </a:lnTo>
                        <a:lnTo>
                          <a:pt x="74" y="85"/>
                        </a:lnTo>
                        <a:lnTo>
                          <a:pt x="74" y="82"/>
                        </a:lnTo>
                        <a:lnTo>
                          <a:pt x="74" y="81"/>
                        </a:lnTo>
                        <a:lnTo>
                          <a:pt x="74" y="80"/>
                        </a:lnTo>
                        <a:lnTo>
                          <a:pt x="74" y="78"/>
                        </a:lnTo>
                        <a:lnTo>
                          <a:pt x="74" y="76"/>
                        </a:lnTo>
                        <a:lnTo>
                          <a:pt x="74" y="73"/>
                        </a:lnTo>
                        <a:lnTo>
                          <a:pt x="73" y="62"/>
                        </a:lnTo>
                        <a:lnTo>
                          <a:pt x="73" y="52"/>
                        </a:lnTo>
                        <a:lnTo>
                          <a:pt x="73" y="48"/>
                        </a:lnTo>
                        <a:lnTo>
                          <a:pt x="74" y="43"/>
                        </a:lnTo>
                        <a:lnTo>
                          <a:pt x="76" y="39"/>
                        </a:lnTo>
                        <a:lnTo>
                          <a:pt x="79" y="34"/>
                        </a:lnTo>
                        <a:lnTo>
                          <a:pt x="82" y="25"/>
                        </a:lnTo>
                        <a:lnTo>
                          <a:pt x="84" y="16"/>
                        </a:lnTo>
                        <a:lnTo>
                          <a:pt x="93" y="18"/>
                        </a:lnTo>
                        <a:lnTo>
                          <a:pt x="102" y="18"/>
                        </a:lnTo>
                        <a:lnTo>
                          <a:pt x="119" y="18"/>
                        </a:lnTo>
                        <a:lnTo>
                          <a:pt x="136" y="16"/>
                        </a:lnTo>
                        <a:lnTo>
                          <a:pt x="153" y="15"/>
                        </a:lnTo>
                        <a:lnTo>
                          <a:pt x="159" y="15"/>
                        </a:lnTo>
                        <a:lnTo>
                          <a:pt x="162" y="15"/>
                        </a:lnTo>
                        <a:lnTo>
                          <a:pt x="165" y="16"/>
                        </a:lnTo>
                        <a:lnTo>
                          <a:pt x="167" y="17"/>
                        </a:lnTo>
                        <a:lnTo>
                          <a:pt x="168" y="18"/>
                        </a:lnTo>
                        <a:lnTo>
                          <a:pt x="169" y="19"/>
                        </a:lnTo>
                        <a:lnTo>
                          <a:pt x="168" y="20"/>
                        </a:lnTo>
                        <a:lnTo>
                          <a:pt x="165" y="20"/>
                        </a:lnTo>
                        <a:lnTo>
                          <a:pt x="164" y="20"/>
                        </a:lnTo>
                        <a:lnTo>
                          <a:pt x="163" y="21"/>
                        </a:lnTo>
                        <a:lnTo>
                          <a:pt x="164" y="21"/>
                        </a:lnTo>
                        <a:lnTo>
                          <a:pt x="165" y="21"/>
                        </a:lnTo>
                        <a:lnTo>
                          <a:pt x="167" y="22"/>
                        </a:lnTo>
                        <a:lnTo>
                          <a:pt x="170" y="22"/>
                        </a:lnTo>
                        <a:lnTo>
                          <a:pt x="180" y="24"/>
                        </a:lnTo>
                        <a:lnTo>
                          <a:pt x="190" y="24"/>
                        </a:lnTo>
                        <a:lnTo>
                          <a:pt x="210" y="25"/>
                        </a:lnTo>
                        <a:lnTo>
                          <a:pt x="226" y="24"/>
                        </a:lnTo>
                        <a:lnTo>
                          <a:pt x="234" y="24"/>
                        </a:lnTo>
                        <a:lnTo>
                          <a:pt x="242" y="22"/>
                        </a:lnTo>
                        <a:lnTo>
                          <a:pt x="243" y="22"/>
                        </a:lnTo>
                        <a:lnTo>
                          <a:pt x="244" y="21"/>
                        </a:lnTo>
                        <a:lnTo>
                          <a:pt x="245" y="19"/>
                        </a:lnTo>
                        <a:lnTo>
                          <a:pt x="247" y="18"/>
                        </a:lnTo>
                        <a:lnTo>
                          <a:pt x="249" y="17"/>
                        </a:lnTo>
                        <a:lnTo>
                          <a:pt x="254" y="14"/>
                        </a:lnTo>
                        <a:lnTo>
                          <a:pt x="258" y="10"/>
                        </a:lnTo>
                        <a:lnTo>
                          <a:pt x="262" y="7"/>
                        </a:lnTo>
                        <a:lnTo>
                          <a:pt x="265" y="6"/>
                        </a:lnTo>
                        <a:lnTo>
                          <a:pt x="268" y="5"/>
                        </a:lnTo>
                        <a:lnTo>
                          <a:pt x="273" y="5"/>
                        </a:lnTo>
                        <a:lnTo>
                          <a:pt x="276" y="3"/>
                        </a:lnTo>
                        <a:lnTo>
                          <a:pt x="279" y="2"/>
                        </a:lnTo>
                        <a:lnTo>
                          <a:pt x="283" y="0"/>
                        </a:lnTo>
                        <a:lnTo>
                          <a:pt x="288" y="3"/>
                        </a:lnTo>
                        <a:lnTo>
                          <a:pt x="292" y="8"/>
                        </a:lnTo>
                        <a:lnTo>
                          <a:pt x="297" y="13"/>
                        </a:lnTo>
                        <a:lnTo>
                          <a:pt x="302" y="16"/>
                        </a:lnTo>
                        <a:lnTo>
                          <a:pt x="308" y="23"/>
                        </a:lnTo>
                        <a:lnTo>
                          <a:pt x="310" y="27"/>
                        </a:lnTo>
                        <a:lnTo>
                          <a:pt x="312" y="31"/>
                        </a:lnTo>
                        <a:lnTo>
                          <a:pt x="311" y="37"/>
                        </a:lnTo>
                        <a:lnTo>
                          <a:pt x="309" y="41"/>
                        </a:lnTo>
                        <a:lnTo>
                          <a:pt x="306" y="45"/>
                        </a:lnTo>
                        <a:lnTo>
                          <a:pt x="304" y="47"/>
                        </a:lnTo>
                        <a:lnTo>
                          <a:pt x="301" y="49"/>
                        </a:lnTo>
                        <a:lnTo>
                          <a:pt x="300" y="52"/>
                        </a:lnTo>
                        <a:lnTo>
                          <a:pt x="301" y="53"/>
                        </a:lnTo>
                        <a:lnTo>
                          <a:pt x="302" y="54"/>
                        </a:lnTo>
                        <a:lnTo>
                          <a:pt x="303" y="54"/>
                        </a:lnTo>
                        <a:lnTo>
                          <a:pt x="308" y="54"/>
                        </a:lnTo>
                        <a:lnTo>
                          <a:pt x="312" y="55"/>
                        </a:lnTo>
                        <a:lnTo>
                          <a:pt x="314" y="58"/>
                        </a:lnTo>
                        <a:lnTo>
                          <a:pt x="317" y="60"/>
                        </a:lnTo>
                        <a:lnTo>
                          <a:pt x="320" y="61"/>
                        </a:lnTo>
                        <a:lnTo>
                          <a:pt x="323" y="61"/>
                        </a:lnTo>
                        <a:lnTo>
                          <a:pt x="329" y="59"/>
                        </a:lnTo>
                        <a:lnTo>
                          <a:pt x="336" y="57"/>
                        </a:lnTo>
                        <a:lnTo>
                          <a:pt x="338" y="55"/>
                        </a:lnTo>
                        <a:lnTo>
                          <a:pt x="340" y="55"/>
                        </a:lnTo>
                        <a:lnTo>
                          <a:pt x="340" y="53"/>
                        </a:lnTo>
                        <a:lnTo>
                          <a:pt x="350" y="50"/>
                        </a:lnTo>
                        <a:lnTo>
                          <a:pt x="360" y="47"/>
                        </a:lnTo>
                        <a:lnTo>
                          <a:pt x="361" y="47"/>
                        </a:lnTo>
                        <a:lnTo>
                          <a:pt x="362" y="47"/>
                        </a:lnTo>
                        <a:lnTo>
                          <a:pt x="363" y="48"/>
                        </a:lnTo>
                        <a:lnTo>
                          <a:pt x="364" y="48"/>
                        </a:lnTo>
                        <a:lnTo>
                          <a:pt x="366" y="48"/>
                        </a:lnTo>
                        <a:lnTo>
                          <a:pt x="369" y="47"/>
                        </a:lnTo>
                        <a:lnTo>
                          <a:pt x="371" y="46"/>
                        </a:lnTo>
                        <a:lnTo>
                          <a:pt x="372" y="46"/>
                        </a:lnTo>
                        <a:lnTo>
                          <a:pt x="377" y="48"/>
                        </a:lnTo>
                        <a:lnTo>
                          <a:pt x="379" y="50"/>
                        </a:lnTo>
                        <a:lnTo>
                          <a:pt x="382" y="53"/>
                        </a:lnTo>
                        <a:lnTo>
                          <a:pt x="386" y="55"/>
                        </a:lnTo>
                        <a:lnTo>
                          <a:pt x="387" y="58"/>
                        </a:lnTo>
                        <a:lnTo>
                          <a:pt x="389" y="61"/>
                        </a:lnTo>
                        <a:lnTo>
                          <a:pt x="390" y="63"/>
                        </a:lnTo>
                        <a:lnTo>
                          <a:pt x="393" y="66"/>
                        </a:lnTo>
                        <a:lnTo>
                          <a:pt x="395" y="69"/>
                        </a:lnTo>
                        <a:lnTo>
                          <a:pt x="397" y="72"/>
                        </a:lnTo>
                        <a:lnTo>
                          <a:pt x="399" y="74"/>
                        </a:lnTo>
                        <a:lnTo>
                          <a:pt x="402" y="76"/>
                        </a:lnTo>
                        <a:lnTo>
                          <a:pt x="403" y="79"/>
                        </a:lnTo>
                        <a:lnTo>
                          <a:pt x="404" y="81"/>
                        </a:lnTo>
                        <a:lnTo>
                          <a:pt x="405" y="85"/>
                        </a:lnTo>
                        <a:lnTo>
                          <a:pt x="404" y="89"/>
                        </a:lnTo>
                        <a:lnTo>
                          <a:pt x="402" y="91"/>
                        </a:lnTo>
                        <a:lnTo>
                          <a:pt x="400" y="94"/>
                        </a:lnTo>
                        <a:lnTo>
                          <a:pt x="400" y="98"/>
                        </a:lnTo>
                        <a:lnTo>
                          <a:pt x="399" y="101"/>
                        </a:lnTo>
                        <a:lnTo>
                          <a:pt x="398" y="102"/>
                        </a:lnTo>
                        <a:lnTo>
                          <a:pt x="397" y="103"/>
                        </a:lnTo>
                        <a:lnTo>
                          <a:pt x="395" y="104"/>
                        </a:lnTo>
                        <a:lnTo>
                          <a:pt x="395" y="106"/>
                        </a:lnTo>
                        <a:lnTo>
                          <a:pt x="394" y="109"/>
                        </a:lnTo>
                        <a:lnTo>
                          <a:pt x="395" y="112"/>
                        </a:lnTo>
                        <a:lnTo>
                          <a:pt x="398" y="114"/>
                        </a:lnTo>
                        <a:lnTo>
                          <a:pt x="400" y="116"/>
                        </a:lnTo>
                        <a:lnTo>
                          <a:pt x="402" y="119"/>
                        </a:lnTo>
                        <a:lnTo>
                          <a:pt x="403" y="121"/>
                        </a:lnTo>
                        <a:lnTo>
                          <a:pt x="404" y="123"/>
                        </a:lnTo>
                        <a:lnTo>
                          <a:pt x="404" y="125"/>
                        </a:lnTo>
                        <a:lnTo>
                          <a:pt x="405" y="126"/>
                        </a:lnTo>
                        <a:lnTo>
                          <a:pt x="406" y="127"/>
                        </a:lnTo>
                        <a:lnTo>
                          <a:pt x="408" y="127"/>
                        </a:lnTo>
                        <a:lnTo>
                          <a:pt x="411" y="132"/>
                        </a:lnTo>
                        <a:lnTo>
                          <a:pt x="414" y="137"/>
                        </a:lnTo>
                        <a:lnTo>
                          <a:pt x="416" y="143"/>
                        </a:lnTo>
                        <a:lnTo>
                          <a:pt x="419" y="148"/>
                        </a:lnTo>
                        <a:lnTo>
                          <a:pt x="421" y="157"/>
                        </a:lnTo>
                        <a:lnTo>
                          <a:pt x="422" y="163"/>
                        </a:lnTo>
                        <a:lnTo>
                          <a:pt x="422" y="169"/>
                        </a:lnTo>
                        <a:lnTo>
                          <a:pt x="420" y="174"/>
                        </a:lnTo>
                        <a:lnTo>
                          <a:pt x="418" y="178"/>
                        </a:lnTo>
                        <a:lnTo>
                          <a:pt x="415" y="182"/>
                        </a:lnTo>
                        <a:lnTo>
                          <a:pt x="412" y="187"/>
                        </a:lnTo>
                        <a:lnTo>
                          <a:pt x="407" y="192"/>
                        </a:lnTo>
                        <a:lnTo>
                          <a:pt x="410" y="195"/>
                        </a:lnTo>
                        <a:lnTo>
                          <a:pt x="411" y="198"/>
                        </a:lnTo>
                        <a:lnTo>
                          <a:pt x="413" y="202"/>
                        </a:lnTo>
                        <a:lnTo>
                          <a:pt x="416" y="207"/>
                        </a:lnTo>
                        <a:lnTo>
                          <a:pt x="417" y="209"/>
                        </a:lnTo>
                        <a:lnTo>
                          <a:pt x="419" y="210"/>
                        </a:lnTo>
                        <a:lnTo>
                          <a:pt x="420" y="215"/>
                        </a:lnTo>
                        <a:lnTo>
                          <a:pt x="421" y="220"/>
                        </a:lnTo>
                        <a:lnTo>
                          <a:pt x="422" y="225"/>
                        </a:lnTo>
                        <a:lnTo>
                          <a:pt x="424" y="230"/>
                        </a:lnTo>
                        <a:lnTo>
                          <a:pt x="425" y="233"/>
                        </a:lnTo>
                        <a:lnTo>
                          <a:pt x="425" y="236"/>
                        </a:lnTo>
                        <a:lnTo>
                          <a:pt x="424" y="237"/>
                        </a:lnTo>
                        <a:lnTo>
                          <a:pt x="420" y="238"/>
                        </a:lnTo>
                        <a:lnTo>
                          <a:pt x="418" y="242"/>
                        </a:lnTo>
                        <a:lnTo>
                          <a:pt x="418" y="247"/>
                        </a:lnTo>
                        <a:lnTo>
                          <a:pt x="420" y="251"/>
                        </a:lnTo>
                        <a:lnTo>
                          <a:pt x="424" y="253"/>
                        </a:lnTo>
                        <a:lnTo>
                          <a:pt x="428" y="256"/>
                        </a:lnTo>
                        <a:lnTo>
                          <a:pt x="432" y="259"/>
                        </a:lnTo>
                        <a:lnTo>
                          <a:pt x="437" y="260"/>
                        </a:lnTo>
                        <a:lnTo>
                          <a:pt x="440" y="264"/>
                        </a:lnTo>
                        <a:lnTo>
                          <a:pt x="446" y="274"/>
                        </a:lnTo>
                        <a:lnTo>
                          <a:pt x="449" y="277"/>
                        </a:lnTo>
                        <a:lnTo>
                          <a:pt x="454" y="281"/>
                        </a:lnTo>
                        <a:lnTo>
                          <a:pt x="455" y="284"/>
                        </a:lnTo>
                        <a:lnTo>
                          <a:pt x="455" y="287"/>
                        </a:lnTo>
                        <a:lnTo>
                          <a:pt x="456" y="291"/>
                        </a:lnTo>
                        <a:lnTo>
                          <a:pt x="458" y="294"/>
                        </a:lnTo>
                        <a:lnTo>
                          <a:pt x="462" y="298"/>
                        </a:lnTo>
                        <a:lnTo>
                          <a:pt x="463" y="301"/>
                        </a:lnTo>
                        <a:lnTo>
                          <a:pt x="464" y="304"/>
                        </a:lnTo>
                        <a:lnTo>
                          <a:pt x="467" y="309"/>
                        </a:lnTo>
                        <a:lnTo>
                          <a:pt x="467" y="313"/>
                        </a:lnTo>
                        <a:lnTo>
                          <a:pt x="466" y="317"/>
                        </a:lnTo>
                        <a:lnTo>
                          <a:pt x="464" y="319"/>
                        </a:lnTo>
                        <a:lnTo>
                          <a:pt x="461" y="320"/>
                        </a:lnTo>
                        <a:lnTo>
                          <a:pt x="458" y="326"/>
                        </a:lnTo>
                        <a:lnTo>
                          <a:pt x="457" y="331"/>
                        </a:lnTo>
                        <a:lnTo>
                          <a:pt x="448" y="339"/>
                        </a:lnTo>
                        <a:lnTo>
                          <a:pt x="438" y="348"/>
                        </a:lnTo>
                        <a:lnTo>
                          <a:pt x="437" y="354"/>
                        </a:lnTo>
                        <a:lnTo>
                          <a:pt x="437" y="362"/>
                        </a:lnTo>
                        <a:lnTo>
                          <a:pt x="437" y="368"/>
                        </a:lnTo>
                        <a:lnTo>
                          <a:pt x="437" y="375"/>
                        </a:lnTo>
                        <a:lnTo>
                          <a:pt x="431" y="375"/>
                        </a:lnTo>
                        <a:lnTo>
                          <a:pt x="425" y="375"/>
                        </a:lnTo>
                        <a:lnTo>
                          <a:pt x="419" y="375"/>
                        </a:lnTo>
                        <a:lnTo>
                          <a:pt x="414" y="376"/>
                        </a:lnTo>
                        <a:lnTo>
                          <a:pt x="413" y="379"/>
                        </a:lnTo>
                        <a:lnTo>
                          <a:pt x="413" y="383"/>
                        </a:lnTo>
                        <a:lnTo>
                          <a:pt x="413" y="386"/>
                        </a:lnTo>
                        <a:lnTo>
                          <a:pt x="412" y="390"/>
                        </a:lnTo>
                        <a:lnTo>
                          <a:pt x="410" y="392"/>
                        </a:lnTo>
                        <a:lnTo>
                          <a:pt x="408" y="392"/>
                        </a:lnTo>
                        <a:lnTo>
                          <a:pt x="405" y="392"/>
                        </a:lnTo>
                        <a:lnTo>
                          <a:pt x="403" y="392"/>
                        </a:lnTo>
                        <a:lnTo>
                          <a:pt x="399" y="394"/>
                        </a:lnTo>
                        <a:lnTo>
                          <a:pt x="397" y="396"/>
                        </a:lnTo>
                        <a:lnTo>
                          <a:pt x="394" y="397"/>
                        </a:lnTo>
                        <a:lnTo>
                          <a:pt x="392" y="398"/>
                        </a:lnTo>
                        <a:lnTo>
                          <a:pt x="388" y="398"/>
                        </a:lnTo>
                        <a:lnTo>
                          <a:pt x="384" y="398"/>
                        </a:lnTo>
                        <a:lnTo>
                          <a:pt x="380" y="398"/>
                        </a:lnTo>
                        <a:lnTo>
                          <a:pt x="373" y="399"/>
                        </a:lnTo>
                        <a:lnTo>
                          <a:pt x="370" y="401"/>
                        </a:lnTo>
                        <a:lnTo>
                          <a:pt x="366" y="403"/>
                        </a:lnTo>
                        <a:lnTo>
                          <a:pt x="362" y="403"/>
                        </a:lnTo>
                        <a:lnTo>
                          <a:pt x="359" y="403"/>
                        </a:lnTo>
                        <a:lnTo>
                          <a:pt x="351" y="403"/>
                        </a:lnTo>
                        <a:lnTo>
                          <a:pt x="343" y="402"/>
                        </a:lnTo>
                        <a:lnTo>
                          <a:pt x="344" y="399"/>
                        </a:lnTo>
                        <a:lnTo>
                          <a:pt x="343" y="396"/>
                        </a:lnTo>
                        <a:lnTo>
                          <a:pt x="341" y="394"/>
                        </a:lnTo>
                        <a:lnTo>
                          <a:pt x="338" y="393"/>
                        </a:lnTo>
                        <a:lnTo>
                          <a:pt x="335" y="388"/>
                        </a:lnTo>
                        <a:lnTo>
                          <a:pt x="332" y="384"/>
                        </a:lnTo>
                        <a:lnTo>
                          <a:pt x="329" y="381"/>
                        </a:lnTo>
                        <a:lnTo>
                          <a:pt x="325" y="377"/>
                        </a:lnTo>
                        <a:lnTo>
                          <a:pt x="312" y="379"/>
                        </a:lnTo>
                        <a:lnTo>
                          <a:pt x="297" y="381"/>
                        </a:lnTo>
                        <a:lnTo>
                          <a:pt x="294" y="383"/>
                        </a:lnTo>
                        <a:lnTo>
                          <a:pt x="292" y="384"/>
                        </a:lnTo>
                        <a:lnTo>
                          <a:pt x="289" y="390"/>
                        </a:lnTo>
                        <a:lnTo>
                          <a:pt x="285" y="395"/>
                        </a:lnTo>
                        <a:lnTo>
                          <a:pt x="283" y="397"/>
                        </a:lnTo>
                        <a:lnTo>
                          <a:pt x="280" y="399"/>
                        </a:lnTo>
                        <a:lnTo>
                          <a:pt x="279" y="402"/>
                        </a:lnTo>
                        <a:lnTo>
                          <a:pt x="277" y="403"/>
                        </a:lnTo>
                        <a:lnTo>
                          <a:pt x="275" y="403"/>
                        </a:lnTo>
                        <a:lnTo>
                          <a:pt x="271" y="401"/>
                        </a:lnTo>
                        <a:lnTo>
                          <a:pt x="269" y="392"/>
                        </a:lnTo>
                        <a:lnTo>
                          <a:pt x="266" y="384"/>
                        </a:lnTo>
                        <a:lnTo>
                          <a:pt x="265" y="383"/>
                        </a:lnTo>
                        <a:lnTo>
                          <a:pt x="264" y="382"/>
                        </a:lnTo>
                        <a:lnTo>
                          <a:pt x="263" y="381"/>
                        </a:lnTo>
                        <a:lnTo>
                          <a:pt x="262" y="380"/>
                        </a:lnTo>
                        <a:lnTo>
                          <a:pt x="258" y="376"/>
                        </a:lnTo>
                        <a:lnTo>
                          <a:pt x="253" y="373"/>
                        </a:lnTo>
                        <a:lnTo>
                          <a:pt x="249" y="371"/>
                        </a:lnTo>
                        <a:lnTo>
                          <a:pt x="243" y="369"/>
                        </a:lnTo>
                        <a:lnTo>
                          <a:pt x="232" y="368"/>
                        </a:lnTo>
                        <a:lnTo>
                          <a:pt x="220" y="367"/>
                        </a:lnTo>
                        <a:lnTo>
                          <a:pt x="219" y="364"/>
                        </a:lnTo>
                        <a:lnTo>
                          <a:pt x="216" y="362"/>
                        </a:lnTo>
                        <a:lnTo>
                          <a:pt x="213" y="361"/>
                        </a:lnTo>
                        <a:lnTo>
                          <a:pt x="208" y="360"/>
                        </a:lnTo>
                        <a:lnTo>
                          <a:pt x="201" y="360"/>
                        </a:lnTo>
                        <a:lnTo>
                          <a:pt x="197" y="360"/>
                        </a:lnTo>
                        <a:lnTo>
                          <a:pt x="194" y="360"/>
                        </a:lnTo>
                        <a:lnTo>
                          <a:pt x="192" y="357"/>
                        </a:lnTo>
                        <a:lnTo>
                          <a:pt x="189" y="355"/>
                        </a:lnTo>
                        <a:lnTo>
                          <a:pt x="186" y="353"/>
                        </a:lnTo>
                        <a:lnTo>
                          <a:pt x="182" y="351"/>
                        </a:lnTo>
                        <a:lnTo>
                          <a:pt x="180" y="348"/>
                        </a:lnTo>
                        <a:lnTo>
                          <a:pt x="177" y="346"/>
                        </a:lnTo>
                        <a:lnTo>
                          <a:pt x="174" y="344"/>
                        </a:lnTo>
                        <a:lnTo>
                          <a:pt x="170" y="343"/>
                        </a:lnTo>
                        <a:lnTo>
                          <a:pt x="164" y="335"/>
                        </a:lnTo>
                        <a:lnTo>
                          <a:pt x="159" y="331"/>
                        </a:lnTo>
                        <a:lnTo>
                          <a:pt x="155" y="328"/>
                        </a:lnTo>
                        <a:lnTo>
                          <a:pt x="149" y="328"/>
                        </a:lnTo>
                        <a:lnTo>
                          <a:pt x="142" y="329"/>
                        </a:lnTo>
                        <a:lnTo>
                          <a:pt x="134" y="329"/>
                        </a:lnTo>
                        <a:lnTo>
                          <a:pt x="128" y="328"/>
                        </a:lnTo>
                        <a:lnTo>
                          <a:pt x="127" y="326"/>
                        </a:lnTo>
                        <a:lnTo>
                          <a:pt x="126" y="325"/>
                        </a:lnTo>
                        <a:lnTo>
                          <a:pt x="124" y="323"/>
                        </a:lnTo>
                        <a:lnTo>
                          <a:pt x="123" y="321"/>
                        </a:lnTo>
                        <a:lnTo>
                          <a:pt x="115" y="323"/>
                        </a:lnTo>
                        <a:lnTo>
                          <a:pt x="108" y="324"/>
                        </a:lnTo>
                        <a:lnTo>
                          <a:pt x="100" y="324"/>
                        </a:lnTo>
                        <a:lnTo>
                          <a:pt x="92" y="323"/>
                        </a:lnTo>
                        <a:lnTo>
                          <a:pt x="89" y="319"/>
                        </a:lnTo>
                        <a:lnTo>
                          <a:pt x="86" y="317"/>
                        </a:lnTo>
                        <a:lnTo>
                          <a:pt x="82" y="315"/>
                        </a:lnTo>
                        <a:lnTo>
                          <a:pt x="79" y="315"/>
                        </a:lnTo>
                        <a:lnTo>
                          <a:pt x="76" y="314"/>
                        </a:lnTo>
                        <a:lnTo>
                          <a:pt x="73" y="312"/>
                        </a:lnTo>
                        <a:lnTo>
                          <a:pt x="69" y="311"/>
                        </a:lnTo>
                        <a:lnTo>
                          <a:pt x="61" y="309"/>
                        </a:lnTo>
                        <a:lnTo>
                          <a:pt x="59" y="307"/>
                        </a:lnTo>
                        <a:lnTo>
                          <a:pt x="57" y="306"/>
                        </a:lnTo>
                        <a:lnTo>
                          <a:pt x="55" y="304"/>
                        </a:lnTo>
                        <a:lnTo>
                          <a:pt x="53" y="302"/>
                        </a:lnTo>
                      </a:path>
                    </a:pathLst>
                  </a:custGeom>
                  <a:solidFill>
                    <a:schemeClr val="bg1">
                      <a:lumMod val="95000"/>
                    </a:schemeClr>
                  </a:solidFill>
                  <a:ln w="12700" cap="rnd">
                    <a:solidFill>
                      <a:schemeClr val="tx1">
                        <a:lumMod val="50000"/>
                        <a:lumOff val="50000"/>
                      </a:schemeClr>
                    </a:solidFill>
                    <a:round/>
                    <a:headEnd/>
                    <a:tailEnd/>
                  </a:ln>
                </p:spPr>
                <p:txBody>
                  <a:bodyPr/>
                  <a:lstStyle/>
                  <a:p>
                    <a:pPr>
                      <a:defRPr/>
                    </a:pPr>
                    <a:endParaRPr lang="ru-RU" dirty="0">
                      <a:latin typeface="+mj-lt"/>
                    </a:endParaRPr>
                  </a:p>
                </p:txBody>
              </p:sp>
              <p:sp>
                <p:nvSpPr>
                  <p:cNvPr id="158" name="Freeform 181"/>
                  <p:cNvSpPr>
                    <a:spLocks/>
                  </p:cNvSpPr>
                  <p:nvPr/>
                </p:nvSpPr>
                <p:spPr bwMode="auto">
                  <a:xfrm>
                    <a:off x="1726344" y="1959329"/>
                    <a:ext cx="1038839" cy="946296"/>
                  </a:xfrm>
                  <a:custGeom>
                    <a:avLst/>
                    <a:gdLst>
                      <a:gd name="T0" fmla="*/ 2147483647 w 461"/>
                      <a:gd name="T1" fmla="*/ 2147483647 h 411"/>
                      <a:gd name="T2" fmla="*/ 2147483647 w 461"/>
                      <a:gd name="T3" fmla="*/ 2147483647 h 411"/>
                      <a:gd name="T4" fmla="*/ 2147483647 w 461"/>
                      <a:gd name="T5" fmla="*/ 2147483647 h 411"/>
                      <a:gd name="T6" fmla="*/ 2147483647 w 461"/>
                      <a:gd name="T7" fmla="*/ 2147483647 h 411"/>
                      <a:gd name="T8" fmla="*/ 2147483647 w 461"/>
                      <a:gd name="T9" fmla="*/ 2147483647 h 411"/>
                      <a:gd name="T10" fmla="*/ 2147483647 w 461"/>
                      <a:gd name="T11" fmla="*/ 2147483647 h 411"/>
                      <a:gd name="T12" fmla="*/ 2147483647 w 461"/>
                      <a:gd name="T13" fmla="*/ 2147483647 h 411"/>
                      <a:gd name="T14" fmla="*/ 2147483647 w 461"/>
                      <a:gd name="T15" fmla="*/ 2147483647 h 411"/>
                      <a:gd name="T16" fmla="*/ 2147483647 w 461"/>
                      <a:gd name="T17" fmla="*/ 2147483647 h 411"/>
                      <a:gd name="T18" fmla="*/ 2147483647 w 461"/>
                      <a:gd name="T19" fmla="*/ 2147483647 h 411"/>
                      <a:gd name="T20" fmla="*/ 2147483647 w 461"/>
                      <a:gd name="T21" fmla="*/ 2147483647 h 411"/>
                      <a:gd name="T22" fmla="*/ 2147483647 w 461"/>
                      <a:gd name="T23" fmla="*/ 2147483647 h 411"/>
                      <a:gd name="T24" fmla="*/ 2147483647 w 461"/>
                      <a:gd name="T25" fmla="*/ 2147483647 h 411"/>
                      <a:gd name="T26" fmla="*/ 2147483647 w 461"/>
                      <a:gd name="T27" fmla="*/ 2147483647 h 411"/>
                      <a:gd name="T28" fmla="*/ 2147483647 w 461"/>
                      <a:gd name="T29" fmla="*/ 2147483647 h 411"/>
                      <a:gd name="T30" fmla="*/ 2147483647 w 461"/>
                      <a:gd name="T31" fmla="*/ 2147483647 h 411"/>
                      <a:gd name="T32" fmla="*/ 2147483647 w 461"/>
                      <a:gd name="T33" fmla="*/ 2147483647 h 411"/>
                      <a:gd name="T34" fmla="*/ 2147483647 w 461"/>
                      <a:gd name="T35" fmla="*/ 2147483647 h 411"/>
                      <a:gd name="T36" fmla="*/ 2147483647 w 461"/>
                      <a:gd name="T37" fmla="*/ 2147483647 h 411"/>
                      <a:gd name="T38" fmla="*/ 2147483647 w 461"/>
                      <a:gd name="T39" fmla="*/ 2147483647 h 411"/>
                      <a:gd name="T40" fmla="*/ 2147483647 w 461"/>
                      <a:gd name="T41" fmla="*/ 2147483647 h 411"/>
                      <a:gd name="T42" fmla="*/ 2147483647 w 461"/>
                      <a:gd name="T43" fmla="*/ 2147483647 h 411"/>
                      <a:gd name="T44" fmla="*/ 2147483647 w 461"/>
                      <a:gd name="T45" fmla="*/ 2147483647 h 411"/>
                      <a:gd name="T46" fmla="*/ 2147483647 w 461"/>
                      <a:gd name="T47" fmla="*/ 2147483647 h 411"/>
                      <a:gd name="T48" fmla="*/ 2147483647 w 461"/>
                      <a:gd name="T49" fmla="*/ 2147483647 h 411"/>
                      <a:gd name="T50" fmla="*/ 2147483647 w 461"/>
                      <a:gd name="T51" fmla="*/ 2147483647 h 411"/>
                      <a:gd name="T52" fmla="*/ 2147483647 w 461"/>
                      <a:gd name="T53" fmla="*/ 2147483647 h 411"/>
                      <a:gd name="T54" fmla="*/ 2147483647 w 461"/>
                      <a:gd name="T55" fmla="*/ 2147483647 h 411"/>
                      <a:gd name="T56" fmla="*/ 2147483647 w 461"/>
                      <a:gd name="T57" fmla="*/ 2147483647 h 411"/>
                      <a:gd name="T58" fmla="*/ 2147483647 w 461"/>
                      <a:gd name="T59" fmla="*/ 2147483647 h 411"/>
                      <a:gd name="T60" fmla="*/ 2147483647 w 461"/>
                      <a:gd name="T61" fmla="*/ 2147483647 h 411"/>
                      <a:gd name="T62" fmla="*/ 2147483647 w 461"/>
                      <a:gd name="T63" fmla="*/ 2147483647 h 411"/>
                      <a:gd name="T64" fmla="*/ 2147483647 w 461"/>
                      <a:gd name="T65" fmla="*/ 2147483647 h 411"/>
                      <a:gd name="T66" fmla="*/ 2147483647 w 461"/>
                      <a:gd name="T67" fmla="*/ 2147483647 h 411"/>
                      <a:gd name="T68" fmla="*/ 2147483647 w 461"/>
                      <a:gd name="T69" fmla="*/ 2147483647 h 411"/>
                      <a:gd name="T70" fmla="*/ 2147483647 w 461"/>
                      <a:gd name="T71" fmla="*/ 2147483647 h 411"/>
                      <a:gd name="T72" fmla="*/ 2147483647 w 461"/>
                      <a:gd name="T73" fmla="*/ 2147483647 h 411"/>
                      <a:gd name="T74" fmla="*/ 2147483647 w 461"/>
                      <a:gd name="T75" fmla="*/ 2147483647 h 411"/>
                      <a:gd name="T76" fmla="*/ 2147483647 w 461"/>
                      <a:gd name="T77" fmla="*/ 2147483647 h 411"/>
                      <a:gd name="T78" fmla="*/ 2147483647 w 461"/>
                      <a:gd name="T79" fmla="*/ 2147483647 h 411"/>
                      <a:gd name="T80" fmla="*/ 2147483647 w 461"/>
                      <a:gd name="T81" fmla="*/ 2147483647 h 411"/>
                      <a:gd name="T82" fmla="*/ 2147483647 w 461"/>
                      <a:gd name="T83" fmla="*/ 2147483647 h 411"/>
                      <a:gd name="T84" fmla="*/ 2147483647 w 461"/>
                      <a:gd name="T85" fmla="*/ 2147483647 h 411"/>
                      <a:gd name="T86" fmla="*/ 2147483647 w 461"/>
                      <a:gd name="T87" fmla="*/ 2147483647 h 411"/>
                      <a:gd name="T88" fmla="*/ 2147483647 w 461"/>
                      <a:gd name="T89" fmla="*/ 2147483647 h 411"/>
                      <a:gd name="T90" fmla="*/ 2147483647 w 461"/>
                      <a:gd name="T91" fmla="*/ 2147483647 h 411"/>
                      <a:gd name="T92" fmla="*/ 2147483647 w 461"/>
                      <a:gd name="T93" fmla="*/ 2147483647 h 411"/>
                      <a:gd name="T94" fmla="*/ 2147483647 w 461"/>
                      <a:gd name="T95" fmla="*/ 2147483647 h 411"/>
                      <a:gd name="T96" fmla="*/ 2147483647 w 461"/>
                      <a:gd name="T97" fmla="*/ 2147483647 h 411"/>
                      <a:gd name="T98" fmla="*/ 2147483647 w 461"/>
                      <a:gd name="T99" fmla="*/ 2147483647 h 411"/>
                      <a:gd name="T100" fmla="*/ 2147483647 w 461"/>
                      <a:gd name="T101" fmla="*/ 2147483647 h 411"/>
                      <a:gd name="T102" fmla="*/ 2147483647 w 461"/>
                      <a:gd name="T103" fmla="*/ 2147483647 h 411"/>
                      <a:gd name="T104" fmla="*/ 2147483647 w 461"/>
                      <a:gd name="T105" fmla="*/ 2147483647 h 411"/>
                      <a:gd name="T106" fmla="*/ 2147483647 w 461"/>
                      <a:gd name="T107" fmla="*/ 2147483647 h 411"/>
                      <a:gd name="T108" fmla="*/ 2147483647 w 461"/>
                      <a:gd name="T109" fmla="*/ 2147483647 h 411"/>
                      <a:gd name="T110" fmla="*/ 2147483647 w 461"/>
                      <a:gd name="T111" fmla="*/ 2147483647 h 4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1"/>
                      <a:gd name="T169" fmla="*/ 0 h 411"/>
                      <a:gd name="T170" fmla="*/ 461 w 461"/>
                      <a:gd name="T171" fmla="*/ 411 h 4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1" h="411">
                        <a:moveTo>
                          <a:pt x="336" y="244"/>
                        </a:moveTo>
                        <a:lnTo>
                          <a:pt x="311" y="246"/>
                        </a:lnTo>
                        <a:lnTo>
                          <a:pt x="285" y="248"/>
                        </a:lnTo>
                        <a:lnTo>
                          <a:pt x="278" y="255"/>
                        </a:lnTo>
                        <a:lnTo>
                          <a:pt x="272" y="261"/>
                        </a:lnTo>
                        <a:lnTo>
                          <a:pt x="271" y="267"/>
                        </a:lnTo>
                        <a:lnTo>
                          <a:pt x="270" y="274"/>
                        </a:lnTo>
                        <a:lnTo>
                          <a:pt x="270" y="289"/>
                        </a:lnTo>
                        <a:lnTo>
                          <a:pt x="270" y="297"/>
                        </a:lnTo>
                        <a:lnTo>
                          <a:pt x="269" y="304"/>
                        </a:lnTo>
                        <a:lnTo>
                          <a:pt x="267" y="310"/>
                        </a:lnTo>
                        <a:lnTo>
                          <a:pt x="264" y="315"/>
                        </a:lnTo>
                        <a:lnTo>
                          <a:pt x="262" y="316"/>
                        </a:lnTo>
                        <a:lnTo>
                          <a:pt x="258" y="318"/>
                        </a:lnTo>
                        <a:lnTo>
                          <a:pt x="253" y="320"/>
                        </a:lnTo>
                        <a:lnTo>
                          <a:pt x="248" y="322"/>
                        </a:lnTo>
                        <a:lnTo>
                          <a:pt x="242" y="323"/>
                        </a:lnTo>
                        <a:lnTo>
                          <a:pt x="237" y="324"/>
                        </a:lnTo>
                        <a:lnTo>
                          <a:pt x="233" y="326"/>
                        </a:lnTo>
                        <a:lnTo>
                          <a:pt x="230" y="326"/>
                        </a:lnTo>
                        <a:lnTo>
                          <a:pt x="210" y="332"/>
                        </a:lnTo>
                        <a:lnTo>
                          <a:pt x="188" y="339"/>
                        </a:lnTo>
                        <a:lnTo>
                          <a:pt x="168" y="344"/>
                        </a:lnTo>
                        <a:lnTo>
                          <a:pt x="145" y="348"/>
                        </a:lnTo>
                        <a:lnTo>
                          <a:pt x="142" y="350"/>
                        </a:lnTo>
                        <a:lnTo>
                          <a:pt x="139" y="350"/>
                        </a:lnTo>
                        <a:lnTo>
                          <a:pt x="136" y="353"/>
                        </a:lnTo>
                        <a:lnTo>
                          <a:pt x="132" y="356"/>
                        </a:lnTo>
                        <a:lnTo>
                          <a:pt x="128" y="361"/>
                        </a:lnTo>
                        <a:lnTo>
                          <a:pt x="127" y="366"/>
                        </a:lnTo>
                        <a:lnTo>
                          <a:pt x="125" y="369"/>
                        </a:lnTo>
                        <a:lnTo>
                          <a:pt x="122" y="372"/>
                        </a:lnTo>
                        <a:lnTo>
                          <a:pt x="119" y="376"/>
                        </a:lnTo>
                        <a:lnTo>
                          <a:pt x="118" y="382"/>
                        </a:lnTo>
                        <a:lnTo>
                          <a:pt x="118" y="388"/>
                        </a:lnTo>
                        <a:lnTo>
                          <a:pt x="116" y="394"/>
                        </a:lnTo>
                        <a:lnTo>
                          <a:pt x="114" y="396"/>
                        </a:lnTo>
                        <a:lnTo>
                          <a:pt x="111" y="397"/>
                        </a:lnTo>
                        <a:lnTo>
                          <a:pt x="110" y="399"/>
                        </a:lnTo>
                        <a:lnTo>
                          <a:pt x="109" y="400"/>
                        </a:lnTo>
                        <a:lnTo>
                          <a:pt x="108" y="400"/>
                        </a:lnTo>
                        <a:lnTo>
                          <a:pt x="107" y="400"/>
                        </a:lnTo>
                        <a:lnTo>
                          <a:pt x="105" y="401"/>
                        </a:lnTo>
                        <a:lnTo>
                          <a:pt x="103" y="402"/>
                        </a:lnTo>
                        <a:lnTo>
                          <a:pt x="102" y="402"/>
                        </a:lnTo>
                        <a:lnTo>
                          <a:pt x="102" y="404"/>
                        </a:lnTo>
                        <a:lnTo>
                          <a:pt x="102" y="406"/>
                        </a:lnTo>
                        <a:lnTo>
                          <a:pt x="101" y="408"/>
                        </a:lnTo>
                        <a:lnTo>
                          <a:pt x="97" y="410"/>
                        </a:lnTo>
                        <a:lnTo>
                          <a:pt x="92" y="410"/>
                        </a:lnTo>
                        <a:lnTo>
                          <a:pt x="81" y="410"/>
                        </a:lnTo>
                        <a:lnTo>
                          <a:pt x="77" y="409"/>
                        </a:lnTo>
                        <a:lnTo>
                          <a:pt x="73" y="409"/>
                        </a:lnTo>
                        <a:lnTo>
                          <a:pt x="67" y="408"/>
                        </a:lnTo>
                        <a:lnTo>
                          <a:pt x="61" y="406"/>
                        </a:lnTo>
                        <a:lnTo>
                          <a:pt x="53" y="400"/>
                        </a:lnTo>
                        <a:lnTo>
                          <a:pt x="44" y="394"/>
                        </a:lnTo>
                        <a:lnTo>
                          <a:pt x="38" y="390"/>
                        </a:lnTo>
                        <a:lnTo>
                          <a:pt x="32" y="386"/>
                        </a:lnTo>
                        <a:lnTo>
                          <a:pt x="24" y="384"/>
                        </a:lnTo>
                        <a:lnTo>
                          <a:pt x="17" y="380"/>
                        </a:lnTo>
                        <a:lnTo>
                          <a:pt x="15" y="375"/>
                        </a:lnTo>
                        <a:lnTo>
                          <a:pt x="12" y="370"/>
                        </a:lnTo>
                        <a:lnTo>
                          <a:pt x="9" y="359"/>
                        </a:lnTo>
                        <a:lnTo>
                          <a:pt x="6" y="349"/>
                        </a:lnTo>
                        <a:lnTo>
                          <a:pt x="4" y="344"/>
                        </a:lnTo>
                        <a:lnTo>
                          <a:pt x="1" y="339"/>
                        </a:lnTo>
                        <a:lnTo>
                          <a:pt x="0" y="336"/>
                        </a:lnTo>
                        <a:lnTo>
                          <a:pt x="0" y="333"/>
                        </a:lnTo>
                        <a:lnTo>
                          <a:pt x="0" y="330"/>
                        </a:lnTo>
                        <a:lnTo>
                          <a:pt x="2" y="327"/>
                        </a:lnTo>
                        <a:lnTo>
                          <a:pt x="6" y="327"/>
                        </a:lnTo>
                        <a:lnTo>
                          <a:pt x="9" y="326"/>
                        </a:lnTo>
                        <a:lnTo>
                          <a:pt x="12" y="326"/>
                        </a:lnTo>
                        <a:lnTo>
                          <a:pt x="14" y="324"/>
                        </a:lnTo>
                        <a:lnTo>
                          <a:pt x="15" y="322"/>
                        </a:lnTo>
                        <a:lnTo>
                          <a:pt x="15" y="320"/>
                        </a:lnTo>
                        <a:lnTo>
                          <a:pt x="19" y="321"/>
                        </a:lnTo>
                        <a:lnTo>
                          <a:pt x="22" y="320"/>
                        </a:lnTo>
                        <a:lnTo>
                          <a:pt x="25" y="319"/>
                        </a:lnTo>
                        <a:lnTo>
                          <a:pt x="28" y="317"/>
                        </a:lnTo>
                        <a:lnTo>
                          <a:pt x="28" y="316"/>
                        </a:lnTo>
                        <a:lnTo>
                          <a:pt x="29" y="316"/>
                        </a:lnTo>
                        <a:lnTo>
                          <a:pt x="29" y="315"/>
                        </a:lnTo>
                        <a:lnTo>
                          <a:pt x="29" y="314"/>
                        </a:lnTo>
                        <a:lnTo>
                          <a:pt x="27" y="313"/>
                        </a:lnTo>
                        <a:lnTo>
                          <a:pt x="25" y="312"/>
                        </a:lnTo>
                        <a:lnTo>
                          <a:pt x="23" y="312"/>
                        </a:lnTo>
                        <a:lnTo>
                          <a:pt x="22" y="312"/>
                        </a:lnTo>
                        <a:lnTo>
                          <a:pt x="19" y="308"/>
                        </a:lnTo>
                        <a:lnTo>
                          <a:pt x="17" y="303"/>
                        </a:lnTo>
                        <a:lnTo>
                          <a:pt x="16" y="298"/>
                        </a:lnTo>
                        <a:lnTo>
                          <a:pt x="15" y="297"/>
                        </a:lnTo>
                        <a:lnTo>
                          <a:pt x="12" y="295"/>
                        </a:lnTo>
                        <a:lnTo>
                          <a:pt x="11" y="290"/>
                        </a:lnTo>
                        <a:lnTo>
                          <a:pt x="9" y="285"/>
                        </a:lnTo>
                        <a:lnTo>
                          <a:pt x="9" y="281"/>
                        </a:lnTo>
                        <a:lnTo>
                          <a:pt x="10" y="278"/>
                        </a:lnTo>
                        <a:lnTo>
                          <a:pt x="10" y="276"/>
                        </a:lnTo>
                        <a:lnTo>
                          <a:pt x="11" y="274"/>
                        </a:lnTo>
                        <a:lnTo>
                          <a:pt x="12" y="271"/>
                        </a:lnTo>
                        <a:lnTo>
                          <a:pt x="14" y="269"/>
                        </a:lnTo>
                        <a:lnTo>
                          <a:pt x="16" y="266"/>
                        </a:lnTo>
                        <a:lnTo>
                          <a:pt x="16" y="260"/>
                        </a:lnTo>
                        <a:lnTo>
                          <a:pt x="16" y="255"/>
                        </a:lnTo>
                        <a:lnTo>
                          <a:pt x="16" y="250"/>
                        </a:lnTo>
                        <a:lnTo>
                          <a:pt x="16" y="247"/>
                        </a:lnTo>
                        <a:lnTo>
                          <a:pt x="15" y="244"/>
                        </a:lnTo>
                        <a:lnTo>
                          <a:pt x="15" y="242"/>
                        </a:lnTo>
                        <a:lnTo>
                          <a:pt x="15" y="240"/>
                        </a:lnTo>
                        <a:lnTo>
                          <a:pt x="14" y="238"/>
                        </a:lnTo>
                        <a:lnTo>
                          <a:pt x="12" y="236"/>
                        </a:lnTo>
                        <a:lnTo>
                          <a:pt x="9" y="232"/>
                        </a:lnTo>
                        <a:lnTo>
                          <a:pt x="8" y="230"/>
                        </a:lnTo>
                        <a:lnTo>
                          <a:pt x="6" y="227"/>
                        </a:lnTo>
                        <a:lnTo>
                          <a:pt x="6" y="221"/>
                        </a:lnTo>
                        <a:lnTo>
                          <a:pt x="6" y="217"/>
                        </a:lnTo>
                        <a:lnTo>
                          <a:pt x="7" y="212"/>
                        </a:lnTo>
                        <a:lnTo>
                          <a:pt x="9" y="208"/>
                        </a:lnTo>
                        <a:lnTo>
                          <a:pt x="11" y="204"/>
                        </a:lnTo>
                        <a:lnTo>
                          <a:pt x="13" y="201"/>
                        </a:lnTo>
                        <a:lnTo>
                          <a:pt x="15" y="197"/>
                        </a:lnTo>
                        <a:lnTo>
                          <a:pt x="16" y="194"/>
                        </a:lnTo>
                        <a:lnTo>
                          <a:pt x="20" y="192"/>
                        </a:lnTo>
                        <a:lnTo>
                          <a:pt x="21" y="190"/>
                        </a:lnTo>
                        <a:lnTo>
                          <a:pt x="21" y="187"/>
                        </a:lnTo>
                        <a:lnTo>
                          <a:pt x="20" y="184"/>
                        </a:lnTo>
                        <a:lnTo>
                          <a:pt x="23" y="179"/>
                        </a:lnTo>
                        <a:lnTo>
                          <a:pt x="28" y="175"/>
                        </a:lnTo>
                        <a:lnTo>
                          <a:pt x="33" y="172"/>
                        </a:lnTo>
                        <a:lnTo>
                          <a:pt x="39" y="170"/>
                        </a:lnTo>
                        <a:lnTo>
                          <a:pt x="43" y="167"/>
                        </a:lnTo>
                        <a:lnTo>
                          <a:pt x="47" y="165"/>
                        </a:lnTo>
                        <a:lnTo>
                          <a:pt x="51" y="163"/>
                        </a:lnTo>
                        <a:lnTo>
                          <a:pt x="53" y="163"/>
                        </a:lnTo>
                        <a:lnTo>
                          <a:pt x="56" y="162"/>
                        </a:lnTo>
                        <a:lnTo>
                          <a:pt x="63" y="157"/>
                        </a:lnTo>
                        <a:lnTo>
                          <a:pt x="69" y="152"/>
                        </a:lnTo>
                        <a:lnTo>
                          <a:pt x="72" y="147"/>
                        </a:lnTo>
                        <a:lnTo>
                          <a:pt x="74" y="145"/>
                        </a:lnTo>
                        <a:lnTo>
                          <a:pt x="75" y="143"/>
                        </a:lnTo>
                        <a:lnTo>
                          <a:pt x="76" y="139"/>
                        </a:lnTo>
                        <a:lnTo>
                          <a:pt x="76" y="135"/>
                        </a:lnTo>
                        <a:lnTo>
                          <a:pt x="78" y="132"/>
                        </a:lnTo>
                        <a:lnTo>
                          <a:pt x="81" y="131"/>
                        </a:lnTo>
                        <a:lnTo>
                          <a:pt x="87" y="127"/>
                        </a:lnTo>
                        <a:lnTo>
                          <a:pt x="92" y="125"/>
                        </a:lnTo>
                        <a:lnTo>
                          <a:pt x="94" y="122"/>
                        </a:lnTo>
                        <a:lnTo>
                          <a:pt x="96" y="119"/>
                        </a:lnTo>
                        <a:lnTo>
                          <a:pt x="97" y="116"/>
                        </a:lnTo>
                        <a:lnTo>
                          <a:pt x="98" y="113"/>
                        </a:lnTo>
                        <a:lnTo>
                          <a:pt x="100" y="110"/>
                        </a:lnTo>
                        <a:lnTo>
                          <a:pt x="102" y="109"/>
                        </a:lnTo>
                        <a:lnTo>
                          <a:pt x="107" y="106"/>
                        </a:lnTo>
                        <a:lnTo>
                          <a:pt x="112" y="101"/>
                        </a:lnTo>
                        <a:lnTo>
                          <a:pt x="117" y="96"/>
                        </a:lnTo>
                        <a:lnTo>
                          <a:pt x="123" y="93"/>
                        </a:lnTo>
                        <a:lnTo>
                          <a:pt x="127" y="91"/>
                        </a:lnTo>
                        <a:lnTo>
                          <a:pt x="131" y="91"/>
                        </a:lnTo>
                        <a:lnTo>
                          <a:pt x="135" y="88"/>
                        </a:lnTo>
                        <a:lnTo>
                          <a:pt x="137" y="85"/>
                        </a:lnTo>
                        <a:lnTo>
                          <a:pt x="142" y="80"/>
                        </a:lnTo>
                        <a:lnTo>
                          <a:pt x="144" y="77"/>
                        </a:lnTo>
                        <a:lnTo>
                          <a:pt x="147" y="75"/>
                        </a:lnTo>
                        <a:lnTo>
                          <a:pt x="151" y="73"/>
                        </a:lnTo>
                        <a:lnTo>
                          <a:pt x="156" y="71"/>
                        </a:lnTo>
                        <a:lnTo>
                          <a:pt x="157" y="69"/>
                        </a:lnTo>
                        <a:lnTo>
                          <a:pt x="159" y="67"/>
                        </a:lnTo>
                        <a:lnTo>
                          <a:pt x="159" y="66"/>
                        </a:lnTo>
                        <a:lnTo>
                          <a:pt x="160" y="65"/>
                        </a:lnTo>
                        <a:lnTo>
                          <a:pt x="162" y="63"/>
                        </a:lnTo>
                        <a:lnTo>
                          <a:pt x="167" y="59"/>
                        </a:lnTo>
                        <a:lnTo>
                          <a:pt x="171" y="55"/>
                        </a:lnTo>
                        <a:lnTo>
                          <a:pt x="176" y="51"/>
                        </a:lnTo>
                        <a:lnTo>
                          <a:pt x="181" y="49"/>
                        </a:lnTo>
                        <a:lnTo>
                          <a:pt x="183" y="47"/>
                        </a:lnTo>
                        <a:lnTo>
                          <a:pt x="185" y="45"/>
                        </a:lnTo>
                        <a:lnTo>
                          <a:pt x="187" y="45"/>
                        </a:lnTo>
                        <a:lnTo>
                          <a:pt x="190" y="45"/>
                        </a:lnTo>
                        <a:lnTo>
                          <a:pt x="191" y="45"/>
                        </a:lnTo>
                        <a:lnTo>
                          <a:pt x="194" y="46"/>
                        </a:lnTo>
                        <a:lnTo>
                          <a:pt x="196" y="44"/>
                        </a:lnTo>
                        <a:lnTo>
                          <a:pt x="199" y="41"/>
                        </a:lnTo>
                        <a:lnTo>
                          <a:pt x="201" y="39"/>
                        </a:lnTo>
                        <a:lnTo>
                          <a:pt x="202" y="38"/>
                        </a:lnTo>
                        <a:lnTo>
                          <a:pt x="206" y="37"/>
                        </a:lnTo>
                        <a:lnTo>
                          <a:pt x="210" y="36"/>
                        </a:lnTo>
                        <a:lnTo>
                          <a:pt x="213" y="35"/>
                        </a:lnTo>
                        <a:lnTo>
                          <a:pt x="214" y="35"/>
                        </a:lnTo>
                        <a:lnTo>
                          <a:pt x="219" y="33"/>
                        </a:lnTo>
                        <a:lnTo>
                          <a:pt x="221" y="31"/>
                        </a:lnTo>
                        <a:lnTo>
                          <a:pt x="223" y="29"/>
                        </a:lnTo>
                        <a:lnTo>
                          <a:pt x="224" y="27"/>
                        </a:lnTo>
                        <a:lnTo>
                          <a:pt x="226" y="27"/>
                        </a:lnTo>
                        <a:lnTo>
                          <a:pt x="229" y="25"/>
                        </a:lnTo>
                        <a:lnTo>
                          <a:pt x="233" y="25"/>
                        </a:lnTo>
                        <a:lnTo>
                          <a:pt x="236" y="25"/>
                        </a:lnTo>
                        <a:lnTo>
                          <a:pt x="240" y="24"/>
                        </a:lnTo>
                        <a:lnTo>
                          <a:pt x="242" y="21"/>
                        </a:lnTo>
                        <a:lnTo>
                          <a:pt x="246" y="19"/>
                        </a:lnTo>
                        <a:lnTo>
                          <a:pt x="250" y="17"/>
                        </a:lnTo>
                        <a:lnTo>
                          <a:pt x="254" y="15"/>
                        </a:lnTo>
                        <a:lnTo>
                          <a:pt x="258" y="12"/>
                        </a:lnTo>
                        <a:lnTo>
                          <a:pt x="261" y="9"/>
                        </a:lnTo>
                        <a:lnTo>
                          <a:pt x="264" y="5"/>
                        </a:lnTo>
                        <a:lnTo>
                          <a:pt x="266" y="2"/>
                        </a:lnTo>
                        <a:lnTo>
                          <a:pt x="267" y="2"/>
                        </a:lnTo>
                        <a:lnTo>
                          <a:pt x="269" y="1"/>
                        </a:lnTo>
                        <a:lnTo>
                          <a:pt x="270" y="1"/>
                        </a:lnTo>
                        <a:lnTo>
                          <a:pt x="271" y="0"/>
                        </a:lnTo>
                        <a:lnTo>
                          <a:pt x="275" y="0"/>
                        </a:lnTo>
                        <a:lnTo>
                          <a:pt x="279" y="1"/>
                        </a:lnTo>
                        <a:lnTo>
                          <a:pt x="284" y="1"/>
                        </a:lnTo>
                        <a:lnTo>
                          <a:pt x="287" y="1"/>
                        </a:lnTo>
                        <a:lnTo>
                          <a:pt x="290" y="2"/>
                        </a:lnTo>
                        <a:lnTo>
                          <a:pt x="290" y="3"/>
                        </a:lnTo>
                        <a:lnTo>
                          <a:pt x="291" y="5"/>
                        </a:lnTo>
                        <a:lnTo>
                          <a:pt x="293" y="9"/>
                        </a:lnTo>
                        <a:lnTo>
                          <a:pt x="296" y="14"/>
                        </a:lnTo>
                        <a:lnTo>
                          <a:pt x="297" y="17"/>
                        </a:lnTo>
                        <a:lnTo>
                          <a:pt x="298" y="21"/>
                        </a:lnTo>
                        <a:lnTo>
                          <a:pt x="301" y="25"/>
                        </a:lnTo>
                        <a:lnTo>
                          <a:pt x="305" y="27"/>
                        </a:lnTo>
                        <a:lnTo>
                          <a:pt x="311" y="29"/>
                        </a:lnTo>
                        <a:lnTo>
                          <a:pt x="322" y="35"/>
                        </a:lnTo>
                        <a:lnTo>
                          <a:pt x="324" y="39"/>
                        </a:lnTo>
                        <a:lnTo>
                          <a:pt x="324" y="42"/>
                        </a:lnTo>
                        <a:lnTo>
                          <a:pt x="326" y="45"/>
                        </a:lnTo>
                        <a:lnTo>
                          <a:pt x="328" y="48"/>
                        </a:lnTo>
                        <a:lnTo>
                          <a:pt x="329" y="51"/>
                        </a:lnTo>
                        <a:lnTo>
                          <a:pt x="329" y="54"/>
                        </a:lnTo>
                        <a:lnTo>
                          <a:pt x="331" y="56"/>
                        </a:lnTo>
                        <a:lnTo>
                          <a:pt x="334" y="57"/>
                        </a:lnTo>
                        <a:lnTo>
                          <a:pt x="335" y="61"/>
                        </a:lnTo>
                        <a:lnTo>
                          <a:pt x="335" y="65"/>
                        </a:lnTo>
                        <a:lnTo>
                          <a:pt x="337" y="75"/>
                        </a:lnTo>
                        <a:lnTo>
                          <a:pt x="338" y="79"/>
                        </a:lnTo>
                        <a:lnTo>
                          <a:pt x="341" y="83"/>
                        </a:lnTo>
                        <a:lnTo>
                          <a:pt x="343" y="86"/>
                        </a:lnTo>
                        <a:lnTo>
                          <a:pt x="348" y="88"/>
                        </a:lnTo>
                        <a:lnTo>
                          <a:pt x="351" y="86"/>
                        </a:lnTo>
                        <a:lnTo>
                          <a:pt x="355" y="85"/>
                        </a:lnTo>
                        <a:lnTo>
                          <a:pt x="360" y="84"/>
                        </a:lnTo>
                        <a:lnTo>
                          <a:pt x="366" y="84"/>
                        </a:lnTo>
                        <a:lnTo>
                          <a:pt x="371" y="84"/>
                        </a:lnTo>
                        <a:lnTo>
                          <a:pt x="376" y="84"/>
                        </a:lnTo>
                        <a:lnTo>
                          <a:pt x="380" y="84"/>
                        </a:lnTo>
                        <a:lnTo>
                          <a:pt x="383" y="84"/>
                        </a:lnTo>
                        <a:lnTo>
                          <a:pt x="383" y="81"/>
                        </a:lnTo>
                        <a:lnTo>
                          <a:pt x="385" y="80"/>
                        </a:lnTo>
                        <a:lnTo>
                          <a:pt x="389" y="78"/>
                        </a:lnTo>
                        <a:lnTo>
                          <a:pt x="393" y="78"/>
                        </a:lnTo>
                        <a:lnTo>
                          <a:pt x="400" y="78"/>
                        </a:lnTo>
                        <a:lnTo>
                          <a:pt x="406" y="79"/>
                        </a:lnTo>
                        <a:lnTo>
                          <a:pt x="412" y="81"/>
                        </a:lnTo>
                        <a:lnTo>
                          <a:pt x="418" y="83"/>
                        </a:lnTo>
                        <a:lnTo>
                          <a:pt x="425" y="86"/>
                        </a:lnTo>
                        <a:lnTo>
                          <a:pt x="426" y="88"/>
                        </a:lnTo>
                        <a:lnTo>
                          <a:pt x="426" y="89"/>
                        </a:lnTo>
                        <a:lnTo>
                          <a:pt x="427" y="88"/>
                        </a:lnTo>
                        <a:lnTo>
                          <a:pt x="428" y="87"/>
                        </a:lnTo>
                        <a:lnTo>
                          <a:pt x="429" y="87"/>
                        </a:lnTo>
                        <a:lnTo>
                          <a:pt x="431" y="88"/>
                        </a:lnTo>
                        <a:lnTo>
                          <a:pt x="435" y="90"/>
                        </a:lnTo>
                        <a:lnTo>
                          <a:pt x="437" y="91"/>
                        </a:lnTo>
                        <a:lnTo>
                          <a:pt x="438" y="93"/>
                        </a:lnTo>
                        <a:lnTo>
                          <a:pt x="440" y="98"/>
                        </a:lnTo>
                        <a:lnTo>
                          <a:pt x="442" y="103"/>
                        </a:lnTo>
                        <a:lnTo>
                          <a:pt x="443" y="108"/>
                        </a:lnTo>
                        <a:lnTo>
                          <a:pt x="443" y="113"/>
                        </a:lnTo>
                        <a:lnTo>
                          <a:pt x="444" y="117"/>
                        </a:lnTo>
                        <a:lnTo>
                          <a:pt x="444" y="120"/>
                        </a:lnTo>
                        <a:lnTo>
                          <a:pt x="444" y="121"/>
                        </a:lnTo>
                        <a:lnTo>
                          <a:pt x="444" y="123"/>
                        </a:lnTo>
                        <a:lnTo>
                          <a:pt x="444" y="125"/>
                        </a:lnTo>
                        <a:lnTo>
                          <a:pt x="444" y="128"/>
                        </a:lnTo>
                        <a:lnTo>
                          <a:pt x="445" y="131"/>
                        </a:lnTo>
                        <a:lnTo>
                          <a:pt x="446" y="133"/>
                        </a:lnTo>
                        <a:lnTo>
                          <a:pt x="448" y="135"/>
                        </a:lnTo>
                        <a:lnTo>
                          <a:pt x="450" y="136"/>
                        </a:lnTo>
                        <a:lnTo>
                          <a:pt x="452" y="137"/>
                        </a:lnTo>
                        <a:lnTo>
                          <a:pt x="454" y="138"/>
                        </a:lnTo>
                        <a:lnTo>
                          <a:pt x="451" y="144"/>
                        </a:lnTo>
                        <a:lnTo>
                          <a:pt x="451" y="149"/>
                        </a:lnTo>
                        <a:lnTo>
                          <a:pt x="453" y="152"/>
                        </a:lnTo>
                        <a:lnTo>
                          <a:pt x="454" y="154"/>
                        </a:lnTo>
                        <a:lnTo>
                          <a:pt x="457" y="155"/>
                        </a:lnTo>
                        <a:lnTo>
                          <a:pt x="460" y="157"/>
                        </a:lnTo>
                        <a:lnTo>
                          <a:pt x="460" y="159"/>
                        </a:lnTo>
                        <a:lnTo>
                          <a:pt x="459" y="160"/>
                        </a:lnTo>
                        <a:lnTo>
                          <a:pt x="457" y="161"/>
                        </a:lnTo>
                        <a:lnTo>
                          <a:pt x="456" y="163"/>
                        </a:lnTo>
                        <a:lnTo>
                          <a:pt x="453" y="165"/>
                        </a:lnTo>
                        <a:lnTo>
                          <a:pt x="450" y="171"/>
                        </a:lnTo>
                        <a:lnTo>
                          <a:pt x="446" y="175"/>
                        </a:lnTo>
                        <a:lnTo>
                          <a:pt x="442" y="180"/>
                        </a:lnTo>
                        <a:lnTo>
                          <a:pt x="436" y="184"/>
                        </a:lnTo>
                        <a:lnTo>
                          <a:pt x="437" y="187"/>
                        </a:lnTo>
                        <a:lnTo>
                          <a:pt x="437" y="189"/>
                        </a:lnTo>
                        <a:lnTo>
                          <a:pt x="436" y="191"/>
                        </a:lnTo>
                        <a:lnTo>
                          <a:pt x="435" y="194"/>
                        </a:lnTo>
                        <a:lnTo>
                          <a:pt x="431" y="194"/>
                        </a:lnTo>
                        <a:lnTo>
                          <a:pt x="427" y="193"/>
                        </a:lnTo>
                        <a:lnTo>
                          <a:pt x="418" y="194"/>
                        </a:lnTo>
                        <a:lnTo>
                          <a:pt x="414" y="194"/>
                        </a:lnTo>
                        <a:lnTo>
                          <a:pt x="411" y="195"/>
                        </a:lnTo>
                        <a:lnTo>
                          <a:pt x="409" y="195"/>
                        </a:lnTo>
                        <a:lnTo>
                          <a:pt x="408" y="195"/>
                        </a:lnTo>
                        <a:lnTo>
                          <a:pt x="404" y="198"/>
                        </a:lnTo>
                        <a:lnTo>
                          <a:pt x="402" y="201"/>
                        </a:lnTo>
                        <a:lnTo>
                          <a:pt x="398" y="203"/>
                        </a:lnTo>
                        <a:lnTo>
                          <a:pt x="396" y="205"/>
                        </a:lnTo>
                        <a:lnTo>
                          <a:pt x="393" y="207"/>
                        </a:lnTo>
                        <a:lnTo>
                          <a:pt x="392" y="210"/>
                        </a:lnTo>
                        <a:lnTo>
                          <a:pt x="392" y="215"/>
                        </a:lnTo>
                        <a:lnTo>
                          <a:pt x="391" y="220"/>
                        </a:lnTo>
                        <a:lnTo>
                          <a:pt x="390" y="221"/>
                        </a:lnTo>
                        <a:lnTo>
                          <a:pt x="389" y="222"/>
                        </a:lnTo>
                        <a:lnTo>
                          <a:pt x="386" y="225"/>
                        </a:lnTo>
                        <a:lnTo>
                          <a:pt x="380" y="226"/>
                        </a:lnTo>
                        <a:lnTo>
                          <a:pt x="375" y="227"/>
                        </a:lnTo>
                        <a:lnTo>
                          <a:pt x="369" y="228"/>
                        </a:lnTo>
                        <a:lnTo>
                          <a:pt x="364" y="227"/>
                        </a:lnTo>
                        <a:lnTo>
                          <a:pt x="360" y="227"/>
                        </a:lnTo>
                        <a:lnTo>
                          <a:pt x="358" y="226"/>
                        </a:lnTo>
                        <a:lnTo>
                          <a:pt x="356" y="226"/>
                        </a:lnTo>
                        <a:lnTo>
                          <a:pt x="355" y="228"/>
                        </a:lnTo>
                        <a:lnTo>
                          <a:pt x="352" y="230"/>
                        </a:lnTo>
                        <a:lnTo>
                          <a:pt x="346" y="236"/>
                        </a:lnTo>
                        <a:lnTo>
                          <a:pt x="343" y="240"/>
                        </a:lnTo>
                        <a:lnTo>
                          <a:pt x="340" y="242"/>
                        </a:lnTo>
                        <a:lnTo>
                          <a:pt x="338" y="244"/>
                        </a:lnTo>
                        <a:lnTo>
                          <a:pt x="336" y="244"/>
                        </a:lnTo>
                      </a:path>
                    </a:pathLst>
                  </a:custGeom>
                  <a:solidFill>
                    <a:schemeClr val="bg1">
                      <a:lumMod val="95000"/>
                    </a:schemeClr>
                  </a:solidFill>
                  <a:ln w="12700" cap="rnd">
                    <a:solidFill>
                      <a:schemeClr val="tx1">
                        <a:lumMod val="50000"/>
                        <a:lumOff val="50000"/>
                      </a:schemeClr>
                    </a:solidFill>
                    <a:round/>
                    <a:headEnd/>
                    <a:tailEnd/>
                  </a:ln>
                </p:spPr>
                <p:txBody>
                  <a:bodyPr/>
                  <a:lstStyle/>
                  <a:p>
                    <a:pPr>
                      <a:defRPr/>
                    </a:pPr>
                    <a:endParaRPr lang="ru-RU" dirty="0">
                      <a:latin typeface="+mj-lt"/>
                    </a:endParaRPr>
                  </a:p>
                </p:txBody>
              </p:sp>
              <p:sp>
                <p:nvSpPr>
                  <p:cNvPr id="159" name="Freeform 182"/>
                  <p:cNvSpPr>
                    <a:spLocks/>
                  </p:cNvSpPr>
                  <p:nvPr/>
                </p:nvSpPr>
                <p:spPr bwMode="auto">
                  <a:xfrm>
                    <a:off x="5610699" y="2775676"/>
                    <a:ext cx="1481822" cy="937966"/>
                  </a:xfrm>
                  <a:custGeom>
                    <a:avLst/>
                    <a:gdLst>
                      <a:gd name="T0" fmla="*/ 2147483647 w 656"/>
                      <a:gd name="T1" fmla="*/ 2147483647 h 408"/>
                      <a:gd name="T2" fmla="*/ 2147483647 w 656"/>
                      <a:gd name="T3" fmla="*/ 2147483647 h 408"/>
                      <a:gd name="T4" fmla="*/ 2147483647 w 656"/>
                      <a:gd name="T5" fmla="*/ 2147483647 h 408"/>
                      <a:gd name="T6" fmla="*/ 2147483647 w 656"/>
                      <a:gd name="T7" fmla="*/ 2147483647 h 408"/>
                      <a:gd name="T8" fmla="*/ 2147483647 w 656"/>
                      <a:gd name="T9" fmla="*/ 2147483647 h 408"/>
                      <a:gd name="T10" fmla="*/ 2147483647 w 656"/>
                      <a:gd name="T11" fmla="*/ 2147483647 h 408"/>
                      <a:gd name="T12" fmla="*/ 2147483647 w 656"/>
                      <a:gd name="T13" fmla="*/ 2147483647 h 408"/>
                      <a:gd name="T14" fmla="*/ 2147483647 w 656"/>
                      <a:gd name="T15" fmla="*/ 2147483647 h 408"/>
                      <a:gd name="T16" fmla="*/ 2147483647 w 656"/>
                      <a:gd name="T17" fmla="*/ 2147483647 h 408"/>
                      <a:gd name="T18" fmla="*/ 2147483647 w 656"/>
                      <a:gd name="T19" fmla="*/ 2147483647 h 408"/>
                      <a:gd name="T20" fmla="*/ 2147483647 w 656"/>
                      <a:gd name="T21" fmla="*/ 2147483647 h 408"/>
                      <a:gd name="T22" fmla="*/ 2147483647 w 656"/>
                      <a:gd name="T23" fmla="*/ 2147483647 h 408"/>
                      <a:gd name="T24" fmla="*/ 2147483647 w 656"/>
                      <a:gd name="T25" fmla="*/ 2147483647 h 408"/>
                      <a:gd name="T26" fmla="*/ 2147483647 w 656"/>
                      <a:gd name="T27" fmla="*/ 2147483647 h 408"/>
                      <a:gd name="T28" fmla="*/ 2147483647 w 656"/>
                      <a:gd name="T29" fmla="*/ 2147483647 h 408"/>
                      <a:gd name="T30" fmla="*/ 2147483647 w 656"/>
                      <a:gd name="T31" fmla="*/ 2147483647 h 408"/>
                      <a:gd name="T32" fmla="*/ 2147483647 w 656"/>
                      <a:gd name="T33" fmla="*/ 2147483647 h 408"/>
                      <a:gd name="T34" fmla="*/ 2147483647 w 656"/>
                      <a:gd name="T35" fmla="*/ 2147483647 h 408"/>
                      <a:gd name="T36" fmla="*/ 2147483647 w 656"/>
                      <a:gd name="T37" fmla="*/ 2147483647 h 408"/>
                      <a:gd name="T38" fmla="*/ 2147483647 w 656"/>
                      <a:gd name="T39" fmla="*/ 2147483647 h 408"/>
                      <a:gd name="T40" fmla="*/ 2147483647 w 656"/>
                      <a:gd name="T41" fmla="*/ 2147483647 h 408"/>
                      <a:gd name="T42" fmla="*/ 2147483647 w 656"/>
                      <a:gd name="T43" fmla="*/ 2147483647 h 408"/>
                      <a:gd name="T44" fmla="*/ 2147483647 w 656"/>
                      <a:gd name="T45" fmla="*/ 2147483647 h 408"/>
                      <a:gd name="T46" fmla="*/ 2147483647 w 656"/>
                      <a:gd name="T47" fmla="*/ 2147483647 h 408"/>
                      <a:gd name="T48" fmla="*/ 2147483647 w 656"/>
                      <a:gd name="T49" fmla="*/ 2147483647 h 408"/>
                      <a:gd name="T50" fmla="*/ 2147483647 w 656"/>
                      <a:gd name="T51" fmla="*/ 2147483647 h 408"/>
                      <a:gd name="T52" fmla="*/ 2147483647 w 656"/>
                      <a:gd name="T53" fmla="*/ 2147483647 h 408"/>
                      <a:gd name="T54" fmla="*/ 2147483647 w 656"/>
                      <a:gd name="T55" fmla="*/ 2147483647 h 408"/>
                      <a:gd name="T56" fmla="*/ 2147483647 w 656"/>
                      <a:gd name="T57" fmla="*/ 2147483647 h 408"/>
                      <a:gd name="T58" fmla="*/ 2147483647 w 656"/>
                      <a:gd name="T59" fmla="*/ 2147483647 h 408"/>
                      <a:gd name="T60" fmla="*/ 2147483647 w 656"/>
                      <a:gd name="T61" fmla="*/ 2147483647 h 408"/>
                      <a:gd name="T62" fmla="*/ 2147483647 w 656"/>
                      <a:gd name="T63" fmla="*/ 2147483647 h 408"/>
                      <a:gd name="T64" fmla="*/ 2147483647 w 656"/>
                      <a:gd name="T65" fmla="*/ 2147483647 h 408"/>
                      <a:gd name="T66" fmla="*/ 2147483647 w 656"/>
                      <a:gd name="T67" fmla="*/ 2147483647 h 408"/>
                      <a:gd name="T68" fmla="*/ 2147483647 w 656"/>
                      <a:gd name="T69" fmla="*/ 2147483647 h 408"/>
                      <a:gd name="T70" fmla="*/ 2147483647 w 656"/>
                      <a:gd name="T71" fmla="*/ 2147483647 h 408"/>
                      <a:gd name="T72" fmla="*/ 2147483647 w 656"/>
                      <a:gd name="T73" fmla="*/ 2147483647 h 408"/>
                      <a:gd name="T74" fmla="*/ 2147483647 w 656"/>
                      <a:gd name="T75" fmla="*/ 2147483647 h 408"/>
                      <a:gd name="T76" fmla="*/ 2147483647 w 656"/>
                      <a:gd name="T77" fmla="*/ 2147483647 h 408"/>
                      <a:gd name="T78" fmla="*/ 2147483647 w 656"/>
                      <a:gd name="T79" fmla="*/ 2147483647 h 408"/>
                      <a:gd name="T80" fmla="*/ 2147483647 w 656"/>
                      <a:gd name="T81" fmla="*/ 2147483647 h 408"/>
                      <a:gd name="T82" fmla="*/ 2147483647 w 656"/>
                      <a:gd name="T83" fmla="*/ 2147483647 h 408"/>
                      <a:gd name="T84" fmla="*/ 2147483647 w 656"/>
                      <a:gd name="T85" fmla="*/ 2147483647 h 408"/>
                      <a:gd name="T86" fmla="*/ 2147483647 w 656"/>
                      <a:gd name="T87" fmla="*/ 2147483647 h 408"/>
                      <a:gd name="T88" fmla="*/ 2147483647 w 656"/>
                      <a:gd name="T89" fmla="*/ 2147483647 h 408"/>
                      <a:gd name="T90" fmla="*/ 2147483647 w 656"/>
                      <a:gd name="T91" fmla="*/ 2147483647 h 408"/>
                      <a:gd name="T92" fmla="*/ 2147483647 w 656"/>
                      <a:gd name="T93" fmla="*/ 2147483647 h 408"/>
                      <a:gd name="T94" fmla="*/ 2147483647 w 656"/>
                      <a:gd name="T95" fmla="*/ 2147483647 h 408"/>
                      <a:gd name="T96" fmla="*/ 2147483647 w 656"/>
                      <a:gd name="T97" fmla="*/ 2147483647 h 408"/>
                      <a:gd name="T98" fmla="*/ 2147483647 w 656"/>
                      <a:gd name="T99" fmla="*/ 2147483647 h 408"/>
                      <a:gd name="T100" fmla="*/ 2147483647 w 656"/>
                      <a:gd name="T101" fmla="*/ 2147483647 h 408"/>
                      <a:gd name="T102" fmla="*/ 2147483647 w 656"/>
                      <a:gd name="T103" fmla="*/ 2147483647 h 408"/>
                      <a:gd name="T104" fmla="*/ 2147483647 w 656"/>
                      <a:gd name="T105" fmla="*/ 2147483647 h 408"/>
                      <a:gd name="T106" fmla="*/ 2147483647 w 656"/>
                      <a:gd name="T107" fmla="*/ 2147483647 h 408"/>
                      <a:gd name="T108" fmla="*/ 2147483647 w 656"/>
                      <a:gd name="T109" fmla="*/ 2147483647 h 408"/>
                      <a:gd name="T110" fmla="*/ 2147483647 w 656"/>
                      <a:gd name="T111" fmla="*/ 2147483647 h 408"/>
                      <a:gd name="T112" fmla="*/ 2147483647 w 656"/>
                      <a:gd name="T113" fmla="*/ 2147483647 h 408"/>
                      <a:gd name="T114" fmla="*/ 2147483647 w 656"/>
                      <a:gd name="T115" fmla="*/ 2147483647 h 408"/>
                      <a:gd name="T116" fmla="*/ 2147483647 w 656"/>
                      <a:gd name="T117" fmla="*/ 2147483647 h 408"/>
                      <a:gd name="T118" fmla="*/ 2147483647 w 656"/>
                      <a:gd name="T119" fmla="*/ 2147483647 h 408"/>
                      <a:gd name="T120" fmla="*/ 2147483647 w 656"/>
                      <a:gd name="T121" fmla="*/ 2147483647 h 408"/>
                      <a:gd name="T122" fmla="*/ 2147483647 w 656"/>
                      <a:gd name="T123" fmla="*/ 2147483647 h 4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56"/>
                      <a:gd name="T187" fmla="*/ 0 h 408"/>
                      <a:gd name="T188" fmla="*/ 656 w 656"/>
                      <a:gd name="T189" fmla="*/ 408 h 4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56" h="408">
                        <a:moveTo>
                          <a:pt x="224" y="404"/>
                        </a:moveTo>
                        <a:lnTo>
                          <a:pt x="205" y="405"/>
                        </a:lnTo>
                        <a:lnTo>
                          <a:pt x="195" y="407"/>
                        </a:lnTo>
                        <a:lnTo>
                          <a:pt x="185" y="407"/>
                        </a:lnTo>
                        <a:lnTo>
                          <a:pt x="183" y="406"/>
                        </a:lnTo>
                        <a:lnTo>
                          <a:pt x="181" y="403"/>
                        </a:lnTo>
                        <a:lnTo>
                          <a:pt x="179" y="401"/>
                        </a:lnTo>
                        <a:lnTo>
                          <a:pt x="178" y="399"/>
                        </a:lnTo>
                        <a:lnTo>
                          <a:pt x="175" y="397"/>
                        </a:lnTo>
                        <a:lnTo>
                          <a:pt x="172" y="396"/>
                        </a:lnTo>
                        <a:lnTo>
                          <a:pt x="165" y="393"/>
                        </a:lnTo>
                        <a:lnTo>
                          <a:pt x="160" y="390"/>
                        </a:lnTo>
                        <a:lnTo>
                          <a:pt x="155" y="387"/>
                        </a:lnTo>
                        <a:lnTo>
                          <a:pt x="145" y="383"/>
                        </a:lnTo>
                        <a:lnTo>
                          <a:pt x="133" y="379"/>
                        </a:lnTo>
                        <a:lnTo>
                          <a:pt x="122" y="374"/>
                        </a:lnTo>
                        <a:lnTo>
                          <a:pt x="117" y="375"/>
                        </a:lnTo>
                        <a:lnTo>
                          <a:pt x="112" y="377"/>
                        </a:lnTo>
                        <a:lnTo>
                          <a:pt x="102" y="381"/>
                        </a:lnTo>
                        <a:lnTo>
                          <a:pt x="98" y="388"/>
                        </a:lnTo>
                        <a:lnTo>
                          <a:pt x="92" y="393"/>
                        </a:lnTo>
                        <a:lnTo>
                          <a:pt x="91" y="395"/>
                        </a:lnTo>
                        <a:lnTo>
                          <a:pt x="90" y="396"/>
                        </a:lnTo>
                        <a:lnTo>
                          <a:pt x="88" y="397"/>
                        </a:lnTo>
                        <a:lnTo>
                          <a:pt x="84" y="397"/>
                        </a:lnTo>
                        <a:lnTo>
                          <a:pt x="79" y="396"/>
                        </a:lnTo>
                        <a:lnTo>
                          <a:pt x="76" y="394"/>
                        </a:lnTo>
                        <a:lnTo>
                          <a:pt x="70" y="392"/>
                        </a:lnTo>
                        <a:lnTo>
                          <a:pt x="66" y="391"/>
                        </a:lnTo>
                        <a:lnTo>
                          <a:pt x="61" y="390"/>
                        </a:lnTo>
                        <a:lnTo>
                          <a:pt x="58" y="388"/>
                        </a:lnTo>
                        <a:lnTo>
                          <a:pt x="55" y="386"/>
                        </a:lnTo>
                        <a:lnTo>
                          <a:pt x="50" y="383"/>
                        </a:lnTo>
                        <a:lnTo>
                          <a:pt x="43" y="381"/>
                        </a:lnTo>
                        <a:lnTo>
                          <a:pt x="36" y="377"/>
                        </a:lnTo>
                        <a:lnTo>
                          <a:pt x="28" y="381"/>
                        </a:lnTo>
                        <a:lnTo>
                          <a:pt x="20" y="383"/>
                        </a:lnTo>
                        <a:lnTo>
                          <a:pt x="17" y="383"/>
                        </a:lnTo>
                        <a:lnTo>
                          <a:pt x="13" y="383"/>
                        </a:lnTo>
                        <a:lnTo>
                          <a:pt x="9" y="382"/>
                        </a:lnTo>
                        <a:lnTo>
                          <a:pt x="8" y="381"/>
                        </a:lnTo>
                        <a:lnTo>
                          <a:pt x="4" y="370"/>
                        </a:lnTo>
                        <a:lnTo>
                          <a:pt x="3" y="366"/>
                        </a:lnTo>
                        <a:lnTo>
                          <a:pt x="0" y="361"/>
                        </a:lnTo>
                        <a:lnTo>
                          <a:pt x="2" y="358"/>
                        </a:lnTo>
                        <a:lnTo>
                          <a:pt x="3" y="356"/>
                        </a:lnTo>
                        <a:lnTo>
                          <a:pt x="5" y="352"/>
                        </a:lnTo>
                        <a:lnTo>
                          <a:pt x="4" y="347"/>
                        </a:lnTo>
                        <a:lnTo>
                          <a:pt x="3" y="342"/>
                        </a:lnTo>
                        <a:lnTo>
                          <a:pt x="3" y="337"/>
                        </a:lnTo>
                        <a:lnTo>
                          <a:pt x="4" y="333"/>
                        </a:lnTo>
                        <a:lnTo>
                          <a:pt x="6" y="330"/>
                        </a:lnTo>
                        <a:lnTo>
                          <a:pt x="9" y="328"/>
                        </a:lnTo>
                        <a:lnTo>
                          <a:pt x="12" y="326"/>
                        </a:lnTo>
                        <a:lnTo>
                          <a:pt x="13" y="325"/>
                        </a:lnTo>
                        <a:lnTo>
                          <a:pt x="14" y="321"/>
                        </a:lnTo>
                        <a:lnTo>
                          <a:pt x="14" y="317"/>
                        </a:lnTo>
                        <a:lnTo>
                          <a:pt x="13" y="313"/>
                        </a:lnTo>
                        <a:lnTo>
                          <a:pt x="10" y="309"/>
                        </a:lnTo>
                        <a:lnTo>
                          <a:pt x="9" y="296"/>
                        </a:lnTo>
                        <a:lnTo>
                          <a:pt x="8" y="290"/>
                        </a:lnTo>
                        <a:lnTo>
                          <a:pt x="5" y="284"/>
                        </a:lnTo>
                        <a:lnTo>
                          <a:pt x="5" y="279"/>
                        </a:lnTo>
                        <a:lnTo>
                          <a:pt x="4" y="275"/>
                        </a:lnTo>
                        <a:lnTo>
                          <a:pt x="4" y="272"/>
                        </a:lnTo>
                        <a:lnTo>
                          <a:pt x="7" y="268"/>
                        </a:lnTo>
                        <a:lnTo>
                          <a:pt x="9" y="267"/>
                        </a:lnTo>
                        <a:lnTo>
                          <a:pt x="13" y="266"/>
                        </a:lnTo>
                        <a:lnTo>
                          <a:pt x="21" y="266"/>
                        </a:lnTo>
                        <a:lnTo>
                          <a:pt x="30" y="265"/>
                        </a:lnTo>
                        <a:lnTo>
                          <a:pt x="35" y="264"/>
                        </a:lnTo>
                        <a:lnTo>
                          <a:pt x="39" y="262"/>
                        </a:lnTo>
                        <a:lnTo>
                          <a:pt x="43" y="259"/>
                        </a:lnTo>
                        <a:lnTo>
                          <a:pt x="46" y="257"/>
                        </a:lnTo>
                        <a:lnTo>
                          <a:pt x="49" y="253"/>
                        </a:lnTo>
                        <a:lnTo>
                          <a:pt x="52" y="251"/>
                        </a:lnTo>
                        <a:lnTo>
                          <a:pt x="56" y="247"/>
                        </a:lnTo>
                        <a:lnTo>
                          <a:pt x="59" y="243"/>
                        </a:lnTo>
                        <a:lnTo>
                          <a:pt x="61" y="241"/>
                        </a:lnTo>
                        <a:lnTo>
                          <a:pt x="62" y="239"/>
                        </a:lnTo>
                        <a:lnTo>
                          <a:pt x="63" y="238"/>
                        </a:lnTo>
                        <a:lnTo>
                          <a:pt x="63" y="237"/>
                        </a:lnTo>
                        <a:lnTo>
                          <a:pt x="64" y="231"/>
                        </a:lnTo>
                        <a:lnTo>
                          <a:pt x="65" y="226"/>
                        </a:lnTo>
                        <a:lnTo>
                          <a:pt x="68" y="218"/>
                        </a:lnTo>
                        <a:lnTo>
                          <a:pt x="68" y="210"/>
                        </a:lnTo>
                        <a:lnTo>
                          <a:pt x="67" y="206"/>
                        </a:lnTo>
                        <a:lnTo>
                          <a:pt x="66" y="201"/>
                        </a:lnTo>
                        <a:lnTo>
                          <a:pt x="66" y="196"/>
                        </a:lnTo>
                        <a:lnTo>
                          <a:pt x="66" y="189"/>
                        </a:lnTo>
                        <a:lnTo>
                          <a:pt x="69" y="174"/>
                        </a:lnTo>
                        <a:lnTo>
                          <a:pt x="71" y="167"/>
                        </a:lnTo>
                        <a:lnTo>
                          <a:pt x="75" y="161"/>
                        </a:lnTo>
                        <a:lnTo>
                          <a:pt x="79" y="155"/>
                        </a:lnTo>
                        <a:lnTo>
                          <a:pt x="83" y="151"/>
                        </a:lnTo>
                        <a:lnTo>
                          <a:pt x="86" y="149"/>
                        </a:lnTo>
                        <a:lnTo>
                          <a:pt x="89" y="149"/>
                        </a:lnTo>
                        <a:lnTo>
                          <a:pt x="92" y="149"/>
                        </a:lnTo>
                        <a:lnTo>
                          <a:pt x="96" y="148"/>
                        </a:lnTo>
                        <a:lnTo>
                          <a:pt x="101" y="142"/>
                        </a:lnTo>
                        <a:lnTo>
                          <a:pt x="107" y="137"/>
                        </a:lnTo>
                        <a:lnTo>
                          <a:pt x="113" y="132"/>
                        </a:lnTo>
                        <a:lnTo>
                          <a:pt x="120" y="128"/>
                        </a:lnTo>
                        <a:lnTo>
                          <a:pt x="119" y="125"/>
                        </a:lnTo>
                        <a:lnTo>
                          <a:pt x="117" y="123"/>
                        </a:lnTo>
                        <a:lnTo>
                          <a:pt x="114" y="122"/>
                        </a:lnTo>
                        <a:lnTo>
                          <a:pt x="111" y="121"/>
                        </a:lnTo>
                        <a:lnTo>
                          <a:pt x="105" y="121"/>
                        </a:lnTo>
                        <a:lnTo>
                          <a:pt x="97" y="122"/>
                        </a:lnTo>
                        <a:lnTo>
                          <a:pt x="93" y="121"/>
                        </a:lnTo>
                        <a:lnTo>
                          <a:pt x="92" y="119"/>
                        </a:lnTo>
                        <a:lnTo>
                          <a:pt x="92" y="118"/>
                        </a:lnTo>
                        <a:lnTo>
                          <a:pt x="93" y="117"/>
                        </a:lnTo>
                        <a:lnTo>
                          <a:pt x="94" y="114"/>
                        </a:lnTo>
                        <a:lnTo>
                          <a:pt x="96" y="111"/>
                        </a:lnTo>
                        <a:lnTo>
                          <a:pt x="97" y="109"/>
                        </a:lnTo>
                        <a:lnTo>
                          <a:pt x="99" y="106"/>
                        </a:lnTo>
                        <a:lnTo>
                          <a:pt x="106" y="102"/>
                        </a:lnTo>
                        <a:lnTo>
                          <a:pt x="113" y="99"/>
                        </a:lnTo>
                        <a:lnTo>
                          <a:pt x="120" y="97"/>
                        </a:lnTo>
                        <a:lnTo>
                          <a:pt x="122" y="95"/>
                        </a:lnTo>
                        <a:lnTo>
                          <a:pt x="124" y="93"/>
                        </a:lnTo>
                        <a:lnTo>
                          <a:pt x="125" y="91"/>
                        </a:lnTo>
                        <a:lnTo>
                          <a:pt x="127" y="89"/>
                        </a:lnTo>
                        <a:lnTo>
                          <a:pt x="128" y="86"/>
                        </a:lnTo>
                        <a:lnTo>
                          <a:pt x="129" y="84"/>
                        </a:lnTo>
                        <a:lnTo>
                          <a:pt x="131" y="82"/>
                        </a:lnTo>
                        <a:lnTo>
                          <a:pt x="133" y="79"/>
                        </a:lnTo>
                        <a:lnTo>
                          <a:pt x="135" y="76"/>
                        </a:lnTo>
                        <a:lnTo>
                          <a:pt x="137" y="73"/>
                        </a:lnTo>
                        <a:lnTo>
                          <a:pt x="139" y="71"/>
                        </a:lnTo>
                        <a:lnTo>
                          <a:pt x="140" y="71"/>
                        </a:lnTo>
                        <a:lnTo>
                          <a:pt x="140" y="70"/>
                        </a:lnTo>
                        <a:lnTo>
                          <a:pt x="140" y="69"/>
                        </a:lnTo>
                        <a:lnTo>
                          <a:pt x="141" y="66"/>
                        </a:lnTo>
                        <a:lnTo>
                          <a:pt x="142" y="64"/>
                        </a:lnTo>
                        <a:lnTo>
                          <a:pt x="143" y="62"/>
                        </a:lnTo>
                        <a:lnTo>
                          <a:pt x="145" y="62"/>
                        </a:lnTo>
                        <a:lnTo>
                          <a:pt x="150" y="63"/>
                        </a:lnTo>
                        <a:lnTo>
                          <a:pt x="155" y="65"/>
                        </a:lnTo>
                        <a:lnTo>
                          <a:pt x="158" y="67"/>
                        </a:lnTo>
                        <a:lnTo>
                          <a:pt x="163" y="71"/>
                        </a:lnTo>
                        <a:lnTo>
                          <a:pt x="167" y="74"/>
                        </a:lnTo>
                        <a:lnTo>
                          <a:pt x="173" y="75"/>
                        </a:lnTo>
                        <a:lnTo>
                          <a:pt x="179" y="76"/>
                        </a:lnTo>
                        <a:lnTo>
                          <a:pt x="182" y="80"/>
                        </a:lnTo>
                        <a:lnTo>
                          <a:pt x="185" y="84"/>
                        </a:lnTo>
                        <a:lnTo>
                          <a:pt x="187" y="85"/>
                        </a:lnTo>
                        <a:lnTo>
                          <a:pt x="189" y="86"/>
                        </a:lnTo>
                        <a:lnTo>
                          <a:pt x="191" y="86"/>
                        </a:lnTo>
                        <a:lnTo>
                          <a:pt x="193" y="86"/>
                        </a:lnTo>
                        <a:lnTo>
                          <a:pt x="196" y="87"/>
                        </a:lnTo>
                        <a:lnTo>
                          <a:pt x="200" y="89"/>
                        </a:lnTo>
                        <a:lnTo>
                          <a:pt x="204" y="91"/>
                        </a:lnTo>
                        <a:lnTo>
                          <a:pt x="208" y="92"/>
                        </a:lnTo>
                        <a:lnTo>
                          <a:pt x="209" y="89"/>
                        </a:lnTo>
                        <a:lnTo>
                          <a:pt x="210" y="87"/>
                        </a:lnTo>
                        <a:lnTo>
                          <a:pt x="211" y="84"/>
                        </a:lnTo>
                        <a:lnTo>
                          <a:pt x="212" y="81"/>
                        </a:lnTo>
                        <a:lnTo>
                          <a:pt x="211" y="77"/>
                        </a:lnTo>
                        <a:lnTo>
                          <a:pt x="210" y="73"/>
                        </a:lnTo>
                        <a:lnTo>
                          <a:pt x="209" y="69"/>
                        </a:lnTo>
                        <a:lnTo>
                          <a:pt x="208" y="65"/>
                        </a:lnTo>
                        <a:lnTo>
                          <a:pt x="209" y="58"/>
                        </a:lnTo>
                        <a:lnTo>
                          <a:pt x="211" y="52"/>
                        </a:lnTo>
                        <a:lnTo>
                          <a:pt x="215" y="46"/>
                        </a:lnTo>
                        <a:lnTo>
                          <a:pt x="220" y="41"/>
                        </a:lnTo>
                        <a:lnTo>
                          <a:pt x="223" y="39"/>
                        </a:lnTo>
                        <a:lnTo>
                          <a:pt x="226" y="37"/>
                        </a:lnTo>
                        <a:lnTo>
                          <a:pt x="232" y="34"/>
                        </a:lnTo>
                        <a:lnTo>
                          <a:pt x="233" y="33"/>
                        </a:lnTo>
                        <a:lnTo>
                          <a:pt x="235" y="32"/>
                        </a:lnTo>
                        <a:lnTo>
                          <a:pt x="238" y="31"/>
                        </a:lnTo>
                        <a:lnTo>
                          <a:pt x="240" y="29"/>
                        </a:lnTo>
                        <a:lnTo>
                          <a:pt x="241" y="27"/>
                        </a:lnTo>
                        <a:lnTo>
                          <a:pt x="242" y="25"/>
                        </a:lnTo>
                        <a:lnTo>
                          <a:pt x="242" y="24"/>
                        </a:lnTo>
                        <a:lnTo>
                          <a:pt x="245" y="23"/>
                        </a:lnTo>
                        <a:lnTo>
                          <a:pt x="248" y="21"/>
                        </a:lnTo>
                        <a:lnTo>
                          <a:pt x="251" y="19"/>
                        </a:lnTo>
                        <a:lnTo>
                          <a:pt x="253" y="18"/>
                        </a:lnTo>
                        <a:lnTo>
                          <a:pt x="258" y="14"/>
                        </a:lnTo>
                        <a:lnTo>
                          <a:pt x="263" y="11"/>
                        </a:lnTo>
                        <a:lnTo>
                          <a:pt x="268" y="8"/>
                        </a:lnTo>
                        <a:lnTo>
                          <a:pt x="274" y="7"/>
                        </a:lnTo>
                        <a:lnTo>
                          <a:pt x="283" y="4"/>
                        </a:lnTo>
                        <a:lnTo>
                          <a:pt x="292" y="0"/>
                        </a:lnTo>
                        <a:lnTo>
                          <a:pt x="297" y="1"/>
                        </a:lnTo>
                        <a:lnTo>
                          <a:pt x="301" y="3"/>
                        </a:lnTo>
                        <a:lnTo>
                          <a:pt x="305" y="5"/>
                        </a:lnTo>
                        <a:lnTo>
                          <a:pt x="310" y="6"/>
                        </a:lnTo>
                        <a:lnTo>
                          <a:pt x="316" y="6"/>
                        </a:lnTo>
                        <a:lnTo>
                          <a:pt x="321" y="5"/>
                        </a:lnTo>
                        <a:lnTo>
                          <a:pt x="324" y="5"/>
                        </a:lnTo>
                        <a:lnTo>
                          <a:pt x="327" y="5"/>
                        </a:lnTo>
                        <a:lnTo>
                          <a:pt x="331" y="5"/>
                        </a:lnTo>
                        <a:lnTo>
                          <a:pt x="332" y="5"/>
                        </a:lnTo>
                        <a:lnTo>
                          <a:pt x="332" y="4"/>
                        </a:lnTo>
                        <a:lnTo>
                          <a:pt x="332" y="3"/>
                        </a:lnTo>
                        <a:lnTo>
                          <a:pt x="334" y="3"/>
                        </a:lnTo>
                        <a:lnTo>
                          <a:pt x="338" y="1"/>
                        </a:lnTo>
                        <a:lnTo>
                          <a:pt x="345" y="2"/>
                        </a:lnTo>
                        <a:lnTo>
                          <a:pt x="352" y="2"/>
                        </a:lnTo>
                        <a:lnTo>
                          <a:pt x="358" y="3"/>
                        </a:lnTo>
                        <a:lnTo>
                          <a:pt x="364" y="6"/>
                        </a:lnTo>
                        <a:lnTo>
                          <a:pt x="367" y="10"/>
                        </a:lnTo>
                        <a:lnTo>
                          <a:pt x="369" y="12"/>
                        </a:lnTo>
                        <a:lnTo>
                          <a:pt x="372" y="15"/>
                        </a:lnTo>
                        <a:lnTo>
                          <a:pt x="376" y="17"/>
                        </a:lnTo>
                        <a:lnTo>
                          <a:pt x="378" y="20"/>
                        </a:lnTo>
                        <a:lnTo>
                          <a:pt x="381" y="24"/>
                        </a:lnTo>
                        <a:lnTo>
                          <a:pt x="387" y="28"/>
                        </a:lnTo>
                        <a:lnTo>
                          <a:pt x="390" y="31"/>
                        </a:lnTo>
                        <a:lnTo>
                          <a:pt x="393" y="33"/>
                        </a:lnTo>
                        <a:lnTo>
                          <a:pt x="395" y="37"/>
                        </a:lnTo>
                        <a:lnTo>
                          <a:pt x="398" y="40"/>
                        </a:lnTo>
                        <a:lnTo>
                          <a:pt x="402" y="42"/>
                        </a:lnTo>
                        <a:lnTo>
                          <a:pt x="407" y="43"/>
                        </a:lnTo>
                        <a:lnTo>
                          <a:pt x="410" y="44"/>
                        </a:lnTo>
                        <a:lnTo>
                          <a:pt x="414" y="44"/>
                        </a:lnTo>
                        <a:lnTo>
                          <a:pt x="416" y="45"/>
                        </a:lnTo>
                        <a:lnTo>
                          <a:pt x="417" y="45"/>
                        </a:lnTo>
                        <a:lnTo>
                          <a:pt x="422" y="45"/>
                        </a:lnTo>
                        <a:lnTo>
                          <a:pt x="427" y="44"/>
                        </a:lnTo>
                        <a:lnTo>
                          <a:pt x="431" y="44"/>
                        </a:lnTo>
                        <a:lnTo>
                          <a:pt x="436" y="41"/>
                        </a:lnTo>
                        <a:lnTo>
                          <a:pt x="457" y="42"/>
                        </a:lnTo>
                        <a:lnTo>
                          <a:pt x="478" y="42"/>
                        </a:lnTo>
                        <a:lnTo>
                          <a:pt x="484" y="43"/>
                        </a:lnTo>
                        <a:lnTo>
                          <a:pt x="489" y="45"/>
                        </a:lnTo>
                        <a:lnTo>
                          <a:pt x="494" y="47"/>
                        </a:lnTo>
                        <a:lnTo>
                          <a:pt x="500" y="48"/>
                        </a:lnTo>
                        <a:lnTo>
                          <a:pt x="503" y="52"/>
                        </a:lnTo>
                        <a:lnTo>
                          <a:pt x="506" y="55"/>
                        </a:lnTo>
                        <a:lnTo>
                          <a:pt x="510" y="58"/>
                        </a:lnTo>
                        <a:lnTo>
                          <a:pt x="515" y="60"/>
                        </a:lnTo>
                        <a:lnTo>
                          <a:pt x="520" y="66"/>
                        </a:lnTo>
                        <a:lnTo>
                          <a:pt x="522" y="69"/>
                        </a:lnTo>
                        <a:lnTo>
                          <a:pt x="524" y="71"/>
                        </a:lnTo>
                        <a:lnTo>
                          <a:pt x="524" y="78"/>
                        </a:lnTo>
                        <a:lnTo>
                          <a:pt x="525" y="84"/>
                        </a:lnTo>
                        <a:lnTo>
                          <a:pt x="528" y="88"/>
                        </a:lnTo>
                        <a:lnTo>
                          <a:pt x="530" y="89"/>
                        </a:lnTo>
                        <a:lnTo>
                          <a:pt x="533" y="91"/>
                        </a:lnTo>
                        <a:lnTo>
                          <a:pt x="539" y="97"/>
                        </a:lnTo>
                        <a:lnTo>
                          <a:pt x="546" y="102"/>
                        </a:lnTo>
                        <a:lnTo>
                          <a:pt x="548" y="108"/>
                        </a:lnTo>
                        <a:lnTo>
                          <a:pt x="550" y="112"/>
                        </a:lnTo>
                        <a:lnTo>
                          <a:pt x="554" y="115"/>
                        </a:lnTo>
                        <a:lnTo>
                          <a:pt x="560" y="117"/>
                        </a:lnTo>
                        <a:lnTo>
                          <a:pt x="564" y="119"/>
                        </a:lnTo>
                        <a:lnTo>
                          <a:pt x="565" y="121"/>
                        </a:lnTo>
                        <a:lnTo>
                          <a:pt x="566" y="122"/>
                        </a:lnTo>
                        <a:lnTo>
                          <a:pt x="567" y="122"/>
                        </a:lnTo>
                        <a:lnTo>
                          <a:pt x="569" y="122"/>
                        </a:lnTo>
                        <a:lnTo>
                          <a:pt x="571" y="122"/>
                        </a:lnTo>
                        <a:lnTo>
                          <a:pt x="575" y="121"/>
                        </a:lnTo>
                        <a:lnTo>
                          <a:pt x="583" y="121"/>
                        </a:lnTo>
                        <a:lnTo>
                          <a:pt x="585" y="119"/>
                        </a:lnTo>
                        <a:lnTo>
                          <a:pt x="586" y="118"/>
                        </a:lnTo>
                        <a:lnTo>
                          <a:pt x="590" y="118"/>
                        </a:lnTo>
                        <a:lnTo>
                          <a:pt x="594" y="118"/>
                        </a:lnTo>
                        <a:lnTo>
                          <a:pt x="599" y="118"/>
                        </a:lnTo>
                        <a:lnTo>
                          <a:pt x="608" y="121"/>
                        </a:lnTo>
                        <a:lnTo>
                          <a:pt x="615" y="123"/>
                        </a:lnTo>
                        <a:lnTo>
                          <a:pt x="616" y="125"/>
                        </a:lnTo>
                        <a:lnTo>
                          <a:pt x="617" y="126"/>
                        </a:lnTo>
                        <a:lnTo>
                          <a:pt x="619" y="126"/>
                        </a:lnTo>
                        <a:lnTo>
                          <a:pt x="621" y="127"/>
                        </a:lnTo>
                        <a:lnTo>
                          <a:pt x="623" y="130"/>
                        </a:lnTo>
                        <a:lnTo>
                          <a:pt x="626" y="133"/>
                        </a:lnTo>
                        <a:lnTo>
                          <a:pt x="628" y="135"/>
                        </a:lnTo>
                        <a:lnTo>
                          <a:pt x="631" y="137"/>
                        </a:lnTo>
                        <a:lnTo>
                          <a:pt x="634" y="144"/>
                        </a:lnTo>
                        <a:lnTo>
                          <a:pt x="635" y="149"/>
                        </a:lnTo>
                        <a:lnTo>
                          <a:pt x="636" y="155"/>
                        </a:lnTo>
                        <a:lnTo>
                          <a:pt x="635" y="160"/>
                        </a:lnTo>
                        <a:lnTo>
                          <a:pt x="635" y="165"/>
                        </a:lnTo>
                        <a:lnTo>
                          <a:pt x="637" y="169"/>
                        </a:lnTo>
                        <a:lnTo>
                          <a:pt x="640" y="172"/>
                        </a:lnTo>
                        <a:lnTo>
                          <a:pt x="647" y="175"/>
                        </a:lnTo>
                        <a:lnTo>
                          <a:pt x="651" y="181"/>
                        </a:lnTo>
                        <a:lnTo>
                          <a:pt x="655" y="187"/>
                        </a:lnTo>
                        <a:lnTo>
                          <a:pt x="654" y="192"/>
                        </a:lnTo>
                        <a:lnTo>
                          <a:pt x="652" y="196"/>
                        </a:lnTo>
                        <a:lnTo>
                          <a:pt x="651" y="200"/>
                        </a:lnTo>
                        <a:lnTo>
                          <a:pt x="648" y="204"/>
                        </a:lnTo>
                        <a:lnTo>
                          <a:pt x="648" y="211"/>
                        </a:lnTo>
                        <a:lnTo>
                          <a:pt x="647" y="216"/>
                        </a:lnTo>
                        <a:lnTo>
                          <a:pt x="646" y="221"/>
                        </a:lnTo>
                        <a:lnTo>
                          <a:pt x="646" y="225"/>
                        </a:lnTo>
                        <a:lnTo>
                          <a:pt x="644" y="228"/>
                        </a:lnTo>
                        <a:lnTo>
                          <a:pt x="643" y="232"/>
                        </a:lnTo>
                        <a:lnTo>
                          <a:pt x="641" y="236"/>
                        </a:lnTo>
                        <a:lnTo>
                          <a:pt x="640" y="242"/>
                        </a:lnTo>
                        <a:lnTo>
                          <a:pt x="637" y="240"/>
                        </a:lnTo>
                        <a:lnTo>
                          <a:pt x="634" y="238"/>
                        </a:lnTo>
                        <a:lnTo>
                          <a:pt x="627" y="234"/>
                        </a:lnTo>
                        <a:lnTo>
                          <a:pt x="622" y="236"/>
                        </a:lnTo>
                        <a:lnTo>
                          <a:pt x="620" y="239"/>
                        </a:lnTo>
                        <a:lnTo>
                          <a:pt x="619" y="243"/>
                        </a:lnTo>
                        <a:lnTo>
                          <a:pt x="618" y="247"/>
                        </a:lnTo>
                        <a:lnTo>
                          <a:pt x="618" y="252"/>
                        </a:lnTo>
                        <a:lnTo>
                          <a:pt x="617" y="256"/>
                        </a:lnTo>
                        <a:lnTo>
                          <a:pt x="615" y="260"/>
                        </a:lnTo>
                        <a:lnTo>
                          <a:pt x="611" y="264"/>
                        </a:lnTo>
                        <a:lnTo>
                          <a:pt x="610" y="270"/>
                        </a:lnTo>
                        <a:lnTo>
                          <a:pt x="611" y="275"/>
                        </a:lnTo>
                        <a:lnTo>
                          <a:pt x="610" y="279"/>
                        </a:lnTo>
                        <a:lnTo>
                          <a:pt x="609" y="281"/>
                        </a:lnTo>
                        <a:lnTo>
                          <a:pt x="606" y="282"/>
                        </a:lnTo>
                        <a:lnTo>
                          <a:pt x="590" y="281"/>
                        </a:lnTo>
                        <a:lnTo>
                          <a:pt x="573" y="279"/>
                        </a:lnTo>
                        <a:lnTo>
                          <a:pt x="569" y="277"/>
                        </a:lnTo>
                        <a:lnTo>
                          <a:pt x="565" y="275"/>
                        </a:lnTo>
                        <a:lnTo>
                          <a:pt x="557" y="274"/>
                        </a:lnTo>
                        <a:lnTo>
                          <a:pt x="548" y="275"/>
                        </a:lnTo>
                        <a:lnTo>
                          <a:pt x="542" y="275"/>
                        </a:lnTo>
                        <a:lnTo>
                          <a:pt x="534" y="275"/>
                        </a:lnTo>
                        <a:lnTo>
                          <a:pt x="532" y="272"/>
                        </a:lnTo>
                        <a:lnTo>
                          <a:pt x="531" y="268"/>
                        </a:lnTo>
                        <a:lnTo>
                          <a:pt x="530" y="264"/>
                        </a:lnTo>
                        <a:lnTo>
                          <a:pt x="528" y="261"/>
                        </a:lnTo>
                        <a:lnTo>
                          <a:pt x="527" y="256"/>
                        </a:lnTo>
                        <a:lnTo>
                          <a:pt x="527" y="252"/>
                        </a:lnTo>
                        <a:lnTo>
                          <a:pt x="527" y="250"/>
                        </a:lnTo>
                        <a:lnTo>
                          <a:pt x="527" y="249"/>
                        </a:lnTo>
                        <a:lnTo>
                          <a:pt x="525" y="247"/>
                        </a:lnTo>
                        <a:lnTo>
                          <a:pt x="523" y="246"/>
                        </a:lnTo>
                        <a:lnTo>
                          <a:pt x="520" y="244"/>
                        </a:lnTo>
                        <a:lnTo>
                          <a:pt x="519" y="240"/>
                        </a:lnTo>
                        <a:lnTo>
                          <a:pt x="517" y="238"/>
                        </a:lnTo>
                        <a:lnTo>
                          <a:pt x="516" y="236"/>
                        </a:lnTo>
                        <a:lnTo>
                          <a:pt x="512" y="234"/>
                        </a:lnTo>
                        <a:lnTo>
                          <a:pt x="508" y="234"/>
                        </a:lnTo>
                        <a:lnTo>
                          <a:pt x="504" y="234"/>
                        </a:lnTo>
                        <a:lnTo>
                          <a:pt x="499" y="235"/>
                        </a:lnTo>
                        <a:lnTo>
                          <a:pt x="493" y="236"/>
                        </a:lnTo>
                        <a:lnTo>
                          <a:pt x="487" y="238"/>
                        </a:lnTo>
                        <a:lnTo>
                          <a:pt x="467" y="238"/>
                        </a:lnTo>
                        <a:lnTo>
                          <a:pt x="447" y="237"/>
                        </a:lnTo>
                        <a:lnTo>
                          <a:pt x="442" y="238"/>
                        </a:lnTo>
                        <a:lnTo>
                          <a:pt x="438" y="240"/>
                        </a:lnTo>
                        <a:lnTo>
                          <a:pt x="433" y="242"/>
                        </a:lnTo>
                        <a:lnTo>
                          <a:pt x="429" y="243"/>
                        </a:lnTo>
                        <a:lnTo>
                          <a:pt x="416" y="243"/>
                        </a:lnTo>
                        <a:lnTo>
                          <a:pt x="402" y="244"/>
                        </a:lnTo>
                        <a:lnTo>
                          <a:pt x="393" y="247"/>
                        </a:lnTo>
                        <a:lnTo>
                          <a:pt x="383" y="247"/>
                        </a:lnTo>
                        <a:lnTo>
                          <a:pt x="373" y="248"/>
                        </a:lnTo>
                        <a:lnTo>
                          <a:pt x="363" y="248"/>
                        </a:lnTo>
                        <a:lnTo>
                          <a:pt x="357" y="246"/>
                        </a:lnTo>
                        <a:lnTo>
                          <a:pt x="353" y="245"/>
                        </a:lnTo>
                        <a:lnTo>
                          <a:pt x="347" y="246"/>
                        </a:lnTo>
                        <a:lnTo>
                          <a:pt x="342" y="248"/>
                        </a:lnTo>
                        <a:lnTo>
                          <a:pt x="340" y="245"/>
                        </a:lnTo>
                        <a:lnTo>
                          <a:pt x="338" y="244"/>
                        </a:lnTo>
                        <a:lnTo>
                          <a:pt x="335" y="243"/>
                        </a:lnTo>
                        <a:lnTo>
                          <a:pt x="331" y="243"/>
                        </a:lnTo>
                        <a:lnTo>
                          <a:pt x="329" y="241"/>
                        </a:lnTo>
                        <a:lnTo>
                          <a:pt x="326" y="241"/>
                        </a:lnTo>
                        <a:lnTo>
                          <a:pt x="323" y="242"/>
                        </a:lnTo>
                        <a:lnTo>
                          <a:pt x="320" y="243"/>
                        </a:lnTo>
                        <a:lnTo>
                          <a:pt x="319" y="245"/>
                        </a:lnTo>
                        <a:lnTo>
                          <a:pt x="317" y="247"/>
                        </a:lnTo>
                        <a:lnTo>
                          <a:pt x="316" y="247"/>
                        </a:lnTo>
                        <a:lnTo>
                          <a:pt x="313" y="249"/>
                        </a:lnTo>
                        <a:lnTo>
                          <a:pt x="315" y="253"/>
                        </a:lnTo>
                        <a:lnTo>
                          <a:pt x="316" y="258"/>
                        </a:lnTo>
                        <a:lnTo>
                          <a:pt x="315" y="262"/>
                        </a:lnTo>
                        <a:lnTo>
                          <a:pt x="313" y="267"/>
                        </a:lnTo>
                        <a:lnTo>
                          <a:pt x="314" y="274"/>
                        </a:lnTo>
                        <a:lnTo>
                          <a:pt x="316" y="281"/>
                        </a:lnTo>
                        <a:lnTo>
                          <a:pt x="319" y="288"/>
                        </a:lnTo>
                        <a:lnTo>
                          <a:pt x="324" y="293"/>
                        </a:lnTo>
                        <a:lnTo>
                          <a:pt x="324" y="301"/>
                        </a:lnTo>
                        <a:lnTo>
                          <a:pt x="325" y="307"/>
                        </a:lnTo>
                        <a:lnTo>
                          <a:pt x="325" y="312"/>
                        </a:lnTo>
                        <a:lnTo>
                          <a:pt x="327" y="315"/>
                        </a:lnTo>
                        <a:lnTo>
                          <a:pt x="330" y="319"/>
                        </a:lnTo>
                        <a:lnTo>
                          <a:pt x="333" y="321"/>
                        </a:lnTo>
                        <a:lnTo>
                          <a:pt x="338" y="322"/>
                        </a:lnTo>
                        <a:lnTo>
                          <a:pt x="345" y="324"/>
                        </a:lnTo>
                        <a:lnTo>
                          <a:pt x="347" y="326"/>
                        </a:lnTo>
                        <a:lnTo>
                          <a:pt x="350" y="328"/>
                        </a:lnTo>
                        <a:lnTo>
                          <a:pt x="351" y="330"/>
                        </a:lnTo>
                        <a:lnTo>
                          <a:pt x="353" y="332"/>
                        </a:lnTo>
                        <a:lnTo>
                          <a:pt x="350" y="339"/>
                        </a:lnTo>
                        <a:lnTo>
                          <a:pt x="345" y="346"/>
                        </a:lnTo>
                        <a:lnTo>
                          <a:pt x="344" y="350"/>
                        </a:lnTo>
                        <a:lnTo>
                          <a:pt x="342" y="353"/>
                        </a:lnTo>
                        <a:lnTo>
                          <a:pt x="337" y="359"/>
                        </a:lnTo>
                        <a:lnTo>
                          <a:pt x="332" y="370"/>
                        </a:lnTo>
                        <a:lnTo>
                          <a:pt x="324" y="380"/>
                        </a:lnTo>
                        <a:lnTo>
                          <a:pt x="323" y="383"/>
                        </a:lnTo>
                        <a:lnTo>
                          <a:pt x="321" y="385"/>
                        </a:lnTo>
                        <a:lnTo>
                          <a:pt x="319" y="386"/>
                        </a:lnTo>
                        <a:lnTo>
                          <a:pt x="315" y="387"/>
                        </a:lnTo>
                        <a:lnTo>
                          <a:pt x="315" y="389"/>
                        </a:lnTo>
                        <a:lnTo>
                          <a:pt x="314" y="391"/>
                        </a:lnTo>
                        <a:lnTo>
                          <a:pt x="311" y="390"/>
                        </a:lnTo>
                        <a:lnTo>
                          <a:pt x="308" y="388"/>
                        </a:lnTo>
                        <a:lnTo>
                          <a:pt x="305" y="386"/>
                        </a:lnTo>
                        <a:lnTo>
                          <a:pt x="303" y="385"/>
                        </a:lnTo>
                        <a:lnTo>
                          <a:pt x="298" y="383"/>
                        </a:lnTo>
                        <a:lnTo>
                          <a:pt x="293" y="381"/>
                        </a:lnTo>
                        <a:lnTo>
                          <a:pt x="287" y="380"/>
                        </a:lnTo>
                        <a:lnTo>
                          <a:pt x="282" y="377"/>
                        </a:lnTo>
                        <a:lnTo>
                          <a:pt x="279" y="379"/>
                        </a:lnTo>
                        <a:lnTo>
                          <a:pt x="275" y="380"/>
                        </a:lnTo>
                        <a:lnTo>
                          <a:pt x="267" y="381"/>
                        </a:lnTo>
                        <a:lnTo>
                          <a:pt x="267" y="383"/>
                        </a:lnTo>
                        <a:lnTo>
                          <a:pt x="266" y="385"/>
                        </a:lnTo>
                        <a:lnTo>
                          <a:pt x="264" y="386"/>
                        </a:lnTo>
                        <a:lnTo>
                          <a:pt x="262" y="387"/>
                        </a:lnTo>
                        <a:lnTo>
                          <a:pt x="260" y="387"/>
                        </a:lnTo>
                        <a:lnTo>
                          <a:pt x="257" y="386"/>
                        </a:lnTo>
                        <a:lnTo>
                          <a:pt x="255" y="386"/>
                        </a:lnTo>
                        <a:lnTo>
                          <a:pt x="254" y="385"/>
                        </a:lnTo>
                        <a:lnTo>
                          <a:pt x="251" y="386"/>
                        </a:lnTo>
                        <a:lnTo>
                          <a:pt x="248" y="388"/>
                        </a:lnTo>
                        <a:lnTo>
                          <a:pt x="245" y="391"/>
                        </a:lnTo>
                        <a:lnTo>
                          <a:pt x="241" y="393"/>
                        </a:lnTo>
                        <a:lnTo>
                          <a:pt x="238" y="393"/>
                        </a:lnTo>
                        <a:lnTo>
                          <a:pt x="236" y="394"/>
                        </a:lnTo>
                        <a:lnTo>
                          <a:pt x="234" y="395"/>
                        </a:lnTo>
                        <a:lnTo>
                          <a:pt x="232" y="395"/>
                        </a:lnTo>
                        <a:lnTo>
                          <a:pt x="230" y="398"/>
                        </a:lnTo>
                        <a:lnTo>
                          <a:pt x="227" y="399"/>
                        </a:lnTo>
                        <a:lnTo>
                          <a:pt x="221" y="401"/>
                        </a:lnTo>
                        <a:lnTo>
                          <a:pt x="219" y="402"/>
                        </a:lnTo>
                        <a:lnTo>
                          <a:pt x="219" y="403"/>
                        </a:lnTo>
                        <a:lnTo>
                          <a:pt x="220" y="403"/>
                        </a:lnTo>
                        <a:lnTo>
                          <a:pt x="224" y="404"/>
                        </a:lnTo>
                      </a:path>
                    </a:pathLst>
                  </a:custGeom>
                  <a:solidFill>
                    <a:schemeClr val="bg1">
                      <a:lumMod val="95000"/>
                    </a:schemeClr>
                  </a:solidFill>
                  <a:ln w="12700" cap="rnd">
                    <a:solidFill>
                      <a:schemeClr val="tx1">
                        <a:lumMod val="50000"/>
                        <a:lumOff val="50000"/>
                      </a:schemeClr>
                    </a:solidFill>
                    <a:round/>
                    <a:headEnd/>
                    <a:tailEnd/>
                  </a:ln>
                </p:spPr>
                <p:txBody>
                  <a:bodyPr/>
                  <a:lstStyle/>
                  <a:p>
                    <a:pPr>
                      <a:defRPr/>
                    </a:pPr>
                    <a:endParaRPr lang="ru-RU" dirty="0">
                      <a:latin typeface="+mj-lt"/>
                    </a:endParaRPr>
                  </a:p>
                </p:txBody>
              </p:sp>
              <p:sp>
                <p:nvSpPr>
                  <p:cNvPr id="160" name="Freeform 183"/>
                  <p:cNvSpPr>
                    <a:spLocks/>
                  </p:cNvSpPr>
                  <p:nvPr/>
                </p:nvSpPr>
                <p:spPr bwMode="auto">
                  <a:xfrm>
                    <a:off x="6265618" y="2009310"/>
                    <a:ext cx="1247302" cy="1057919"/>
                  </a:xfrm>
                  <a:custGeom>
                    <a:avLst/>
                    <a:gdLst>
                      <a:gd name="T0" fmla="*/ 2147483647 w 554"/>
                      <a:gd name="T1" fmla="*/ 2147483647 h 459"/>
                      <a:gd name="T2" fmla="*/ 2147483647 w 554"/>
                      <a:gd name="T3" fmla="*/ 2147483647 h 459"/>
                      <a:gd name="T4" fmla="*/ 2147483647 w 554"/>
                      <a:gd name="T5" fmla="*/ 2147483647 h 459"/>
                      <a:gd name="T6" fmla="*/ 2147483647 w 554"/>
                      <a:gd name="T7" fmla="*/ 2147483647 h 459"/>
                      <a:gd name="T8" fmla="*/ 2147483647 w 554"/>
                      <a:gd name="T9" fmla="*/ 2147483647 h 459"/>
                      <a:gd name="T10" fmla="*/ 2147483647 w 554"/>
                      <a:gd name="T11" fmla="*/ 2147483647 h 459"/>
                      <a:gd name="T12" fmla="*/ 2147483647 w 554"/>
                      <a:gd name="T13" fmla="*/ 2147483647 h 459"/>
                      <a:gd name="T14" fmla="*/ 2147483647 w 554"/>
                      <a:gd name="T15" fmla="*/ 2147483647 h 459"/>
                      <a:gd name="T16" fmla="*/ 2147483647 w 554"/>
                      <a:gd name="T17" fmla="*/ 2147483647 h 459"/>
                      <a:gd name="T18" fmla="*/ 2147483647 w 554"/>
                      <a:gd name="T19" fmla="*/ 2147483647 h 459"/>
                      <a:gd name="T20" fmla="*/ 2147483647 w 554"/>
                      <a:gd name="T21" fmla="*/ 2147483647 h 459"/>
                      <a:gd name="T22" fmla="*/ 2147483647 w 554"/>
                      <a:gd name="T23" fmla="*/ 2147483647 h 459"/>
                      <a:gd name="T24" fmla="*/ 2147483647 w 554"/>
                      <a:gd name="T25" fmla="*/ 2147483647 h 459"/>
                      <a:gd name="T26" fmla="*/ 2147483647 w 554"/>
                      <a:gd name="T27" fmla="*/ 2147483647 h 459"/>
                      <a:gd name="T28" fmla="*/ 2147483647 w 554"/>
                      <a:gd name="T29" fmla="*/ 2147483647 h 459"/>
                      <a:gd name="T30" fmla="*/ 2147483647 w 554"/>
                      <a:gd name="T31" fmla="*/ 2147483647 h 459"/>
                      <a:gd name="T32" fmla="*/ 2147483647 w 554"/>
                      <a:gd name="T33" fmla="*/ 2147483647 h 459"/>
                      <a:gd name="T34" fmla="*/ 2147483647 w 554"/>
                      <a:gd name="T35" fmla="*/ 2147483647 h 459"/>
                      <a:gd name="T36" fmla="*/ 2147483647 w 554"/>
                      <a:gd name="T37" fmla="*/ 2147483647 h 459"/>
                      <a:gd name="T38" fmla="*/ 2147483647 w 554"/>
                      <a:gd name="T39" fmla="*/ 2147483647 h 459"/>
                      <a:gd name="T40" fmla="*/ 2147483647 w 554"/>
                      <a:gd name="T41" fmla="*/ 2147483647 h 459"/>
                      <a:gd name="T42" fmla="*/ 2147483647 w 554"/>
                      <a:gd name="T43" fmla="*/ 2147483647 h 459"/>
                      <a:gd name="T44" fmla="*/ 2147483647 w 554"/>
                      <a:gd name="T45" fmla="*/ 2147483647 h 459"/>
                      <a:gd name="T46" fmla="*/ 2147483647 w 554"/>
                      <a:gd name="T47" fmla="*/ 2147483647 h 459"/>
                      <a:gd name="T48" fmla="*/ 2147483647 w 554"/>
                      <a:gd name="T49" fmla="*/ 2147483647 h 459"/>
                      <a:gd name="T50" fmla="*/ 2147483647 w 554"/>
                      <a:gd name="T51" fmla="*/ 2147483647 h 459"/>
                      <a:gd name="T52" fmla="*/ 2147483647 w 554"/>
                      <a:gd name="T53" fmla="*/ 2147483647 h 459"/>
                      <a:gd name="T54" fmla="*/ 2147483647 w 554"/>
                      <a:gd name="T55" fmla="*/ 2147483647 h 459"/>
                      <a:gd name="T56" fmla="*/ 2147483647 w 554"/>
                      <a:gd name="T57" fmla="*/ 2147483647 h 459"/>
                      <a:gd name="T58" fmla="*/ 2147483647 w 554"/>
                      <a:gd name="T59" fmla="*/ 2147483647 h 459"/>
                      <a:gd name="T60" fmla="*/ 2147483647 w 554"/>
                      <a:gd name="T61" fmla="*/ 2147483647 h 459"/>
                      <a:gd name="T62" fmla="*/ 2147483647 w 554"/>
                      <a:gd name="T63" fmla="*/ 2147483647 h 459"/>
                      <a:gd name="T64" fmla="*/ 2147483647 w 554"/>
                      <a:gd name="T65" fmla="*/ 2147483647 h 459"/>
                      <a:gd name="T66" fmla="*/ 2147483647 w 554"/>
                      <a:gd name="T67" fmla="*/ 2147483647 h 459"/>
                      <a:gd name="T68" fmla="*/ 2147483647 w 554"/>
                      <a:gd name="T69" fmla="*/ 2147483647 h 459"/>
                      <a:gd name="T70" fmla="*/ 2147483647 w 554"/>
                      <a:gd name="T71" fmla="*/ 2147483647 h 459"/>
                      <a:gd name="T72" fmla="*/ 2147483647 w 554"/>
                      <a:gd name="T73" fmla="*/ 2147483647 h 459"/>
                      <a:gd name="T74" fmla="*/ 2147483647 w 554"/>
                      <a:gd name="T75" fmla="*/ 2147483647 h 459"/>
                      <a:gd name="T76" fmla="*/ 2147483647 w 554"/>
                      <a:gd name="T77" fmla="*/ 2147483647 h 459"/>
                      <a:gd name="T78" fmla="*/ 2147483647 w 554"/>
                      <a:gd name="T79" fmla="*/ 2147483647 h 459"/>
                      <a:gd name="T80" fmla="*/ 2147483647 w 554"/>
                      <a:gd name="T81" fmla="*/ 2147483647 h 459"/>
                      <a:gd name="T82" fmla="*/ 2147483647 w 554"/>
                      <a:gd name="T83" fmla="*/ 0 h 459"/>
                      <a:gd name="T84" fmla="*/ 2147483647 w 554"/>
                      <a:gd name="T85" fmla="*/ 2147483647 h 459"/>
                      <a:gd name="T86" fmla="*/ 2147483647 w 554"/>
                      <a:gd name="T87" fmla="*/ 2147483647 h 459"/>
                      <a:gd name="T88" fmla="*/ 2147483647 w 554"/>
                      <a:gd name="T89" fmla="*/ 2147483647 h 459"/>
                      <a:gd name="T90" fmla="*/ 2147483647 w 554"/>
                      <a:gd name="T91" fmla="*/ 2147483647 h 459"/>
                      <a:gd name="T92" fmla="*/ 2147483647 w 554"/>
                      <a:gd name="T93" fmla="*/ 2147483647 h 459"/>
                      <a:gd name="T94" fmla="*/ 2147483647 w 554"/>
                      <a:gd name="T95" fmla="*/ 2147483647 h 459"/>
                      <a:gd name="T96" fmla="*/ 2147483647 w 554"/>
                      <a:gd name="T97" fmla="*/ 2147483647 h 459"/>
                      <a:gd name="T98" fmla="*/ 2147483647 w 554"/>
                      <a:gd name="T99" fmla="*/ 2147483647 h 459"/>
                      <a:gd name="T100" fmla="*/ 2147483647 w 554"/>
                      <a:gd name="T101" fmla="*/ 2147483647 h 459"/>
                      <a:gd name="T102" fmla="*/ 2147483647 w 554"/>
                      <a:gd name="T103" fmla="*/ 2147483647 h 459"/>
                      <a:gd name="T104" fmla="*/ 2147483647 w 554"/>
                      <a:gd name="T105" fmla="*/ 2147483647 h 459"/>
                      <a:gd name="T106" fmla="*/ 2147483647 w 554"/>
                      <a:gd name="T107" fmla="*/ 2147483647 h 459"/>
                      <a:gd name="T108" fmla="*/ 2147483647 w 554"/>
                      <a:gd name="T109" fmla="*/ 2147483647 h 459"/>
                      <a:gd name="T110" fmla="*/ 2147483647 w 554"/>
                      <a:gd name="T111" fmla="*/ 2147483647 h 459"/>
                      <a:gd name="T112" fmla="*/ 2147483647 w 554"/>
                      <a:gd name="T113" fmla="*/ 2147483647 h 459"/>
                      <a:gd name="T114" fmla="*/ 2147483647 w 554"/>
                      <a:gd name="T115" fmla="*/ 2147483647 h 459"/>
                      <a:gd name="T116" fmla="*/ 2147483647 w 554"/>
                      <a:gd name="T117" fmla="*/ 2147483647 h 459"/>
                      <a:gd name="T118" fmla="*/ 2147483647 w 554"/>
                      <a:gd name="T119" fmla="*/ 2147483647 h 459"/>
                      <a:gd name="T120" fmla="*/ 2147483647 w 554"/>
                      <a:gd name="T121" fmla="*/ 2147483647 h 459"/>
                      <a:gd name="T122" fmla="*/ 2147483647 w 554"/>
                      <a:gd name="T123" fmla="*/ 2147483647 h 459"/>
                      <a:gd name="T124" fmla="*/ 2147483647 w 554"/>
                      <a:gd name="T125" fmla="*/ 2147483647 h 4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4"/>
                      <a:gd name="T190" fmla="*/ 0 h 459"/>
                      <a:gd name="T191" fmla="*/ 554 w 554"/>
                      <a:gd name="T192" fmla="*/ 459 h 4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4" h="459">
                        <a:moveTo>
                          <a:pt x="352" y="431"/>
                        </a:moveTo>
                        <a:lnTo>
                          <a:pt x="339" y="445"/>
                        </a:lnTo>
                        <a:lnTo>
                          <a:pt x="325" y="457"/>
                        </a:lnTo>
                        <a:lnTo>
                          <a:pt x="322" y="458"/>
                        </a:lnTo>
                        <a:lnTo>
                          <a:pt x="321" y="458"/>
                        </a:lnTo>
                        <a:lnTo>
                          <a:pt x="317" y="457"/>
                        </a:lnTo>
                        <a:lnTo>
                          <a:pt x="314" y="455"/>
                        </a:lnTo>
                        <a:lnTo>
                          <a:pt x="310" y="452"/>
                        </a:lnTo>
                        <a:lnTo>
                          <a:pt x="309" y="452"/>
                        </a:lnTo>
                        <a:lnTo>
                          <a:pt x="308" y="451"/>
                        </a:lnTo>
                        <a:lnTo>
                          <a:pt x="301" y="453"/>
                        </a:lnTo>
                        <a:lnTo>
                          <a:pt x="294" y="455"/>
                        </a:lnTo>
                        <a:lnTo>
                          <a:pt x="288" y="456"/>
                        </a:lnTo>
                        <a:lnTo>
                          <a:pt x="283" y="457"/>
                        </a:lnTo>
                        <a:lnTo>
                          <a:pt x="279" y="457"/>
                        </a:lnTo>
                        <a:lnTo>
                          <a:pt x="272" y="455"/>
                        </a:lnTo>
                        <a:lnTo>
                          <a:pt x="267" y="452"/>
                        </a:lnTo>
                        <a:lnTo>
                          <a:pt x="262" y="447"/>
                        </a:lnTo>
                        <a:lnTo>
                          <a:pt x="258" y="442"/>
                        </a:lnTo>
                        <a:lnTo>
                          <a:pt x="256" y="438"/>
                        </a:lnTo>
                        <a:lnTo>
                          <a:pt x="253" y="435"/>
                        </a:lnTo>
                        <a:lnTo>
                          <a:pt x="250" y="434"/>
                        </a:lnTo>
                        <a:lnTo>
                          <a:pt x="245" y="431"/>
                        </a:lnTo>
                        <a:lnTo>
                          <a:pt x="242" y="427"/>
                        </a:lnTo>
                        <a:lnTo>
                          <a:pt x="238" y="422"/>
                        </a:lnTo>
                        <a:lnTo>
                          <a:pt x="234" y="418"/>
                        </a:lnTo>
                        <a:lnTo>
                          <a:pt x="232" y="413"/>
                        </a:lnTo>
                        <a:lnTo>
                          <a:pt x="230" y="407"/>
                        </a:lnTo>
                        <a:lnTo>
                          <a:pt x="229" y="402"/>
                        </a:lnTo>
                        <a:lnTo>
                          <a:pt x="226" y="397"/>
                        </a:lnTo>
                        <a:lnTo>
                          <a:pt x="223" y="395"/>
                        </a:lnTo>
                        <a:lnTo>
                          <a:pt x="221" y="394"/>
                        </a:lnTo>
                        <a:lnTo>
                          <a:pt x="217" y="391"/>
                        </a:lnTo>
                        <a:lnTo>
                          <a:pt x="214" y="388"/>
                        </a:lnTo>
                        <a:lnTo>
                          <a:pt x="211" y="385"/>
                        </a:lnTo>
                        <a:lnTo>
                          <a:pt x="207" y="382"/>
                        </a:lnTo>
                        <a:lnTo>
                          <a:pt x="203" y="381"/>
                        </a:lnTo>
                        <a:lnTo>
                          <a:pt x="199" y="379"/>
                        </a:lnTo>
                        <a:lnTo>
                          <a:pt x="194" y="378"/>
                        </a:lnTo>
                        <a:lnTo>
                          <a:pt x="190" y="378"/>
                        </a:lnTo>
                        <a:lnTo>
                          <a:pt x="185" y="377"/>
                        </a:lnTo>
                        <a:lnTo>
                          <a:pt x="179" y="377"/>
                        </a:lnTo>
                        <a:lnTo>
                          <a:pt x="172" y="377"/>
                        </a:lnTo>
                        <a:lnTo>
                          <a:pt x="163" y="377"/>
                        </a:lnTo>
                        <a:lnTo>
                          <a:pt x="156" y="378"/>
                        </a:lnTo>
                        <a:lnTo>
                          <a:pt x="149" y="378"/>
                        </a:lnTo>
                        <a:lnTo>
                          <a:pt x="143" y="379"/>
                        </a:lnTo>
                        <a:lnTo>
                          <a:pt x="141" y="379"/>
                        </a:lnTo>
                        <a:lnTo>
                          <a:pt x="133" y="379"/>
                        </a:lnTo>
                        <a:lnTo>
                          <a:pt x="128" y="379"/>
                        </a:lnTo>
                        <a:lnTo>
                          <a:pt x="123" y="379"/>
                        </a:lnTo>
                        <a:lnTo>
                          <a:pt x="119" y="379"/>
                        </a:lnTo>
                        <a:lnTo>
                          <a:pt x="113" y="378"/>
                        </a:lnTo>
                        <a:lnTo>
                          <a:pt x="109" y="376"/>
                        </a:lnTo>
                        <a:lnTo>
                          <a:pt x="104" y="374"/>
                        </a:lnTo>
                        <a:lnTo>
                          <a:pt x="98" y="366"/>
                        </a:lnTo>
                        <a:lnTo>
                          <a:pt x="92" y="358"/>
                        </a:lnTo>
                        <a:lnTo>
                          <a:pt x="83" y="351"/>
                        </a:lnTo>
                        <a:lnTo>
                          <a:pt x="75" y="345"/>
                        </a:lnTo>
                        <a:lnTo>
                          <a:pt x="73" y="341"/>
                        </a:lnTo>
                        <a:lnTo>
                          <a:pt x="69" y="339"/>
                        </a:lnTo>
                        <a:lnTo>
                          <a:pt x="64" y="338"/>
                        </a:lnTo>
                        <a:lnTo>
                          <a:pt x="59" y="337"/>
                        </a:lnTo>
                        <a:lnTo>
                          <a:pt x="49" y="338"/>
                        </a:lnTo>
                        <a:lnTo>
                          <a:pt x="38" y="339"/>
                        </a:lnTo>
                        <a:lnTo>
                          <a:pt x="27" y="339"/>
                        </a:lnTo>
                        <a:lnTo>
                          <a:pt x="17" y="338"/>
                        </a:lnTo>
                        <a:lnTo>
                          <a:pt x="22" y="323"/>
                        </a:lnTo>
                        <a:lnTo>
                          <a:pt x="23" y="317"/>
                        </a:lnTo>
                        <a:lnTo>
                          <a:pt x="27" y="311"/>
                        </a:lnTo>
                        <a:lnTo>
                          <a:pt x="31" y="307"/>
                        </a:lnTo>
                        <a:lnTo>
                          <a:pt x="36" y="302"/>
                        </a:lnTo>
                        <a:lnTo>
                          <a:pt x="43" y="299"/>
                        </a:lnTo>
                        <a:lnTo>
                          <a:pt x="52" y="296"/>
                        </a:lnTo>
                        <a:lnTo>
                          <a:pt x="54" y="294"/>
                        </a:lnTo>
                        <a:lnTo>
                          <a:pt x="55" y="292"/>
                        </a:lnTo>
                        <a:lnTo>
                          <a:pt x="56" y="286"/>
                        </a:lnTo>
                        <a:lnTo>
                          <a:pt x="57" y="283"/>
                        </a:lnTo>
                        <a:lnTo>
                          <a:pt x="57" y="280"/>
                        </a:lnTo>
                        <a:lnTo>
                          <a:pt x="59" y="277"/>
                        </a:lnTo>
                        <a:lnTo>
                          <a:pt x="61" y="274"/>
                        </a:lnTo>
                        <a:lnTo>
                          <a:pt x="62" y="273"/>
                        </a:lnTo>
                        <a:lnTo>
                          <a:pt x="63" y="271"/>
                        </a:lnTo>
                        <a:lnTo>
                          <a:pt x="63" y="270"/>
                        </a:lnTo>
                        <a:lnTo>
                          <a:pt x="64" y="268"/>
                        </a:lnTo>
                        <a:lnTo>
                          <a:pt x="65" y="263"/>
                        </a:lnTo>
                        <a:lnTo>
                          <a:pt x="66" y="259"/>
                        </a:lnTo>
                        <a:lnTo>
                          <a:pt x="66" y="257"/>
                        </a:lnTo>
                        <a:lnTo>
                          <a:pt x="67" y="256"/>
                        </a:lnTo>
                        <a:lnTo>
                          <a:pt x="69" y="255"/>
                        </a:lnTo>
                        <a:lnTo>
                          <a:pt x="72" y="255"/>
                        </a:lnTo>
                        <a:lnTo>
                          <a:pt x="74" y="254"/>
                        </a:lnTo>
                        <a:lnTo>
                          <a:pt x="75" y="254"/>
                        </a:lnTo>
                        <a:lnTo>
                          <a:pt x="82" y="251"/>
                        </a:lnTo>
                        <a:lnTo>
                          <a:pt x="86" y="245"/>
                        </a:lnTo>
                        <a:lnTo>
                          <a:pt x="90" y="240"/>
                        </a:lnTo>
                        <a:lnTo>
                          <a:pt x="93" y="234"/>
                        </a:lnTo>
                        <a:lnTo>
                          <a:pt x="91" y="229"/>
                        </a:lnTo>
                        <a:lnTo>
                          <a:pt x="88" y="226"/>
                        </a:lnTo>
                        <a:lnTo>
                          <a:pt x="84" y="223"/>
                        </a:lnTo>
                        <a:lnTo>
                          <a:pt x="81" y="221"/>
                        </a:lnTo>
                        <a:lnTo>
                          <a:pt x="72" y="220"/>
                        </a:lnTo>
                        <a:lnTo>
                          <a:pt x="60" y="219"/>
                        </a:lnTo>
                        <a:lnTo>
                          <a:pt x="58" y="215"/>
                        </a:lnTo>
                        <a:lnTo>
                          <a:pt x="57" y="210"/>
                        </a:lnTo>
                        <a:lnTo>
                          <a:pt x="54" y="200"/>
                        </a:lnTo>
                        <a:lnTo>
                          <a:pt x="53" y="195"/>
                        </a:lnTo>
                        <a:lnTo>
                          <a:pt x="51" y="191"/>
                        </a:lnTo>
                        <a:lnTo>
                          <a:pt x="48" y="188"/>
                        </a:lnTo>
                        <a:lnTo>
                          <a:pt x="43" y="186"/>
                        </a:lnTo>
                        <a:lnTo>
                          <a:pt x="29" y="185"/>
                        </a:lnTo>
                        <a:lnTo>
                          <a:pt x="14" y="185"/>
                        </a:lnTo>
                        <a:lnTo>
                          <a:pt x="12" y="183"/>
                        </a:lnTo>
                        <a:lnTo>
                          <a:pt x="9" y="180"/>
                        </a:lnTo>
                        <a:lnTo>
                          <a:pt x="8" y="177"/>
                        </a:lnTo>
                        <a:lnTo>
                          <a:pt x="6" y="174"/>
                        </a:lnTo>
                        <a:lnTo>
                          <a:pt x="4" y="171"/>
                        </a:lnTo>
                        <a:lnTo>
                          <a:pt x="3" y="167"/>
                        </a:lnTo>
                        <a:lnTo>
                          <a:pt x="3" y="161"/>
                        </a:lnTo>
                        <a:lnTo>
                          <a:pt x="3" y="157"/>
                        </a:lnTo>
                        <a:lnTo>
                          <a:pt x="3" y="153"/>
                        </a:lnTo>
                        <a:lnTo>
                          <a:pt x="3" y="148"/>
                        </a:lnTo>
                        <a:lnTo>
                          <a:pt x="2" y="142"/>
                        </a:lnTo>
                        <a:lnTo>
                          <a:pt x="3" y="136"/>
                        </a:lnTo>
                        <a:lnTo>
                          <a:pt x="3" y="132"/>
                        </a:lnTo>
                        <a:lnTo>
                          <a:pt x="4" y="129"/>
                        </a:lnTo>
                        <a:lnTo>
                          <a:pt x="4" y="128"/>
                        </a:lnTo>
                        <a:lnTo>
                          <a:pt x="5" y="125"/>
                        </a:lnTo>
                        <a:lnTo>
                          <a:pt x="5" y="123"/>
                        </a:lnTo>
                        <a:lnTo>
                          <a:pt x="6" y="120"/>
                        </a:lnTo>
                        <a:lnTo>
                          <a:pt x="6" y="118"/>
                        </a:lnTo>
                        <a:lnTo>
                          <a:pt x="5" y="115"/>
                        </a:lnTo>
                        <a:lnTo>
                          <a:pt x="4" y="115"/>
                        </a:lnTo>
                        <a:lnTo>
                          <a:pt x="3" y="114"/>
                        </a:lnTo>
                        <a:lnTo>
                          <a:pt x="1" y="114"/>
                        </a:lnTo>
                        <a:lnTo>
                          <a:pt x="0" y="113"/>
                        </a:lnTo>
                        <a:lnTo>
                          <a:pt x="0" y="105"/>
                        </a:lnTo>
                        <a:lnTo>
                          <a:pt x="3" y="99"/>
                        </a:lnTo>
                        <a:lnTo>
                          <a:pt x="9" y="95"/>
                        </a:lnTo>
                        <a:lnTo>
                          <a:pt x="17" y="94"/>
                        </a:lnTo>
                        <a:lnTo>
                          <a:pt x="21" y="91"/>
                        </a:lnTo>
                        <a:lnTo>
                          <a:pt x="24" y="90"/>
                        </a:lnTo>
                        <a:lnTo>
                          <a:pt x="29" y="88"/>
                        </a:lnTo>
                        <a:lnTo>
                          <a:pt x="32" y="87"/>
                        </a:lnTo>
                        <a:lnTo>
                          <a:pt x="35" y="86"/>
                        </a:lnTo>
                        <a:lnTo>
                          <a:pt x="39" y="85"/>
                        </a:lnTo>
                        <a:lnTo>
                          <a:pt x="44" y="85"/>
                        </a:lnTo>
                        <a:lnTo>
                          <a:pt x="48" y="81"/>
                        </a:lnTo>
                        <a:lnTo>
                          <a:pt x="51" y="76"/>
                        </a:lnTo>
                        <a:lnTo>
                          <a:pt x="53" y="70"/>
                        </a:lnTo>
                        <a:lnTo>
                          <a:pt x="56" y="65"/>
                        </a:lnTo>
                        <a:lnTo>
                          <a:pt x="59" y="64"/>
                        </a:lnTo>
                        <a:lnTo>
                          <a:pt x="62" y="63"/>
                        </a:lnTo>
                        <a:lnTo>
                          <a:pt x="68" y="62"/>
                        </a:lnTo>
                        <a:lnTo>
                          <a:pt x="84" y="64"/>
                        </a:lnTo>
                        <a:lnTo>
                          <a:pt x="93" y="64"/>
                        </a:lnTo>
                        <a:lnTo>
                          <a:pt x="101" y="62"/>
                        </a:lnTo>
                        <a:lnTo>
                          <a:pt x="102" y="62"/>
                        </a:lnTo>
                        <a:lnTo>
                          <a:pt x="102" y="61"/>
                        </a:lnTo>
                        <a:lnTo>
                          <a:pt x="102" y="59"/>
                        </a:lnTo>
                        <a:lnTo>
                          <a:pt x="103" y="56"/>
                        </a:lnTo>
                        <a:lnTo>
                          <a:pt x="105" y="53"/>
                        </a:lnTo>
                        <a:lnTo>
                          <a:pt x="107" y="50"/>
                        </a:lnTo>
                        <a:lnTo>
                          <a:pt x="109" y="47"/>
                        </a:lnTo>
                        <a:lnTo>
                          <a:pt x="111" y="44"/>
                        </a:lnTo>
                        <a:lnTo>
                          <a:pt x="113" y="42"/>
                        </a:lnTo>
                        <a:lnTo>
                          <a:pt x="115" y="41"/>
                        </a:lnTo>
                        <a:lnTo>
                          <a:pt x="119" y="42"/>
                        </a:lnTo>
                        <a:lnTo>
                          <a:pt x="125" y="45"/>
                        </a:lnTo>
                        <a:lnTo>
                          <a:pt x="131" y="47"/>
                        </a:lnTo>
                        <a:lnTo>
                          <a:pt x="133" y="49"/>
                        </a:lnTo>
                        <a:lnTo>
                          <a:pt x="134" y="50"/>
                        </a:lnTo>
                        <a:lnTo>
                          <a:pt x="136" y="50"/>
                        </a:lnTo>
                        <a:lnTo>
                          <a:pt x="139" y="49"/>
                        </a:lnTo>
                        <a:lnTo>
                          <a:pt x="142" y="46"/>
                        </a:lnTo>
                        <a:lnTo>
                          <a:pt x="144" y="47"/>
                        </a:lnTo>
                        <a:lnTo>
                          <a:pt x="147" y="47"/>
                        </a:lnTo>
                        <a:lnTo>
                          <a:pt x="149" y="47"/>
                        </a:lnTo>
                        <a:lnTo>
                          <a:pt x="151" y="46"/>
                        </a:lnTo>
                        <a:lnTo>
                          <a:pt x="153" y="42"/>
                        </a:lnTo>
                        <a:lnTo>
                          <a:pt x="157" y="38"/>
                        </a:lnTo>
                        <a:lnTo>
                          <a:pt x="160" y="36"/>
                        </a:lnTo>
                        <a:lnTo>
                          <a:pt x="164" y="35"/>
                        </a:lnTo>
                        <a:lnTo>
                          <a:pt x="167" y="34"/>
                        </a:lnTo>
                        <a:lnTo>
                          <a:pt x="169" y="33"/>
                        </a:lnTo>
                        <a:lnTo>
                          <a:pt x="170" y="32"/>
                        </a:lnTo>
                        <a:lnTo>
                          <a:pt x="172" y="29"/>
                        </a:lnTo>
                        <a:lnTo>
                          <a:pt x="174" y="29"/>
                        </a:lnTo>
                        <a:lnTo>
                          <a:pt x="177" y="28"/>
                        </a:lnTo>
                        <a:lnTo>
                          <a:pt x="179" y="27"/>
                        </a:lnTo>
                        <a:lnTo>
                          <a:pt x="180" y="27"/>
                        </a:lnTo>
                        <a:lnTo>
                          <a:pt x="182" y="24"/>
                        </a:lnTo>
                        <a:lnTo>
                          <a:pt x="186" y="22"/>
                        </a:lnTo>
                        <a:lnTo>
                          <a:pt x="192" y="19"/>
                        </a:lnTo>
                        <a:lnTo>
                          <a:pt x="196" y="21"/>
                        </a:lnTo>
                        <a:lnTo>
                          <a:pt x="199" y="22"/>
                        </a:lnTo>
                        <a:lnTo>
                          <a:pt x="200" y="23"/>
                        </a:lnTo>
                        <a:lnTo>
                          <a:pt x="201" y="24"/>
                        </a:lnTo>
                        <a:lnTo>
                          <a:pt x="201" y="25"/>
                        </a:lnTo>
                        <a:lnTo>
                          <a:pt x="202" y="27"/>
                        </a:lnTo>
                        <a:lnTo>
                          <a:pt x="205" y="29"/>
                        </a:lnTo>
                        <a:lnTo>
                          <a:pt x="208" y="29"/>
                        </a:lnTo>
                        <a:lnTo>
                          <a:pt x="214" y="31"/>
                        </a:lnTo>
                        <a:lnTo>
                          <a:pt x="217" y="35"/>
                        </a:lnTo>
                        <a:lnTo>
                          <a:pt x="218" y="38"/>
                        </a:lnTo>
                        <a:lnTo>
                          <a:pt x="221" y="39"/>
                        </a:lnTo>
                        <a:lnTo>
                          <a:pt x="224" y="40"/>
                        </a:lnTo>
                        <a:lnTo>
                          <a:pt x="229" y="41"/>
                        </a:lnTo>
                        <a:lnTo>
                          <a:pt x="231" y="42"/>
                        </a:lnTo>
                        <a:lnTo>
                          <a:pt x="232" y="42"/>
                        </a:lnTo>
                        <a:lnTo>
                          <a:pt x="235" y="44"/>
                        </a:lnTo>
                        <a:lnTo>
                          <a:pt x="237" y="47"/>
                        </a:lnTo>
                        <a:lnTo>
                          <a:pt x="240" y="49"/>
                        </a:lnTo>
                        <a:lnTo>
                          <a:pt x="243" y="50"/>
                        </a:lnTo>
                        <a:lnTo>
                          <a:pt x="249" y="47"/>
                        </a:lnTo>
                        <a:lnTo>
                          <a:pt x="255" y="43"/>
                        </a:lnTo>
                        <a:lnTo>
                          <a:pt x="260" y="44"/>
                        </a:lnTo>
                        <a:lnTo>
                          <a:pt x="263" y="44"/>
                        </a:lnTo>
                        <a:lnTo>
                          <a:pt x="268" y="44"/>
                        </a:lnTo>
                        <a:lnTo>
                          <a:pt x="272" y="44"/>
                        </a:lnTo>
                        <a:lnTo>
                          <a:pt x="274" y="45"/>
                        </a:lnTo>
                        <a:lnTo>
                          <a:pt x="277" y="47"/>
                        </a:lnTo>
                        <a:lnTo>
                          <a:pt x="282" y="52"/>
                        </a:lnTo>
                        <a:lnTo>
                          <a:pt x="287" y="57"/>
                        </a:lnTo>
                        <a:lnTo>
                          <a:pt x="290" y="59"/>
                        </a:lnTo>
                        <a:lnTo>
                          <a:pt x="293" y="60"/>
                        </a:lnTo>
                        <a:lnTo>
                          <a:pt x="296" y="58"/>
                        </a:lnTo>
                        <a:lnTo>
                          <a:pt x="299" y="55"/>
                        </a:lnTo>
                        <a:lnTo>
                          <a:pt x="302" y="53"/>
                        </a:lnTo>
                        <a:lnTo>
                          <a:pt x="305" y="51"/>
                        </a:lnTo>
                        <a:lnTo>
                          <a:pt x="309" y="50"/>
                        </a:lnTo>
                        <a:lnTo>
                          <a:pt x="313" y="49"/>
                        </a:lnTo>
                        <a:lnTo>
                          <a:pt x="317" y="48"/>
                        </a:lnTo>
                        <a:lnTo>
                          <a:pt x="319" y="48"/>
                        </a:lnTo>
                        <a:lnTo>
                          <a:pt x="321" y="44"/>
                        </a:lnTo>
                        <a:lnTo>
                          <a:pt x="322" y="43"/>
                        </a:lnTo>
                        <a:lnTo>
                          <a:pt x="323" y="41"/>
                        </a:lnTo>
                        <a:lnTo>
                          <a:pt x="325" y="41"/>
                        </a:lnTo>
                        <a:lnTo>
                          <a:pt x="328" y="38"/>
                        </a:lnTo>
                        <a:lnTo>
                          <a:pt x="332" y="37"/>
                        </a:lnTo>
                        <a:lnTo>
                          <a:pt x="337" y="35"/>
                        </a:lnTo>
                        <a:lnTo>
                          <a:pt x="347" y="31"/>
                        </a:lnTo>
                        <a:lnTo>
                          <a:pt x="351" y="29"/>
                        </a:lnTo>
                        <a:lnTo>
                          <a:pt x="353" y="28"/>
                        </a:lnTo>
                        <a:lnTo>
                          <a:pt x="359" y="25"/>
                        </a:lnTo>
                        <a:lnTo>
                          <a:pt x="365" y="23"/>
                        </a:lnTo>
                        <a:lnTo>
                          <a:pt x="373" y="17"/>
                        </a:lnTo>
                        <a:lnTo>
                          <a:pt x="383" y="11"/>
                        </a:lnTo>
                        <a:lnTo>
                          <a:pt x="393" y="7"/>
                        </a:lnTo>
                        <a:lnTo>
                          <a:pt x="403" y="3"/>
                        </a:lnTo>
                        <a:lnTo>
                          <a:pt x="408" y="1"/>
                        </a:lnTo>
                        <a:lnTo>
                          <a:pt x="412" y="0"/>
                        </a:lnTo>
                        <a:lnTo>
                          <a:pt x="414" y="1"/>
                        </a:lnTo>
                        <a:lnTo>
                          <a:pt x="416" y="2"/>
                        </a:lnTo>
                        <a:lnTo>
                          <a:pt x="420" y="8"/>
                        </a:lnTo>
                        <a:lnTo>
                          <a:pt x="424" y="13"/>
                        </a:lnTo>
                        <a:lnTo>
                          <a:pt x="426" y="14"/>
                        </a:lnTo>
                        <a:lnTo>
                          <a:pt x="429" y="17"/>
                        </a:lnTo>
                        <a:lnTo>
                          <a:pt x="431" y="17"/>
                        </a:lnTo>
                        <a:lnTo>
                          <a:pt x="432" y="18"/>
                        </a:lnTo>
                        <a:lnTo>
                          <a:pt x="434" y="22"/>
                        </a:lnTo>
                        <a:lnTo>
                          <a:pt x="436" y="25"/>
                        </a:lnTo>
                        <a:lnTo>
                          <a:pt x="437" y="27"/>
                        </a:lnTo>
                        <a:lnTo>
                          <a:pt x="440" y="29"/>
                        </a:lnTo>
                        <a:lnTo>
                          <a:pt x="444" y="31"/>
                        </a:lnTo>
                        <a:lnTo>
                          <a:pt x="448" y="32"/>
                        </a:lnTo>
                        <a:lnTo>
                          <a:pt x="452" y="33"/>
                        </a:lnTo>
                        <a:lnTo>
                          <a:pt x="454" y="38"/>
                        </a:lnTo>
                        <a:lnTo>
                          <a:pt x="456" y="41"/>
                        </a:lnTo>
                        <a:lnTo>
                          <a:pt x="459" y="44"/>
                        </a:lnTo>
                        <a:lnTo>
                          <a:pt x="462" y="47"/>
                        </a:lnTo>
                        <a:lnTo>
                          <a:pt x="464" y="49"/>
                        </a:lnTo>
                        <a:lnTo>
                          <a:pt x="465" y="51"/>
                        </a:lnTo>
                        <a:lnTo>
                          <a:pt x="467" y="53"/>
                        </a:lnTo>
                        <a:lnTo>
                          <a:pt x="467" y="54"/>
                        </a:lnTo>
                        <a:lnTo>
                          <a:pt x="469" y="59"/>
                        </a:lnTo>
                        <a:lnTo>
                          <a:pt x="471" y="62"/>
                        </a:lnTo>
                        <a:lnTo>
                          <a:pt x="479" y="67"/>
                        </a:lnTo>
                        <a:lnTo>
                          <a:pt x="481" y="71"/>
                        </a:lnTo>
                        <a:lnTo>
                          <a:pt x="484" y="76"/>
                        </a:lnTo>
                        <a:lnTo>
                          <a:pt x="486" y="80"/>
                        </a:lnTo>
                        <a:lnTo>
                          <a:pt x="490" y="84"/>
                        </a:lnTo>
                        <a:lnTo>
                          <a:pt x="496" y="85"/>
                        </a:lnTo>
                        <a:lnTo>
                          <a:pt x="503" y="88"/>
                        </a:lnTo>
                        <a:lnTo>
                          <a:pt x="506" y="92"/>
                        </a:lnTo>
                        <a:lnTo>
                          <a:pt x="509" y="97"/>
                        </a:lnTo>
                        <a:lnTo>
                          <a:pt x="512" y="101"/>
                        </a:lnTo>
                        <a:lnTo>
                          <a:pt x="517" y="105"/>
                        </a:lnTo>
                        <a:lnTo>
                          <a:pt x="520" y="111"/>
                        </a:lnTo>
                        <a:lnTo>
                          <a:pt x="521" y="112"/>
                        </a:lnTo>
                        <a:lnTo>
                          <a:pt x="524" y="114"/>
                        </a:lnTo>
                        <a:lnTo>
                          <a:pt x="531" y="114"/>
                        </a:lnTo>
                        <a:lnTo>
                          <a:pt x="535" y="114"/>
                        </a:lnTo>
                        <a:lnTo>
                          <a:pt x="538" y="115"/>
                        </a:lnTo>
                        <a:lnTo>
                          <a:pt x="540" y="117"/>
                        </a:lnTo>
                        <a:lnTo>
                          <a:pt x="541" y="119"/>
                        </a:lnTo>
                        <a:lnTo>
                          <a:pt x="541" y="121"/>
                        </a:lnTo>
                        <a:lnTo>
                          <a:pt x="543" y="123"/>
                        </a:lnTo>
                        <a:lnTo>
                          <a:pt x="545" y="123"/>
                        </a:lnTo>
                        <a:lnTo>
                          <a:pt x="547" y="124"/>
                        </a:lnTo>
                        <a:lnTo>
                          <a:pt x="548" y="127"/>
                        </a:lnTo>
                        <a:lnTo>
                          <a:pt x="548" y="130"/>
                        </a:lnTo>
                        <a:lnTo>
                          <a:pt x="548" y="132"/>
                        </a:lnTo>
                        <a:lnTo>
                          <a:pt x="549" y="136"/>
                        </a:lnTo>
                        <a:lnTo>
                          <a:pt x="549" y="148"/>
                        </a:lnTo>
                        <a:lnTo>
                          <a:pt x="551" y="160"/>
                        </a:lnTo>
                        <a:lnTo>
                          <a:pt x="551" y="174"/>
                        </a:lnTo>
                        <a:lnTo>
                          <a:pt x="553" y="186"/>
                        </a:lnTo>
                        <a:lnTo>
                          <a:pt x="552" y="199"/>
                        </a:lnTo>
                        <a:lnTo>
                          <a:pt x="551" y="209"/>
                        </a:lnTo>
                        <a:lnTo>
                          <a:pt x="546" y="219"/>
                        </a:lnTo>
                        <a:lnTo>
                          <a:pt x="542" y="223"/>
                        </a:lnTo>
                        <a:lnTo>
                          <a:pt x="538" y="226"/>
                        </a:lnTo>
                        <a:lnTo>
                          <a:pt x="535" y="230"/>
                        </a:lnTo>
                        <a:lnTo>
                          <a:pt x="533" y="232"/>
                        </a:lnTo>
                        <a:lnTo>
                          <a:pt x="531" y="235"/>
                        </a:lnTo>
                        <a:lnTo>
                          <a:pt x="529" y="237"/>
                        </a:lnTo>
                        <a:lnTo>
                          <a:pt x="526" y="245"/>
                        </a:lnTo>
                        <a:lnTo>
                          <a:pt x="522" y="253"/>
                        </a:lnTo>
                        <a:lnTo>
                          <a:pt x="523" y="257"/>
                        </a:lnTo>
                        <a:lnTo>
                          <a:pt x="523" y="260"/>
                        </a:lnTo>
                        <a:lnTo>
                          <a:pt x="525" y="264"/>
                        </a:lnTo>
                        <a:lnTo>
                          <a:pt x="527" y="268"/>
                        </a:lnTo>
                        <a:lnTo>
                          <a:pt x="528" y="270"/>
                        </a:lnTo>
                        <a:lnTo>
                          <a:pt x="529" y="273"/>
                        </a:lnTo>
                        <a:lnTo>
                          <a:pt x="527" y="277"/>
                        </a:lnTo>
                        <a:lnTo>
                          <a:pt x="525" y="280"/>
                        </a:lnTo>
                        <a:lnTo>
                          <a:pt x="523" y="283"/>
                        </a:lnTo>
                        <a:lnTo>
                          <a:pt x="521" y="285"/>
                        </a:lnTo>
                        <a:lnTo>
                          <a:pt x="515" y="288"/>
                        </a:lnTo>
                        <a:lnTo>
                          <a:pt x="511" y="289"/>
                        </a:lnTo>
                        <a:lnTo>
                          <a:pt x="505" y="290"/>
                        </a:lnTo>
                        <a:lnTo>
                          <a:pt x="503" y="290"/>
                        </a:lnTo>
                        <a:lnTo>
                          <a:pt x="501" y="291"/>
                        </a:lnTo>
                        <a:lnTo>
                          <a:pt x="499" y="292"/>
                        </a:lnTo>
                        <a:lnTo>
                          <a:pt x="497" y="292"/>
                        </a:lnTo>
                        <a:lnTo>
                          <a:pt x="494" y="292"/>
                        </a:lnTo>
                        <a:lnTo>
                          <a:pt x="491" y="293"/>
                        </a:lnTo>
                        <a:lnTo>
                          <a:pt x="490" y="294"/>
                        </a:lnTo>
                        <a:lnTo>
                          <a:pt x="489" y="294"/>
                        </a:lnTo>
                        <a:lnTo>
                          <a:pt x="477" y="303"/>
                        </a:lnTo>
                        <a:lnTo>
                          <a:pt x="466" y="312"/>
                        </a:lnTo>
                        <a:lnTo>
                          <a:pt x="455" y="322"/>
                        </a:lnTo>
                        <a:lnTo>
                          <a:pt x="444" y="332"/>
                        </a:lnTo>
                        <a:lnTo>
                          <a:pt x="438" y="339"/>
                        </a:lnTo>
                        <a:lnTo>
                          <a:pt x="431" y="347"/>
                        </a:lnTo>
                        <a:lnTo>
                          <a:pt x="425" y="354"/>
                        </a:lnTo>
                        <a:lnTo>
                          <a:pt x="417" y="360"/>
                        </a:lnTo>
                        <a:lnTo>
                          <a:pt x="416" y="363"/>
                        </a:lnTo>
                        <a:lnTo>
                          <a:pt x="416" y="367"/>
                        </a:lnTo>
                        <a:lnTo>
                          <a:pt x="415" y="377"/>
                        </a:lnTo>
                        <a:lnTo>
                          <a:pt x="414" y="381"/>
                        </a:lnTo>
                        <a:lnTo>
                          <a:pt x="413" y="386"/>
                        </a:lnTo>
                        <a:lnTo>
                          <a:pt x="412" y="389"/>
                        </a:lnTo>
                        <a:lnTo>
                          <a:pt x="411" y="391"/>
                        </a:lnTo>
                        <a:lnTo>
                          <a:pt x="401" y="395"/>
                        </a:lnTo>
                        <a:lnTo>
                          <a:pt x="389" y="397"/>
                        </a:lnTo>
                        <a:lnTo>
                          <a:pt x="378" y="398"/>
                        </a:lnTo>
                        <a:lnTo>
                          <a:pt x="367" y="399"/>
                        </a:lnTo>
                        <a:lnTo>
                          <a:pt x="364" y="400"/>
                        </a:lnTo>
                        <a:lnTo>
                          <a:pt x="362" y="401"/>
                        </a:lnTo>
                        <a:lnTo>
                          <a:pt x="359" y="402"/>
                        </a:lnTo>
                        <a:lnTo>
                          <a:pt x="358" y="403"/>
                        </a:lnTo>
                        <a:lnTo>
                          <a:pt x="358" y="404"/>
                        </a:lnTo>
                        <a:lnTo>
                          <a:pt x="356" y="404"/>
                        </a:lnTo>
                        <a:lnTo>
                          <a:pt x="352" y="404"/>
                        </a:lnTo>
                        <a:lnTo>
                          <a:pt x="350" y="405"/>
                        </a:lnTo>
                        <a:lnTo>
                          <a:pt x="345" y="405"/>
                        </a:lnTo>
                        <a:lnTo>
                          <a:pt x="340" y="406"/>
                        </a:lnTo>
                        <a:lnTo>
                          <a:pt x="333" y="406"/>
                        </a:lnTo>
                        <a:lnTo>
                          <a:pt x="332" y="411"/>
                        </a:lnTo>
                        <a:lnTo>
                          <a:pt x="332" y="415"/>
                        </a:lnTo>
                        <a:lnTo>
                          <a:pt x="335" y="419"/>
                        </a:lnTo>
                        <a:lnTo>
                          <a:pt x="340" y="422"/>
                        </a:lnTo>
                        <a:lnTo>
                          <a:pt x="342" y="425"/>
                        </a:lnTo>
                        <a:lnTo>
                          <a:pt x="346" y="427"/>
                        </a:lnTo>
                        <a:lnTo>
                          <a:pt x="349" y="429"/>
                        </a:lnTo>
                        <a:lnTo>
                          <a:pt x="352" y="431"/>
                        </a:lnTo>
                      </a:path>
                    </a:pathLst>
                  </a:custGeom>
                  <a:solidFill>
                    <a:schemeClr val="bg1">
                      <a:lumMod val="95000"/>
                    </a:schemeClr>
                  </a:solidFill>
                  <a:ln w="12700" cap="rnd">
                    <a:solidFill>
                      <a:schemeClr val="tx1">
                        <a:lumMod val="50000"/>
                        <a:lumOff val="50000"/>
                      </a:schemeClr>
                    </a:solidFill>
                    <a:round/>
                    <a:headEnd/>
                    <a:tailEnd/>
                  </a:ln>
                </p:spPr>
                <p:txBody>
                  <a:bodyPr/>
                  <a:lstStyle/>
                  <a:p>
                    <a:pPr>
                      <a:defRPr/>
                    </a:pPr>
                    <a:endParaRPr lang="ru-RU" dirty="0">
                      <a:latin typeface="+mj-lt"/>
                    </a:endParaRPr>
                  </a:p>
                </p:txBody>
              </p:sp>
              <p:sp>
                <p:nvSpPr>
                  <p:cNvPr id="161" name="Freeform 184"/>
                  <p:cNvSpPr>
                    <a:spLocks/>
                  </p:cNvSpPr>
                  <p:nvPr/>
                </p:nvSpPr>
                <p:spPr bwMode="auto">
                  <a:xfrm>
                    <a:off x="6983078" y="2635731"/>
                    <a:ext cx="945031" cy="1294493"/>
                  </a:xfrm>
                  <a:custGeom>
                    <a:avLst/>
                    <a:gdLst>
                      <a:gd name="T0" fmla="*/ 2147483647 w 420"/>
                      <a:gd name="T1" fmla="*/ 2147483647 h 563"/>
                      <a:gd name="T2" fmla="*/ 2147483647 w 420"/>
                      <a:gd name="T3" fmla="*/ 2147483647 h 563"/>
                      <a:gd name="T4" fmla="*/ 2147483647 w 420"/>
                      <a:gd name="T5" fmla="*/ 2147483647 h 563"/>
                      <a:gd name="T6" fmla="*/ 2147483647 w 420"/>
                      <a:gd name="T7" fmla="*/ 2147483647 h 563"/>
                      <a:gd name="T8" fmla="*/ 2147483647 w 420"/>
                      <a:gd name="T9" fmla="*/ 2147483647 h 563"/>
                      <a:gd name="T10" fmla="*/ 2147483647 w 420"/>
                      <a:gd name="T11" fmla="*/ 2147483647 h 563"/>
                      <a:gd name="T12" fmla="*/ 2147483647 w 420"/>
                      <a:gd name="T13" fmla="*/ 2147483647 h 563"/>
                      <a:gd name="T14" fmla="*/ 2147483647 w 420"/>
                      <a:gd name="T15" fmla="*/ 2147483647 h 563"/>
                      <a:gd name="T16" fmla="*/ 2147483647 w 420"/>
                      <a:gd name="T17" fmla="*/ 2147483647 h 563"/>
                      <a:gd name="T18" fmla="*/ 2147483647 w 420"/>
                      <a:gd name="T19" fmla="*/ 2147483647 h 563"/>
                      <a:gd name="T20" fmla="*/ 2147483647 w 420"/>
                      <a:gd name="T21" fmla="*/ 2147483647 h 563"/>
                      <a:gd name="T22" fmla="*/ 2147483647 w 420"/>
                      <a:gd name="T23" fmla="*/ 2147483647 h 563"/>
                      <a:gd name="T24" fmla="*/ 2147483647 w 420"/>
                      <a:gd name="T25" fmla="*/ 2147483647 h 563"/>
                      <a:gd name="T26" fmla="*/ 2147483647 w 420"/>
                      <a:gd name="T27" fmla="*/ 2147483647 h 563"/>
                      <a:gd name="T28" fmla="*/ 2147483647 w 420"/>
                      <a:gd name="T29" fmla="*/ 2147483647 h 563"/>
                      <a:gd name="T30" fmla="*/ 2147483647 w 420"/>
                      <a:gd name="T31" fmla="*/ 2147483647 h 563"/>
                      <a:gd name="T32" fmla="*/ 2147483647 w 420"/>
                      <a:gd name="T33" fmla="*/ 2147483647 h 563"/>
                      <a:gd name="T34" fmla="*/ 2147483647 w 420"/>
                      <a:gd name="T35" fmla="*/ 2147483647 h 563"/>
                      <a:gd name="T36" fmla="*/ 2147483647 w 420"/>
                      <a:gd name="T37" fmla="*/ 2147483647 h 563"/>
                      <a:gd name="T38" fmla="*/ 2147483647 w 420"/>
                      <a:gd name="T39" fmla="*/ 2147483647 h 563"/>
                      <a:gd name="T40" fmla="*/ 2147483647 w 420"/>
                      <a:gd name="T41" fmla="*/ 2147483647 h 563"/>
                      <a:gd name="T42" fmla="*/ 2147483647 w 420"/>
                      <a:gd name="T43" fmla="*/ 2147483647 h 563"/>
                      <a:gd name="T44" fmla="*/ 2147483647 w 420"/>
                      <a:gd name="T45" fmla="*/ 2147483647 h 563"/>
                      <a:gd name="T46" fmla="*/ 2147483647 w 420"/>
                      <a:gd name="T47" fmla="*/ 2147483647 h 563"/>
                      <a:gd name="T48" fmla="*/ 2147483647 w 420"/>
                      <a:gd name="T49" fmla="*/ 2147483647 h 563"/>
                      <a:gd name="T50" fmla="*/ 2147483647 w 420"/>
                      <a:gd name="T51" fmla="*/ 2147483647 h 563"/>
                      <a:gd name="T52" fmla="*/ 2147483647 w 420"/>
                      <a:gd name="T53" fmla="*/ 2147483647 h 563"/>
                      <a:gd name="T54" fmla="*/ 2147483647 w 420"/>
                      <a:gd name="T55" fmla="*/ 2147483647 h 563"/>
                      <a:gd name="T56" fmla="*/ 2147483647 w 420"/>
                      <a:gd name="T57" fmla="*/ 2147483647 h 563"/>
                      <a:gd name="T58" fmla="*/ 2147483647 w 420"/>
                      <a:gd name="T59" fmla="*/ 2147483647 h 563"/>
                      <a:gd name="T60" fmla="*/ 2147483647 w 420"/>
                      <a:gd name="T61" fmla="*/ 2147483647 h 563"/>
                      <a:gd name="T62" fmla="*/ 2147483647 w 420"/>
                      <a:gd name="T63" fmla="*/ 2147483647 h 563"/>
                      <a:gd name="T64" fmla="*/ 2147483647 w 420"/>
                      <a:gd name="T65" fmla="*/ 2147483647 h 563"/>
                      <a:gd name="T66" fmla="*/ 2147483647 w 420"/>
                      <a:gd name="T67" fmla="*/ 2147483647 h 563"/>
                      <a:gd name="T68" fmla="*/ 2147483647 w 420"/>
                      <a:gd name="T69" fmla="*/ 2147483647 h 563"/>
                      <a:gd name="T70" fmla="*/ 2147483647 w 420"/>
                      <a:gd name="T71" fmla="*/ 2147483647 h 563"/>
                      <a:gd name="T72" fmla="*/ 2147483647 w 420"/>
                      <a:gd name="T73" fmla="*/ 2147483647 h 563"/>
                      <a:gd name="T74" fmla="*/ 2147483647 w 420"/>
                      <a:gd name="T75" fmla="*/ 2147483647 h 563"/>
                      <a:gd name="T76" fmla="*/ 2147483647 w 420"/>
                      <a:gd name="T77" fmla="*/ 2147483647 h 563"/>
                      <a:gd name="T78" fmla="*/ 2147483647 w 420"/>
                      <a:gd name="T79" fmla="*/ 2147483647 h 563"/>
                      <a:gd name="T80" fmla="*/ 2147483647 w 420"/>
                      <a:gd name="T81" fmla="*/ 2147483647 h 563"/>
                      <a:gd name="T82" fmla="*/ 2147483647 w 420"/>
                      <a:gd name="T83" fmla="*/ 2147483647 h 563"/>
                      <a:gd name="T84" fmla="*/ 2147483647 w 420"/>
                      <a:gd name="T85" fmla="*/ 2147483647 h 563"/>
                      <a:gd name="T86" fmla="*/ 2147483647 w 420"/>
                      <a:gd name="T87" fmla="*/ 2147483647 h 563"/>
                      <a:gd name="T88" fmla="*/ 2147483647 w 420"/>
                      <a:gd name="T89" fmla="*/ 2147483647 h 563"/>
                      <a:gd name="T90" fmla="*/ 2147483647 w 420"/>
                      <a:gd name="T91" fmla="*/ 2147483647 h 563"/>
                      <a:gd name="T92" fmla="*/ 2147483647 w 420"/>
                      <a:gd name="T93" fmla="*/ 2147483647 h 563"/>
                      <a:gd name="T94" fmla="*/ 2147483647 w 420"/>
                      <a:gd name="T95" fmla="*/ 2147483647 h 563"/>
                      <a:gd name="T96" fmla="*/ 2147483647 w 420"/>
                      <a:gd name="T97" fmla="*/ 2147483647 h 563"/>
                      <a:gd name="T98" fmla="*/ 2147483647 w 420"/>
                      <a:gd name="T99" fmla="*/ 2147483647 h 563"/>
                      <a:gd name="T100" fmla="*/ 2147483647 w 420"/>
                      <a:gd name="T101" fmla="*/ 2147483647 h 563"/>
                      <a:gd name="T102" fmla="*/ 2147483647 w 420"/>
                      <a:gd name="T103" fmla="*/ 2147483647 h 563"/>
                      <a:gd name="T104" fmla="*/ 2147483647 w 420"/>
                      <a:gd name="T105" fmla="*/ 2147483647 h 563"/>
                      <a:gd name="T106" fmla="*/ 2147483647 w 420"/>
                      <a:gd name="T107" fmla="*/ 2147483647 h 563"/>
                      <a:gd name="T108" fmla="*/ 2147483647 w 420"/>
                      <a:gd name="T109" fmla="*/ 2147483647 h 563"/>
                      <a:gd name="T110" fmla="*/ 2147483647 w 420"/>
                      <a:gd name="T111" fmla="*/ 2147483647 h 5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0"/>
                      <a:gd name="T169" fmla="*/ 0 h 563"/>
                      <a:gd name="T170" fmla="*/ 420 w 420"/>
                      <a:gd name="T171" fmla="*/ 563 h 56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0" h="563">
                        <a:moveTo>
                          <a:pt x="172" y="535"/>
                        </a:moveTo>
                        <a:lnTo>
                          <a:pt x="169" y="537"/>
                        </a:lnTo>
                        <a:lnTo>
                          <a:pt x="167" y="539"/>
                        </a:lnTo>
                        <a:lnTo>
                          <a:pt x="164" y="542"/>
                        </a:lnTo>
                        <a:lnTo>
                          <a:pt x="161" y="545"/>
                        </a:lnTo>
                        <a:lnTo>
                          <a:pt x="159" y="547"/>
                        </a:lnTo>
                        <a:lnTo>
                          <a:pt x="156" y="549"/>
                        </a:lnTo>
                        <a:lnTo>
                          <a:pt x="155" y="552"/>
                        </a:lnTo>
                        <a:lnTo>
                          <a:pt x="154" y="555"/>
                        </a:lnTo>
                        <a:lnTo>
                          <a:pt x="152" y="558"/>
                        </a:lnTo>
                        <a:lnTo>
                          <a:pt x="150" y="559"/>
                        </a:lnTo>
                        <a:lnTo>
                          <a:pt x="148" y="560"/>
                        </a:lnTo>
                        <a:lnTo>
                          <a:pt x="145" y="562"/>
                        </a:lnTo>
                        <a:lnTo>
                          <a:pt x="144" y="559"/>
                        </a:lnTo>
                        <a:lnTo>
                          <a:pt x="143" y="558"/>
                        </a:lnTo>
                        <a:lnTo>
                          <a:pt x="140" y="556"/>
                        </a:lnTo>
                        <a:lnTo>
                          <a:pt x="137" y="555"/>
                        </a:lnTo>
                        <a:lnTo>
                          <a:pt x="134" y="555"/>
                        </a:lnTo>
                        <a:lnTo>
                          <a:pt x="131" y="554"/>
                        </a:lnTo>
                        <a:lnTo>
                          <a:pt x="128" y="552"/>
                        </a:lnTo>
                        <a:lnTo>
                          <a:pt x="126" y="549"/>
                        </a:lnTo>
                        <a:lnTo>
                          <a:pt x="123" y="545"/>
                        </a:lnTo>
                        <a:lnTo>
                          <a:pt x="121" y="540"/>
                        </a:lnTo>
                        <a:lnTo>
                          <a:pt x="119" y="534"/>
                        </a:lnTo>
                        <a:lnTo>
                          <a:pt x="117" y="525"/>
                        </a:lnTo>
                        <a:lnTo>
                          <a:pt x="114" y="518"/>
                        </a:lnTo>
                        <a:lnTo>
                          <a:pt x="109" y="512"/>
                        </a:lnTo>
                        <a:lnTo>
                          <a:pt x="106" y="509"/>
                        </a:lnTo>
                        <a:lnTo>
                          <a:pt x="102" y="507"/>
                        </a:lnTo>
                        <a:lnTo>
                          <a:pt x="95" y="508"/>
                        </a:lnTo>
                        <a:lnTo>
                          <a:pt x="89" y="508"/>
                        </a:lnTo>
                        <a:lnTo>
                          <a:pt x="83" y="506"/>
                        </a:lnTo>
                        <a:lnTo>
                          <a:pt x="77" y="503"/>
                        </a:lnTo>
                        <a:lnTo>
                          <a:pt x="75" y="497"/>
                        </a:lnTo>
                        <a:lnTo>
                          <a:pt x="73" y="494"/>
                        </a:lnTo>
                        <a:lnTo>
                          <a:pt x="74" y="492"/>
                        </a:lnTo>
                        <a:lnTo>
                          <a:pt x="75" y="490"/>
                        </a:lnTo>
                        <a:lnTo>
                          <a:pt x="77" y="488"/>
                        </a:lnTo>
                        <a:lnTo>
                          <a:pt x="80" y="486"/>
                        </a:lnTo>
                        <a:lnTo>
                          <a:pt x="79" y="482"/>
                        </a:lnTo>
                        <a:lnTo>
                          <a:pt x="79" y="478"/>
                        </a:lnTo>
                        <a:lnTo>
                          <a:pt x="81" y="476"/>
                        </a:lnTo>
                        <a:lnTo>
                          <a:pt x="83" y="474"/>
                        </a:lnTo>
                        <a:lnTo>
                          <a:pt x="88" y="470"/>
                        </a:lnTo>
                        <a:lnTo>
                          <a:pt x="95" y="467"/>
                        </a:lnTo>
                        <a:lnTo>
                          <a:pt x="98" y="465"/>
                        </a:lnTo>
                        <a:lnTo>
                          <a:pt x="102" y="463"/>
                        </a:lnTo>
                        <a:lnTo>
                          <a:pt x="105" y="462"/>
                        </a:lnTo>
                        <a:lnTo>
                          <a:pt x="106" y="461"/>
                        </a:lnTo>
                        <a:lnTo>
                          <a:pt x="107" y="459"/>
                        </a:lnTo>
                        <a:lnTo>
                          <a:pt x="108" y="458"/>
                        </a:lnTo>
                        <a:lnTo>
                          <a:pt x="109" y="456"/>
                        </a:lnTo>
                        <a:lnTo>
                          <a:pt x="112" y="454"/>
                        </a:lnTo>
                        <a:lnTo>
                          <a:pt x="114" y="453"/>
                        </a:lnTo>
                        <a:lnTo>
                          <a:pt x="117" y="449"/>
                        </a:lnTo>
                        <a:lnTo>
                          <a:pt x="119" y="443"/>
                        </a:lnTo>
                        <a:lnTo>
                          <a:pt x="117" y="440"/>
                        </a:lnTo>
                        <a:lnTo>
                          <a:pt x="114" y="436"/>
                        </a:lnTo>
                        <a:lnTo>
                          <a:pt x="108" y="431"/>
                        </a:lnTo>
                        <a:lnTo>
                          <a:pt x="99" y="426"/>
                        </a:lnTo>
                        <a:lnTo>
                          <a:pt x="90" y="423"/>
                        </a:lnTo>
                        <a:lnTo>
                          <a:pt x="87" y="422"/>
                        </a:lnTo>
                        <a:lnTo>
                          <a:pt x="83" y="419"/>
                        </a:lnTo>
                        <a:lnTo>
                          <a:pt x="81" y="417"/>
                        </a:lnTo>
                        <a:lnTo>
                          <a:pt x="80" y="416"/>
                        </a:lnTo>
                        <a:lnTo>
                          <a:pt x="77" y="412"/>
                        </a:lnTo>
                        <a:lnTo>
                          <a:pt x="72" y="410"/>
                        </a:lnTo>
                        <a:lnTo>
                          <a:pt x="67" y="408"/>
                        </a:lnTo>
                        <a:lnTo>
                          <a:pt x="61" y="407"/>
                        </a:lnTo>
                        <a:lnTo>
                          <a:pt x="58" y="406"/>
                        </a:lnTo>
                        <a:lnTo>
                          <a:pt x="55" y="406"/>
                        </a:lnTo>
                        <a:lnTo>
                          <a:pt x="52" y="404"/>
                        </a:lnTo>
                        <a:lnTo>
                          <a:pt x="51" y="402"/>
                        </a:lnTo>
                        <a:lnTo>
                          <a:pt x="49" y="395"/>
                        </a:lnTo>
                        <a:lnTo>
                          <a:pt x="47" y="392"/>
                        </a:lnTo>
                        <a:lnTo>
                          <a:pt x="45" y="391"/>
                        </a:lnTo>
                        <a:lnTo>
                          <a:pt x="43" y="390"/>
                        </a:lnTo>
                        <a:lnTo>
                          <a:pt x="40" y="389"/>
                        </a:lnTo>
                        <a:lnTo>
                          <a:pt x="36" y="389"/>
                        </a:lnTo>
                        <a:lnTo>
                          <a:pt x="30" y="388"/>
                        </a:lnTo>
                        <a:lnTo>
                          <a:pt x="28" y="387"/>
                        </a:lnTo>
                        <a:lnTo>
                          <a:pt x="26" y="386"/>
                        </a:lnTo>
                        <a:lnTo>
                          <a:pt x="24" y="384"/>
                        </a:lnTo>
                        <a:lnTo>
                          <a:pt x="24" y="382"/>
                        </a:lnTo>
                        <a:lnTo>
                          <a:pt x="24" y="379"/>
                        </a:lnTo>
                        <a:lnTo>
                          <a:pt x="22" y="377"/>
                        </a:lnTo>
                        <a:lnTo>
                          <a:pt x="17" y="370"/>
                        </a:lnTo>
                        <a:lnTo>
                          <a:pt x="13" y="363"/>
                        </a:lnTo>
                        <a:lnTo>
                          <a:pt x="10" y="355"/>
                        </a:lnTo>
                        <a:lnTo>
                          <a:pt x="7" y="348"/>
                        </a:lnTo>
                        <a:lnTo>
                          <a:pt x="4" y="341"/>
                        </a:lnTo>
                        <a:lnTo>
                          <a:pt x="2" y="334"/>
                        </a:lnTo>
                        <a:lnTo>
                          <a:pt x="1" y="331"/>
                        </a:lnTo>
                        <a:lnTo>
                          <a:pt x="0" y="330"/>
                        </a:lnTo>
                        <a:lnTo>
                          <a:pt x="0" y="329"/>
                        </a:lnTo>
                        <a:lnTo>
                          <a:pt x="1" y="325"/>
                        </a:lnTo>
                        <a:lnTo>
                          <a:pt x="2" y="321"/>
                        </a:lnTo>
                        <a:lnTo>
                          <a:pt x="6" y="311"/>
                        </a:lnTo>
                        <a:lnTo>
                          <a:pt x="10" y="300"/>
                        </a:lnTo>
                        <a:lnTo>
                          <a:pt x="12" y="296"/>
                        </a:lnTo>
                        <a:lnTo>
                          <a:pt x="14" y="293"/>
                        </a:lnTo>
                        <a:lnTo>
                          <a:pt x="22" y="295"/>
                        </a:lnTo>
                        <a:lnTo>
                          <a:pt x="31" y="298"/>
                        </a:lnTo>
                        <a:lnTo>
                          <a:pt x="34" y="294"/>
                        </a:lnTo>
                        <a:lnTo>
                          <a:pt x="35" y="289"/>
                        </a:lnTo>
                        <a:lnTo>
                          <a:pt x="37" y="280"/>
                        </a:lnTo>
                        <a:lnTo>
                          <a:pt x="38" y="270"/>
                        </a:lnTo>
                        <a:lnTo>
                          <a:pt x="39" y="261"/>
                        </a:lnTo>
                        <a:lnTo>
                          <a:pt x="42" y="256"/>
                        </a:lnTo>
                        <a:lnTo>
                          <a:pt x="42" y="253"/>
                        </a:lnTo>
                        <a:lnTo>
                          <a:pt x="43" y="252"/>
                        </a:lnTo>
                        <a:lnTo>
                          <a:pt x="40" y="246"/>
                        </a:lnTo>
                        <a:lnTo>
                          <a:pt x="37" y="241"/>
                        </a:lnTo>
                        <a:lnTo>
                          <a:pt x="32" y="236"/>
                        </a:lnTo>
                        <a:lnTo>
                          <a:pt x="30" y="234"/>
                        </a:lnTo>
                        <a:lnTo>
                          <a:pt x="26" y="233"/>
                        </a:lnTo>
                        <a:lnTo>
                          <a:pt x="25" y="230"/>
                        </a:lnTo>
                        <a:lnTo>
                          <a:pt x="24" y="228"/>
                        </a:lnTo>
                        <a:lnTo>
                          <a:pt x="25" y="228"/>
                        </a:lnTo>
                        <a:lnTo>
                          <a:pt x="26" y="227"/>
                        </a:lnTo>
                        <a:lnTo>
                          <a:pt x="26" y="223"/>
                        </a:lnTo>
                        <a:lnTo>
                          <a:pt x="26" y="221"/>
                        </a:lnTo>
                        <a:lnTo>
                          <a:pt x="26" y="217"/>
                        </a:lnTo>
                        <a:lnTo>
                          <a:pt x="24" y="209"/>
                        </a:lnTo>
                        <a:lnTo>
                          <a:pt x="22" y="201"/>
                        </a:lnTo>
                        <a:lnTo>
                          <a:pt x="20" y="197"/>
                        </a:lnTo>
                        <a:lnTo>
                          <a:pt x="17" y="196"/>
                        </a:lnTo>
                        <a:lnTo>
                          <a:pt x="15" y="195"/>
                        </a:lnTo>
                        <a:lnTo>
                          <a:pt x="12" y="192"/>
                        </a:lnTo>
                        <a:lnTo>
                          <a:pt x="8" y="187"/>
                        </a:lnTo>
                        <a:lnTo>
                          <a:pt x="6" y="184"/>
                        </a:lnTo>
                        <a:lnTo>
                          <a:pt x="5" y="182"/>
                        </a:lnTo>
                        <a:lnTo>
                          <a:pt x="6" y="181"/>
                        </a:lnTo>
                        <a:lnTo>
                          <a:pt x="7" y="178"/>
                        </a:lnTo>
                        <a:lnTo>
                          <a:pt x="10" y="177"/>
                        </a:lnTo>
                        <a:lnTo>
                          <a:pt x="11" y="175"/>
                        </a:lnTo>
                        <a:lnTo>
                          <a:pt x="14" y="173"/>
                        </a:lnTo>
                        <a:lnTo>
                          <a:pt x="15" y="172"/>
                        </a:lnTo>
                        <a:lnTo>
                          <a:pt x="17" y="171"/>
                        </a:lnTo>
                        <a:lnTo>
                          <a:pt x="18" y="170"/>
                        </a:lnTo>
                        <a:lnTo>
                          <a:pt x="19" y="169"/>
                        </a:lnTo>
                        <a:lnTo>
                          <a:pt x="22" y="167"/>
                        </a:lnTo>
                        <a:lnTo>
                          <a:pt x="24" y="164"/>
                        </a:lnTo>
                        <a:lnTo>
                          <a:pt x="26" y="161"/>
                        </a:lnTo>
                        <a:lnTo>
                          <a:pt x="26" y="160"/>
                        </a:lnTo>
                        <a:lnTo>
                          <a:pt x="23" y="154"/>
                        </a:lnTo>
                        <a:lnTo>
                          <a:pt x="18" y="150"/>
                        </a:lnTo>
                        <a:lnTo>
                          <a:pt x="14" y="144"/>
                        </a:lnTo>
                        <a:lnTo>
                          <a:pt x="10" y="138"/>
                        </a:lnTo>
                        <a:lnTo>
                          <a:pt x="11" y="135"/>
                        </a:lnTo>
                        <a:lnTo>
                          <a:pt x="12" y="133"/>
                        </a:lnTo>
                        <a:lnTo>
                          <a:pt x="15" y="132"/>
                        </a:lnTo>
                        <a:lnTo>
                          <a:pt x="19" y="132"/>
                        </a:lnTo>
                        <a:lnTo>
                          <a:pt x="24" y="130"/>
                        </a:lnTo>
                        <a:lnTo>
                          <a:pt x="34" y="128"/>
                        </a:lnTo>
                        <a:lnTo>
                          <a:pt x="43" y="126"/>
                        </a:lnTo>
                        <a:lnTo>
                          <a:pt x="53" y="126"/>
                        </a:lnTo>
                        <a:lnTo>
                          <a:pt x="59" y="125"/>
                        </a:lnTo>
                        <a:lnTo>
                          <a:pt x="65" y="125"/>
                        </a:lnTo>
                        <a:lnTo>
                          <a:pt x="78" y="121"/>
                        </a:lnTo>
                        <a:lnTo>
                          <a:pt x="90" y="116"/>
                        </a:lnTo>
                        <a:lnTo>
                          <a:pt x="91" y="106"/>
                        </a:lnTo>
                        <a:lnTo>
                          <a:pt x="92" y="97"/>
                        </a:lnTo>
                        <a:lnTo>
                          <a:pt x="93" y="95"/>
                        </a:lnTo>
                        <a:lnTo>
                          <a:pt x="93" y="94"/>
                        </a:lnTo>
                        <a:lnTo>
                          <a:pt x="94" y="93"/>
                        </a:lnTo>
                        <a:lnTo>
                          <a:pt x="94" y="92"/>
                        </a:lnTo>
                        <a:lnTo>
                          <a:pt x="95" y="87"/>
                        </a:lnTo>
                        <a:lnTo>
                          <a:pt x="97" y="85"/>
                        </a:lnTo>
                        <a:lnTo>
                          <a:pt x="100" y="82"/>
                        </a:lnTo>
                        <a:lnTo>
                          <a:pt x="104" y="79"/>
                        </a:lnTo>
                        <a:lnTo>
                          <a:pt x="107" y="76"/>
                        </a:lnTo>
                        <a:lnTo>
                          <a:pt x="108" y="73"/>
                        </a:lnTo>
                        <a:lnTo>
                          <a:pt x="109" y="71"/>
                        </a:lnTo>
                        <a:lnTo>
                          <a:pt x="110" y="70"/>
                        </a:lnTo>
                        <a:lnTo>
                          <a:pt x="110" y="69"/>
                        </a:lnTo>
                        <a:lnTo>
                          <a:pt x="112" y="69"/>
                        </a:lnTo>
                        <a:lnTo>
                          <a:pt x="114" y="68"/>
                        </a:lnTo>
                        <a:lnTo>
                          <a:pt x="116" y="68"/>
                        </a:lnTo>
                        <a:lnTo>
                          <a:pt x="119" y="63"/>
                        </a:lnTo>
                        <a:lnTo>
                          <a:pt x="121" y="59"/>
                        </a:lnTo>
                        <a:lnTo>
                          <a:pt x="123" y="57"/>
                        </a:lnTo>
                        <a:lnTo>
                          <a:pt x="125" y="56"/>
                        </a:lnTo>
                        <a:lnTo>
                          <a:pt x="127" y="54"/>
                        </a:lnTo>
                        <a:lnTo>
                          <a:pt x="129" y="52"/>
                        </a:lnTo>
                        <a:lnTo>
                          <a:pt x="132" y="50"/>
                        </a:lnTo>
                        <a:lnTo>
                          <a:pt x="136" y="46"/>
                        </a:lnTo>
                        <a:lnTo>
                          <a:pt x="146" y="38"/>
                        </a:lnTo>
                        <a:lnTo>
                          <a:pt x="156" y="30"/>
                        </a:lnTo>
                        <a:lnTo>
                          <a:pt x="161" y="27"/>
                        </a:lnTo>
                        <a:lnTo>
                          <a:pt x="165" y="25"/>
                        </a:lnTo>
                        <a:lnTo>
                          <a:pt x="171" y="20"/>
                        </a:lnTo>
                        <a:lnTo>
                          <a:pt x="179" y="16"/>
                        </a:lnTo>
                        <a:lnTo>
                          <a:pt x="187" y="14"/>
                        </a:lnTo>
                        <a:lnTo>
                          <a:pt x="196" y="13"/>
                        </a:lnTo>
                        <a:lnTo>
                          <a:pt x="201" y="11"/>
                        </a:lnTo>
                        <a:lnTo>
                          <a:pt x="204" y="8"/>
                        </a:lnTo>
                        <a:lnTo>
                          <a:pt x="211" y="0"/>
                        </a:lnTo>
                        <a:lnTo>
                          <a:pt x="212" y="1"/>
                        </a:lnTo>
                        <a:lnTo>
                          <a:pt x="214" y="3"/>
                        </a:lnTo>
                        <a:lnTo>
                          <a:pt x="217" y="8"/>
                        </a:lnTo>
                        <a:lnTo>
                          <a:pt x="219" y="14"/>
                        </a:lnTo>
                        <a:lnTo>
                          <a:pt x="221" y="20"/>
                        </a:lnTo>
                        <a:lnTo>
                          <a:pt x="222" y="24"/>
                        </a:lnTo>
                        <a:lnTo>
                          <a:pt x="224" y="28"/>
                        </a:lnTo>
                        <a:lnTo>
                          <a:pt x="225" y="32"/>
                        </a:lnTo>
                        <a:lnTo>
                          <a:pt x="227" y="38"/>
                        </a:lnTo>
                        <a:lnTo>
                          <a:pt x="230" y="35"/>
                        </a:lnTo>
                        <a:lnTo>
                          <a:pt x="233" y="34"/>
                        </a:lnTo>
                        <a:lnTo>
                          <a:pt x="235" y="34"/>
                        </a:lnTo>
                        <a:lnTo>
                          <a:pt x="236" y="35"/>
                        </a:lnTo>
                        <a:lnTo>
                          <a:pt x="238" y="39"/>
                        </a:lnTo>
                        <a:lnTo>
                          <a:pt x="239" y="44"/>
                        </a:lnTo>
                        <a:lnTo>
                          <a:pt x="239" y="51"/>
                        </a:lnTo>
                        <a:lnTo>
                          <a:pt x="239" y="58"/>
                        </a:lnTo>
                        <a:lnTo>
                          <a:pt x="238" y="63"/>
                        </a:lnTo>
                        <a:lnTo>
                          <a:pt x="238" y="66"/>
                        </a:lnTo>
                        <a:lnTo>
                          <a:pt x="240" y="68"/>
                        </a:lnTo>
                        <a:lnTo>
                          <a:pt x="243" y="68"/>
                        </a:lnTo>
                        <a:lnTo>
                          <a:pt x="246" y="68"/>
                        </a:lnTo>
                        <a:lnTo>
                          <a:pt x="249" y="68"/>
                        </a:lnTo>
                        <a:lnTo>
                          <a:pt x="251" y="71"/>
                        </a:lnTo>
                        <a:lnTo>
                          <a:pt x="254" y="73"/>
                        </a:lnTo>
                        <a:lnTo>
                          <a:pt x="257" y="73"/>
                        </a:lnTo>
                        <a:lnTo>
                          <a:pt x="261" y="73"/>
                        </a:lnTo>
                        <a:lnTo>
                          <a:pt x="263" y="73"/>
                        </a:lnTo>
                        <a:lnTo>
                          <a:pt x="267" y="74"/>
                        </a:lnTo>
                        <a:lnTo>
                          <a:pt x="269" y="77"/>
                        </a:lnTo>
                        <a:lnTo>
                          <a:pt x="271" y="79"/>
                        </a:lnTo>
                        <a:lnTo>
                          <a:pt x="271" y="81"/>
                        </a:lnTo>
                        <a:lnTo>
                          <a:pt x="271" y="84"/>
                        </a:lnTo>
                        <a:lnTo>
                          <a:pt x="272" y="86"/>
                        </a:lnTo>
                        <a:lnTo>
                          <a:pt x="273" y="87"/>
                        </a:lnTo>
                        <a:lnTo>
                          <a:pt x="275" y="89"/>
                        </a:lnTo>
                        <a:lnTo>
                          <a:pt x="278" y="90"/>
                        </a:lnTo>
                        <a:lnTo>
                          <a:pt x="281" y="95"/>
                        </a:lnTo>
                        <a:lnTo>
                          <a:pt x="282" y="98"/>
                        </a:lnTo>
                        <a:lnTo>
                          <a:pt x="284" y="102"/>
                        </a:lnTo>
                        <a:lnTo>
                          <a:pt x="284" y="106"/>
                        </a:lnTo>
                        <a:lnTo>
                          <a:pt x="284" y="113"/>
                        </a:lnTo>
                        <a:lnTo>
                          <a:pt x="284" y="118"/>
                        </a:lnTo>
                        <a:lnTo>
                          <a:pt x="284" y="122"/>
                        </a:lnTo>
                        <a:lnTo>
                          <a:pt x="284" y="125"/>
                        </a:lnTo>
                        <a:lnTo>
                          <a:pt x="284" y="130"/>
                        </a:lnTo>
                        <a:lnTo>
                          <a:pt x="285" y="132"/>
                        </a:lnTo>
                        <a:lnTo>
                          <a:pt x="285" y="134"/>
                        </a:lnTo>
                        <a:lnTo>
                          <a:pt x="284" y="136"/>
                        </a:lnTo>
                        <a:lnTo>
                          <a:pt x="283" y="140"/>
                        </a:lnTo>
                        <a:lnTo>
                          <a:pt x="281" y="145"/>
                        </a:lnTo>
                        <a:lnTo>
                          <a:pt x="282" y="149"/>
                        </a:lnTo>
                        <a:lnTo>
                          <a:pt x="281" y="152"/>
                        </a:lnTo>
                        <a:lnTo>
                          <a:pt x="280" y="160"/>
                        </a:lnTo>
                        <a:lnTo>
                          <a:pt x="280" y="165"/>
                        </a:lnTo>
                        <a:lnTo>
                          <a:pt x="280" y="168"/>
                        </a:lnTo>
                        <a:lnTo>
                          <a:pt x="281" y="171"/>
                        </a:lnTo>
                        <a:lnTo>
                          <a:pt x="283" y="173"/>
                        </a:lnTo>
                        <a:lnTo>
                          <a:pt x="286" y="175"/>
                        </a:lnTo>
                        <a:lnTo>
                          <a:pt x="289" y="177"/>
                        </a:lnTo>
                        <a:lnTo>
                          <a:pt x="292" y="178"/>
                        </a:lnTo>
                        <a:lnTo>
                          <a:pt x="293" y="179"/>
                        </a:lnTo>
                        <a:lnTo>
                          <a:pt x="293" y="180"/>
                        </a:lnTo>
                        <a:lnTo>
                          <a:pt x="294" y="181"/>
                        </a:lnTo>
                        <a:lnTo>
                          <a:pt x="294" y="185"/>
                        </a:lnTo>
                        <a:lnTo>
                          <a:pt x="295" y="188"/>
                        </a:lnTo>
                        <a:lnTo>
                          <a:pt x="296" y="190"/>
                        </a:lnTo>
                        <a:lnTo>
                          <a:pt x="298" y="192"/>
                        </a:lnTo>
                        <a:lnTo>
                          <a:pt x="302" y="194"/>
                        </a:lnTo>
                        <a:lnTo>
                          <a:pt x="308" y="196"/>
                        </a:lnTo>
                        <a:lnTo>
                          <a:pt x="316" y="198"/>
                        </a:lnTo>
                        <a:lnTo>
                          <a:pt x="322" y="201"/>
                        </a:lnTo>
                        <a:lnTo>
                          <a:pt x="327" y="207"/>
                        </a:lnTo>
                        <a:lnTo>
                          <a:pt x="333" y="212"/>
                        </a:lnTo>
                        <a:lnTo>
                          <a:pt x="344" y="220"/>
                        </a:lnTo>
                        <a:lnTo>
                          <a:pt x="355" y="228"/>
                        </a:lnTo>
                        <a:lnTo>
                          <a:pt x="361" y="232"/>
                        </a:lnTo>
                        <a:lnTo>
                          <a:pt x="366" y="239"/>
                        </a:lnTo>
                        <a:lnTo>
                          <a:pt x="369" y="242"/>
                        </a:lnTo>
                        <a:lnTo>
                          <a:pt x="372" y="246"/>
                        </a:lnTo>
                        <a:lnTo>
                          <a:pt x="376" y="248"/>
                        </a:lnTo>
                        <a:lnTo>
                          <a:pt x="380" y="250"/>
                        </a:lnTo>
                        <a:lnTo>
                          <a:pt x="382" y="252"/>
                        </a:lnTo>
                        <a:lnTo>
                          <a:pt x="386" y="254"/>
                        </a:lnTo>
                        <a:lnTo>
                          <a:pt x="388" y="255"/>
                        </a:lnTo>
                        <a:lnTo>
                          <a:pt x="390" y="256"/>
                        </a:lnTo>
                        <a:lnTo>
                          <a:pt x="394" y="262"/>
                        </a:lnTo>
                        <a:lnTo>
                          <a:pt x="400" y="268"/>
                        </a:lnTo>
                        <a:lnTo>
                          <a:pt x="412" y="279"/>
                        </a:lnTo>
                        <a:lnTo>
                          <a:pt x="414" y="286"/>
                        </a:lnTo>
                        <a:lnTo>
                          <a:pt x="417" y="294"/>
                        </a:lnTo>
                        <a:lnTo>
                          <a:pt x="419" y="301"/>
                        </a:lnTo>
                        <a:lnTo>
                          <a:pt x="419" y="308"/>
                        </a:lnTo>
                        <a:lnTo>
                          <a:pt x="411" y="310"/>
                        </a:lnTo>
                        <a:lnTo>
                          <a:pt x="407" y="312"/>
                        </a:lnTo>
                        <a:lnTo>
                          <a:pt x="404" y="315"/>
                        </a:lnTo>
                        <a:lnTo>
                          <a:pt x="401" y="318"/>
                        </a:lnTo>
                        <a:lnTo>
                          <a:pt x="398" y="321"/>
                        </a:lnTo>
                        <a:lnTo>
                          <a:pt x="396" y="322"/>
                        </a:lnTo>
                        <a:lnTo>
                          <a:pt x="395" y="323"/>
                        </a:lnTo>
                        <a:lnTo>
                          <a:pt x="393" y="331"/>
                        </a:lnTo>
                        <a:lnTo>
                          <a:pt x="390" y="341"/>
                        </a:lnTo>
                        <a:lnTo>
                          <a:pt x="386" y="349"/>
                        </a:lnTo>
                        <a:lnTo>
                          <a:pt x="382" y="356"/>
                        </a:lnTo>
                        <a:lnTo>
                          <a:pt x="378" y="361"/>
                        </a:lnTo>
                        <a:lnTo>
                          <a:pt x="375" y="366"/>
                        </a:lnTo>
                        <a:lnTo>
                          <a:pt x="372" y="368"/>
                        </a:lnTo>
                        <a:lnTo>
                          <a:pt x="369" y="368"/>
                        </a:lnTo>
                        <a:lnTo>
                          <a:pt x="366" y="369"/>
                        </a:lnTo>
                        <a:lnTo>
                          <a:pt x="365" y="369"/>
                        </a:lnTo>
                        <a:lnTo>
                          <a:pt x="364" y="369"/>
                        </a:lnTo>
                        <a:lnTo>
                          <a:pt x="359" y="373"/>
                        </a:lnTo>
                        <a:lnTo>
                          <a:pt x="353" y="377"/>
                        </a:lnTo>
                        <a:lnTo>
                          <a:pt x="346" y="379"/>
                        </a:lnTo>
                        <a:lnTo>
                          <a:pt x="339" y="382"/>
                        </a:lnTo>
                        <a:lnTo>
                          <a:pt x="336" y="383"/>
                        </a:lnTo>
                        <a:lnTo>
                          <a:pt x="334" y="385"/>
                        </a:lnTo>
                        <a:lnTo>
                          <a:pt x="329" y="388"/>
                        </a:lnTo>
                        <a:lnTo>
                          <a:pt x="326" y="390"/>
                        </a:lnTo>
                        <a:lnTo>
                          <a:pt x="325" y="391"/>
                        </a:lnTo>
                        <a:lnTo>
                          <a:pt x="324" y="391"/>
                        </a:lnTo>
                        <a:lnTo>
                          <a:pt x="323" y="394"/>
                        </a:lnTo>
                        <a:lnTo>
                          <a:pt x="322" y="396"/>
                        </a:lnTo>
                        <a:lnTo>
                          <a:pt x="321" y="399"/>
                        </a:lnTo>
                        <a:lnTo>
                          <a:pt x="320" y="402"/>
                        </a:lnTo>
                        <a:lnTo>
                          <a:pt x="320" y="404"/>
                        </a:lnTo>
                        <a:lnTo>
                          <a:pt x="321" y="405"/>
                        </a:lnTo>
                        <a:lnTo>
                          <a:pt x="321" y="406"/>
                        </a:lnTo>
                        <a:lnTo>
                          <a:pt x="321" y="408"/>
                        </a:lnTo>
                        <a:lnTo>
                          <a:pt x="319" y="408"/>
                        </a:lnTo>
                        <a:lnTo>
                          <a:pt x="318" y="409"/>
                        </a:lnTo>
                        <a:lnTo>
                          <a:pt x="317" y="412"/>
                        </a:lnTo>
                        <a:lnTo>
                          <a:pt x="316" y="420"/>
                        </a:lnTo>
                        <a:lnTo>
                          <a:pt x="314" y="427"/>
                        </a:lnTo>
                        <a:lnTo>
                          <a:pt x="314" y="434"/>
                        </a:lnTo>
                        <a:lnTo>
                          <a:pt x="313" y="443"/>
                        </a:lnTo>
                        <a:lnTo>
                          <a:pt x="314" y="447"/>
                        </a:lnTo>
                        <a:lnTo>
                          <a:pt x="314" y="450"/>
                        </a:lnTo>
                        <a:lnTo>
                          <a:pt x="313" y="454"/>
                        </a:lnTo>
                        <a:lnTo>
                          <a:pt x="312" y="456"/>
                        </a:lnTo>
                        <a:lnTo>
                          <a:pt x="312" y="457"/>
                        </a:lnTo>
                        <a:lnTo>
                          <a:pt x="313" y="459"/>
                        </a:lnTo>
                        <a:lnTo>
                          <a:pt x="315" y="461"/>
                        </a:lnTo>
                        <a:lnTo>
                          <a:pt x="316" y="465"/>
                        </a:lnTo>
                        <a:lnTo>
                          <a:pt x="315" y="469"/>
                        </a:lnTo>
                        <a:lnTo>
                          <a:pt x="314" y="473"/>
                        </a:lnTo>
                        <a:lnTo>
                          <a:pt x="313" y="475"/>
                        </a:lnTo>
                        <a:lnTo>
                          <a:pt x="314" y="479"/>
                        </a:lnTo>
                        <a:lnTo>
                          <a:pt x="314" y="483"/>
                        </a:lnTo>
                        <a:lnTo>
                          <a:pt x="315" y="488"/>
                        </a:lnTo>
                        <a:lnTo>
                          <a:pt x="315" y="494"/>
                        </a:lnTo>
                        <a:lnTo>
                          <a:pt x="315" y="501"/>
                        </a:lnTo>
                        <a:lnTo>
                          <a:pt x="311" y="503"/>
                        </a:lnTo>
                        <a:lnTo>
                          <a:pt x="308" y="504"/>
                        </a:lnTo>
                        <a:lnTo>
                          <a:pt x="306" y="504"/>
                        </a:lnTo>
                        <a:lnTo>
                          <a:pt x="304" y="504"/>
                        </a:lnTo>
                        <a:lnTo>
                          <a:pt x="301" y="504"/>
                        </a:lnTo>
                        <a:lnTo>
                          <a:pt x="298" y="504"/>
                        </a:lnTo>
                        <a:lnTo>
                          <a:pt x="295" y="505"/>
                        </a:lnTo>
                        <a:lnTo>
                          <a:pt x="288" y="504"/>
                        </a:lnTo>
                        <a:lnTo>
                          <a:pt x="281" y="503"/>
                        </a:lnTo>
                        <a:lnTo>
                          <a:pt x="274" y="502"/>
                        </a:lnTo>
                        <a:lnTo>
                          <a:pt x="267" y="502"/>
                        </a:lnTo>
                        <a:lnTo>
                          <a:pt x="265" y="504"/>
                        </a:lnTo>
                        <a:lnTo>
                          <a:pt x="264" y="505"/>
                        </a:lnTo>
                        <a:lnTo>
                          <a:pt x="263" y="505"/>
                        </a:lnTo>
                        <a:lnTo>
                          <a:pt x="262" y="504"/>
                        </a:lnTo>
                        <a:lnTo>
                          <a:pt x="259" y="502"/>
                        </a:lnTo>
                        <a:lnTo>
                          <a:pt x="257" y="501"/>
                        </a:lnTo>
                        <a:lnTo>
                          <a:pt x="255" y="499"/>
                        </a:lnTo>
                        <a:lnTo>
                          <a:pt x="253" y="500"/>
                        </a:lnTo>
                        <a:lnTo>
                          <a:pt x="251" y="502"/>
                        </a:lnTo>
                        <a:lnTo>
                          <a:pt x="248" y="504"/>
                        </a:lnTo>
                        <a:lnTo>
                          <a:pt x="245" y="505"/>
                        </a:lnTo>
                        <a:lnTo>
                          <a:pt x="241" y="506"/>
                        </a:lnTo>
                        <a:lnTo>
                          <a:pt x="236" y="506"/>
                        </a:lnTo>
                        <a:lnTo>
                          <a:pt x="231" y="506"/>
                        </a:lnTo>
                        <a:lnTo>
                          <a:pt x="227" y="507"/>
                        </a:lnTo>
                        <a:lnTo>
                          <a:pt x="224" y="508"/>
                        </a:lnTo>
                        <a:lnTo>
                          <a:pt x="221" y="509"/>
                        </a:lnTo>
                        <a:lnTo>
                          <a:pt x="219" y="510"/>
                        </a:lnTo>
                        <a:lnTo>
                          <a:pt x="216" y="511"/>
                        </a:lnTo>
                        <a:lnTo>
                          <a:pt x="210" y="511"/>
                        </a:lnTo>
                        <a:lnTo>
                          <a:pt x="204" y="511"/>
                        </a:lnTo>
                        <a:lnTo>
                          <a:pt x="198" y="510"/>
                        </a:lnTo>
                        <a:lnTo>
                          <a:pt x="192" y="511"/>
                        </a:lnTo>
                        <a:lnTo>
                          <a:pt x="189" y="514"/>
                        </a:lnTo>
                        <a:lnTo>
                          <a:pt x="187" y="518"/>
                        </a:lnTo>
                        <a:lnTo>
                          <a:pt x="184" y="521"/>
                        </a:lnTo>
                        <a:lnTo>
                          <a:pt x="181" y="524"/>
                        </a:lnTo>
                        <a:lnTo>
                          <a:pt x="178" y="527"/>
                        </a:lnTo>
                        <a:lnTo>
                          <a:pt x="175" y="529"/>
                        </a:lnTo>
                        <a:lnTo>
                          <a:pt x="173" y="531"/>
                        </a:lnTo>
                        <a:lnTo>
                          <a:pt x="172" y="535"/>
                        </a:lnTo>
                      </a:path>
                    </a:pathLst>
                  </a:custGeom>
                  <a:solidFill>
                    <a:schemeClr val="bg1">
                      <a:lumMod val="95000"/>
                    </a:schemeClr>
                  </a:solidFill>
                  <a:ln w="12700" cap="rnd">
                    <a:solidFill>
                      <a:schemeClr val="tx1">
                        <a:lumMod val="50000"/>
                        <a:lumOff val="50000"/>
                      </a:schemeClr>
                    </a:solidFill>
                    <a:round/>
                    <a:headEnd/>
                    <a:tailEnd/>
                  </a:ln>
                </p:spPr>
                <p:txBody>
                  <a:bodyPr/>
                  <a:lstStyle/>
                  <a:p>
                    <a:pPr>
                      <a:defRPr/>
                    </a:pPr>
                    <a:endParaRPr lang="ru-RU" dirty="0">
                      <a:latin typeface="+mj-lt"/>
                    </a:endParaRPr>
                  </a:p>
                </p:txBody>
              </p:sp>
              <p:sp>
                <p:nvSpPr>
                  <p:cNvPr id="162" name="Freeform 185"/>
                  <p:cNvSpPr>
                    <a:spLocks/>
                  </p:cNvSpPr>
                  <p:nvPr/>
                </p:nvSpPr>
                <p:spPr bwMode="auto">
                  <a:xfrm>
                    <a:off x="7429535" y="2195903"/>
                    <a:ext cx="847748" cy="1152881"/>
                  </a:xfrm>
                  <a:custGeom>
                    <a:avLst/>
                    <a:gdLst>
                      <a:gd name="T0" fmla="*/ 2147483647 w 375"/>
                      <a:gd name="T1" fmla="*/ 2147483647 h 499"/>
                      <a:gd name="T2" fmla="*/ 2147483647 w 375"/>
                      <a:gd name="T3" fmla="*/ 2147483647 h 499"/>
                      <a:gd name="T4" fmla="*/ 2147483647 w 375"/>
                      <a:gd name="T5" fmla="*/ 2147483647 h 499"/>
                      <a:gd name="T6" fmla="*/ 2147483647 w 375"/>
                      <a:gd name="T7" fmla="*/ 2147483647 h 499"/>
                      <a:gd name="T8" fmla="*/ 2147483647 w 375"/>
                      <a:gd name="T9" fmla="*/ 2147483647 h 499"/>
                      <a:gd name="T10" fmla="*/ 2147483647 w 375"/>
                      <a:gd name="T11" fmla="*/ 2147483647 h 499"/>
                      <a:gd name="T12" fmla="*/ 2147483647 w 375"/>
                      <a:gd name="T13" fmla="*/ 2147483647 h 499"/>
                      <a:gd name="T14" fmla="*/ 2147483647 w 375"/>
                      <a:gd name="T15" fmla="*/ 2147483647 h 499"/>
                      <a:gd name="T16" fmla="*/ 2147483647 w 375"/>
                      <a:gd name="T17" fmla="*/ 2147483647 h 499"/>
                      <a:gd name="T18" fmla="*/ 2147483647 w 375"/>
                      <a:gd name="T19" fmla="*/ 2147483647 h 499"/>
                      <a:gd name="T20" fmla="*/ 2147483647 w 375"/>
                      <a:gd name="T21" fmla="*/ 2147483647 h 499"/>
                      <a:gd name="T22" fmla="*/ 2147483647 w 375"/>
                      <a:gd name="T23" fmla="*/ 2147483647 h 499"/>
                      <a:gd name="T24" fmla="*/ 2147483647 w 375"/>
                      <a:gd name="T25" fmla="*/ 2147483647 h 499"/>
                      <a:gd name="T26" fmla="*/ 2147483647 w 375"/>
                      <a:gd name="T27" fmla="*/ 2147483647 h 499"/>
                      <a:gd name="T28" fmla="*/ 2147483647 w 375"/>
                      <a:gd name="T29" fmla="*/ 2147483647 h 499"/>
                      <a:gd name="T30" fmla="*/ 2147483647 w 375"/>
                      <a:gd name="T31" fmla="*/ 2147483647 h 499"/>
                      <a:gd name="T32" fmla="*/ 2147483647 w 375"/>
                      <a:gd name="T33" fmla="*/ 2147483647 h 499"/>
                      <a:gd name="T34" fmla="*/ 2147483647 w 375"/>
                      <a:gd name="T35" fmla="*/ 2147483647 h 499"/>
                      <a:gd name="T36" fmla="*/ 2147483647 w 375"/>
                      <a:gd name="T37" fmla="*/ 2147483647 h 499"/>
                      <a:gd name="T38" fmla="*/ 2147483647 w 375"/>
                      <a:gd name="T39" fmla="*/ 2147483647 h 499"/>
                      <a:gd name="T40" fmla="*/ 2147483647 w 375"/>
                      <a:gd name="T41" fmla="*/ 2147483647 h 499"/>
                      <a:gd name="T42" fmla="*/ 2147483647 w 375"/>
                      <a:gd name="T43" fmla="*/ 2147483647 h 499"/>
                      <a:gd name="T44" fmla="*/ 2147483647 w 375"/>
                      <a:gd name="T45" fmla="*/ 2147483647 h 499"/>
                      <a:gd name="T46" fmla="*/ 2147483647 w 375"/>
                      <a:gd name="T47" fmla="*/ 2147483647 h 499"/>
                      <a:gd name="T48" fmla="*/ 2147483647 w 375"/>
                      <a:gd name="T49" fmla="*/ 2147483647 h 499"/>
                      <a:gd name="T50" fmla="*/ 2147483647 w 375"/>
                      <a:gd name="T51" fmla="*/ 2147483647 h 499"/>
                      <a:gd name="T52" fmla="*/ 2147483647 w 375"/>
                      <a:gd name="T53" fmla="*/ 2147483647 h 499"/>
                      <a:gd name="T54" fmla="*/ 2147483647 w 375"/>
                      <a:gd name="T55" fmla="*/ 2147483647 h 499"/>
                      <a:gd name="T56" fmla="*/ 2147483647 w 375"/>
                      <a:gd name="T57" fmla="*/ 2147483647 h 499"/>
                      <a:gd name="T58" fmla="*/ 2147483647 w 375"/>
                      <a:gd name="T59" fmla="*/ 2147483647 h 499"/>
                      <a:gd name="T60" fmla="*/ 2147483647 w 375"/>
                      <a:gd name="T61" fmla="*/ 2147483647 h 499"/>
                      <a:gd name="T62" fmla="*/ 2147483647 w 375"/>
                      <a:gd name="T63" fmla="*/ 2147483647 h 499"/>
                      <a:gd name="T64" fmla="*/ 2147483647 w 375"/>
                      <a:gd name="T65" fmla="*/ 2147483647 h 499"/>
                      <a:gd name="T66" fmla="*/ 2147483647 w 375"/>
                      <a:gd name="T67" fmla="*/ 2147483647 h 499"/>
                      <a:gd name="T68" fmla="*/ 2147483647 w 375"/>
                      <a:gd name="T69" fmla="*/ 2147483647 h 499"/>
                      <a:gd name="T70" fmla="*/ 2147483647 w 375"/>
                      <a:gd name="T71" fmla="*/ 2147483647 h 499"/>
                      <a:gd name="T72" fmla="*/ 2147483647 w 375"/>
                      <a:gd name="T73" fmla="*/ 2147483647 h 499"/>
                      <a:gd name="T74" fmla="*/ 2147483647 w 375"/>
                      <a:gd name="T75" fmla="*/ 2147483647 h 499"/>
                      <a:gd name="T76" fmla="*/ 2147483647 w 375"/>
                      <a:gd name="T77" fmla="*/ 2147483647 h 499"/>
                      <a:gd name="T78" fmla="*/ 2147483647 w 375"/>
                      <a:gd name="T79" fmla="*/ 2147483647 h 499"/>
                      <a:gd name="T80" fmla="*/ 2147483647 w 375"/>
                      <a:gd name="T81" fmla="*/ 2147483647 h 499"/>
                      <a:gd name="T82" fmla="*/ 2147483647 w 375"/>
                      <a:gd name="T83" fmla="*/ 2147483647 h 499"/>
                      <a:gd name="T84" fmla="*/ 2147483647 w 375"/>
                      <a:gd name="T85" fmla="*/ 2147483647 h 499"/>
                      <a:gd name="T86" fmla="*/ 2147483647 w 375"/>
                      <a:gd name="T87" fmla="*/ 2147483647 h 499"/>
                      <a:gd name="T88" fmla="*/ 2147483647 w 375"/>
                      <a:gd name="T89" fmla="*/ 2147483647 h 499"/>
                      <a:gd name="T90" fmla="*/ 2147483647 w 375"/>
                      <a:gd name="T91" fmla="*/ 2147483647 h 499"/>
                      <a:gd name="T92" fmla="*/ 2147483647 w 375"/>
                      <a:gd name="T93" fmla="*/ 2147483647 h 499"/>
                      <a:gd name="T94" fmla="*/ 2147483647 w 375"/>
                      <a:gd name="T95" fmla="*/ 2147483647 h 499"/>
                      <a:gd name="T96" fmla="*/ 2147483647 w 375"/>
                      <a:gd name="T97" fmla="*/ 2147483647 h 499"/>
                      <a:gd name="T98" fmla="*/ 2147483647 w 375"/>
                      <a:gd name="T99" fmla="*/ 2147483647 h 499"/>
                      <a:gd name="T100" fmla="*/ 2147483647 w 375"/>
                      <a:gd name="T101" fmla="*/ 2147483647 h 499"/>
                      <a:gd name="T102" fmla="*/ 2147483647 w 375"/>
                      <a:gd name="T103" fmla="*/ 2147483647 h 499"/>
                      <a:gd name="T104" fmla="*/ 2147483647 w 375"/>
                      <a:gd name="T105" fmla="*/ 2147483647 h 499"/>
                      <a:gd name="T106" fmla="*/ 2147483647 w 375"/>
                      <a:gd name="T107" fmla="*/ 2147483647 h 499"/>
                      <a:gd name="T108" fmla="*/ 2147483647 w 375"/>
                      <a:gd name="T109" fmla="*/ 2147483647 h 499"/>
                      <a:gd name="T110" fmla="*/ 2147483647 w 375"/>
                      <a:gd name="T111" fmla="*/ 2147483647 h 499"/>
                      <a:gd name="T112" fmla="*/ 2147483647 w 375"/>
                      <a:gd name="T113" fmla="*/ 2147483647 h 499"/>
                      <a:gd name="T114" fmla="*/ 2147483647 w 375"/>
                      <a:gd name="T115" fmla="*/ 2147483647 h 499"/>
                      <a:gd name="T116" fmla="*/ 2147483647 w 375"/>
                      <a:gd name="T117" fmla="*/ 2147483647 h 499"/>
                      <a:gd name="T118" fmla="*/ 2147483647 w 375"/>
                      <a:gd name="T119" fmla="*/ 2147483647 h 499"/>
                      <a:gd name="T120" fmla="*/ 2147483647 w 375"/>
                      <a:gd name="T121" fmla="*/ 2147483647 h 4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5"/>
                      <a:gd name="T184" fmla="*/ 0 h 499"/>
                      <a:gd name="T185" fmla="*/ 375 w 375"/>
                      <a:gd name="T186" fmla="*/ 499 h 49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5" h="499">
                        <a:moveTo>
                          <a:pt x="275" y="497"/>
                        </a:moveTo>
                        <a:lnTo>
                          <a:pt x="268" y="498"/>
                        </a:lnTo>
                        <a:lnTo>
                          <a:pt x="262" y="498"/>
                        </a:lnTo>
                        <a:lnTo>
                          <a:pt x="250" y="498"/>
                        </a:lnTo>
                        <a:lnTo>
                          <a:pt x="244" y="498"/>
                        </a:lnTo>
                        <a:lnTo>
                          <a:pt x="237" y="498"/>
                        </a:lnTo>
                        <a:lnTo>
                          <a:pt x="229" y="498"/>
                        </a:lnTo>
                        <a:lnTo>
                          <a:pt x="220" y="498"/>
                        </a:lnTo>
                        <a:lnTo>
                          <a:pt x="218" y="494"/>
                        </a:lnTo>
                        <a:lnTo>
                          <a:pt x="217" y="490"/>
                        </a:lnTo>
                        <a:lnTo>
                          <a:pt x="215" y="486"/>
                        </a:lnTo>
                        <a:lnTo>
                          <a:pt x="213" y="482"/>
                        </a:lnTo>
                        <a:lnTo>
                          <a:pt x="212" y="478"/>
                        </a:lnTo>
                        <a:lnTo>
                          <a:pt x="210" y="474"/>
                        </a:lnTo>
                        <a:lnTo>
                          <a:pt x="209" y="473"/>
                        </a:lnTo>
                        <a:lnTo>
                          <a:pt x="208" y="470"/>
                        </a:lnTo>
                        <a:lnTo>
                          <a:pt x="206" y="467"/>
                        </a:lnTo>
                        <a:lnTo>
                          <a:pt x="202" y="463"/>
                        </a:lnTo>
                        <a:lnTo>
                          <a:pt x="199" y="459"/>
                        </a:lnTo>
                        <a:lnTo>
                          <a:pt x="192" y="452"/>
                        </a:lnTo>
                        <a:lnTo>
                          <a:pt x="189" y="449"/>
                        </a:lnTo>
                        <a:lnTo>
                          <a:pt x="186" y="447"/>
                        </a:lnTo>
                        <a:lnTo>
                          <a:pt x="184" y="446"/>
                        </a:lnTo>
                        <a:lnTo>
                          <a:pt x="181" y="445"/>
                        </a:lnTo>
                        <a:lnTo>
                          <a:pt x="178" y="445"/>
                        </a:lnTo>
                        <a:lnTo>
                          <a:pt x="176" y="444"/>
                        </a:lnTo>
                        <a:lnTo>
                          <a:pt x="173" y="441"/>
                        </a:lnTo>
                        <a:lnTo>
                          <a:pt x="169" y="436"/>
                        </a:lnTo>
                        <a:lnTo>
                          <a:pt x="160" y="426"/>
                        </a:lnTo>
                        <a:lnTo>
                          <a:pt x="155" y="421"/>
                        </a:lnTo>
                        <a:lnTo>
                          <a:pt x="150" y="417"/>
                        </a:lnTo>
                        <a:lnTo>
                          <a:pt x="145" y="414"/>
                        </a:lnTo>
                        <a:lnTo>
                          <a:pt x="141" y="413"/>
                        </a:lnTo>
                        <a:lnTo>
                          <a:pt x="131" y="405"/>
                        </a:lnTo>
                        <a:lnTo>
                          <a:pt x="121" y="397"/>
                        </a:lnTo>
                        <a:lnTo>
                          <a:pt x="111" y="391"/>
                        </a:lnTo>
                        <a:lnTo>
                          <a:pt x="105" y="389"/>
                        </a:lnTo>
                        <a:lnTo>
                          <a:pt x="99" y="387"/>
                        </a:lnTo>
                        <a:lnTo>
                          <a:pt x="94" y="381"/>
                        </a:lnTo>
                        <a:lnTo>
                          <a:pt x="90" y="375"/>
                        </a:lnTo>
                        <a:lnTo>
                          <a:pt x="85" y="370"/>
                        </a:lnTo>
                        <a:lnTo>
                          <a:pt x="83" y="368"/>
                        </a:lnTo>
                        <a:lnTo>
                          <a:pt x="79" y="366"/>
                        </a:lnTo>
                        <a:lnTo>
                          <a:pt x="76" y="357"/>
                        </a:lnTo>
                        <a:lnTo>
                          <a:pt x="74" y="349"/>
                        </a:lnTo>
                        <a:lnTo>
                          <a:pt x="75" y="343"/>
                        </a:lnTo>
                        <a:lnTo>
                          <a:pt x="76" y="337"/>
                        </a:lnTo>
                        <a:lnTo>
                          <a:pt x="77" y="332"/>
                        </a:lnTo>
                        <a:lnTo>
                          <a:pt x="79" y="326"/>
                        </a:lnTo>
                        <a:lnTo>
                          <a:pt x="80" y="324"/>
                        </a:lnTo>
                        <a:lnTo>
                          <a:pt x="81" y="321"/>
                        </a:lnTo>
                        <a:lnTo>
                          <a:pt x="82" y="319"/>
                        </a:lnTo>
                        <a:lnTo>
                          <a:pt x="82" y="318"/>
                        </a:lnTo>
                        <a:lnTo>
                          <a:pt x="81" y="313"/>
                        </a:lnTo>
                        <a:lnTo>
                          <a:pt x="80" y="311"/>
                        </a:lnTo>
                        <a:lnTo>
                          <a:pt x="80" y="308"/>
                        </a:lnTo>
                        <a:lnTo>
                          <a:pt x="80" y="305"/>
                        </a:lnTo>
                        <a:lnTo>
                          <a:pt x="80" y="303"/>
                        </a:lnTo>
                        <a:lnTo>
                          <a:pt x="80" y="300"/>
                        </a:lnTo>
                        <a:lnTo>
                          <a:pt x="80" y="294"/>
                        </a:lnTo>
                        <a:lnTo>
                          <a:pt x="78" y="290"/>
                        </a:lnTo>
                        <a:lnTo>
                          <a:pt x="77" y="287"/>
                        </a:lnTo>
                        <a:lnTo>
                          <a:pt x="75" y="283"/>
                        </a:lnTo>
                        <a:lnTo>
                          <a:pt x="73" y="281"/>
                        </a:lnTo>
                        <a:lnTo>
                          <a:pt x="73" y="280"/>
                        </a:lnTo>
                        <a:lnTo>
                          <a:pt x="71" y="280"/>
                        </a:lnTo>
                        <a:lnTo>
                          <a:pt x="69" y="278"/>
                        </a:lnTo>
                        <a:lnTo>
                          <a:pt x="67" y="274"/>
                        </a:lnTo>
                        <a:lnTo>
                          <a:pt x="66" y="272"/>
                        </a:lnTo>
                        <a:lnTo>
                          <a:pt x="65" y="270"/>
                        </a:lnTo>
                        <a:lnTo>
                          <a:pt x="65" y="267"/>
                        </a:lnTo>
                        <a:lnTo>
                          <a:pt x="63" y="265"/>
                        </a:lnTo>
                        <a:lnTo>
                          <a:pt x="60" y="264"/>
                        </a:lnTo>
                        <a:lnTo>
                          <a:pt x="57" y="264"/>
                        </a:lnTo>
                        <a:lnTo>
                          <a:pt x="53" y="264"/>
                        </a:lnTo>
                        <a:lnTo>
                          <a:pt x="50" y="263"/>
                        </a:lnTo>
                        <a:lnTo>
                          <a:pt x="47" y="260"/>
                        </a:lnTo>
                        <a:lnTo>
                          <a:pt x="44" y="260"/>
                        </a:lnTo>
                        <a:lnTo>
                          <a:pt x="40" y="258"/>
                        </a:lnTo>
                        <a:lnTo>
                          <a:pt x="39" y="257"/>
                        </a:lnTo>
                        <a:lnTo>
                          <a:pt x="37" y="256"/>
                        </a:lnTo>
                        <a:lnTo>
                          <a:pt x="36" y="254"/>
                        </a:lnTo>
                        <a:lnTo>
                          <a:pt x="34" y="250"/>
                        </a:lnTo>
                        <a:lnTo>
                          <a:pt x="34" y="243"/>
                        </a:lnTo>
                        <a:lnTo>
                          <a:pt x="34" y="239"/>
                        </a:lnTo>
                        <a:lnTo>
                          <a:pt x="34" y="235"/>
                        </a:lnTo>
                        <a:lnTo>
                          <a:pt x="33" y="234"/>
                        </a:lnTo>
                        <a:lnTo>
                          <a:pt x="33" y="232"/>
                        </a:lnTo>
                        <a:lnTo>
                          <a:pt x="30" y="231"/>
                        </a:lnTo>
                        <a:lnTo>
                          <a:pt x="27" y="231"/>
                        </a:lnTo>
                        <a:lnTo>
                          <a:pt x="23" y="229"/>
                        </a:lnTo>
                        <a:lnTo>
                          <a:pt x="21" y="225"/>
                        </a:lnTo>
                        <a:lnTo>
                          <a:pt x="19" y="221"/>
                        </a:lnTo>
                        <a:lnTo>
                          <a:pt x="18" y="213"/>
                        </a:lnTo>
                        <a:lnTo>
                          <a:pt x="16" y="205"/>
                        </a:lnTo>
                        <a:lnTo>
                          <a:pt x="14" y="201"/>
                        </a:lnTo>
                        <a:lnTo>
                          <a:pt x="12" y="197"/>
                        </a:lnTo>
                        <a:lnTo>
                          <a:pt x="8" y="191"/>
                        </a:lnTo>
                        <a:lnTo>
                          <a:pt x="4" y="187"/>
                        </a:lnTo>
                        <a:lnTo>
                          <a:pt x="1" y="181"/>
                        </a:lnTo>
                        <a:lnTo>
                          <a:pt x="1" y="178"/>
                        </a:lnTo>
                        <a:lnTo>
                          <a:pt x="0" y="174"/>
                        </a:lnTo>
                        <a:lnTo>
                          <a:pt x="2" y="166"/>
                        </a:lnTo>
                        <a:lnTo>
                          <a:pt x="5" y="158"/>
                        </a:lnTo>
                        <a:lnTo>
                          <a:pt x="8" y="151"/>
                        </a:lnTo>
                        <a:lnTo>
                          <a:pt x="10" y="147"/>
                        </a:lnTo>
                        <a:lnTo>
                          <a:pt x="12" y="144"/>
                        </a:lnTo>
                        <a:lnTo>
                          <a:pt x="17" y="140"/>
                        </a:lnTo>
                        <a:lnTo>
                          <a:pt x="21" y="136"/>
                        </a:lnTo>
                        <a:lnTo>
                          <a:pt x="25" y="133"/>
                        </a:lnTo>
                        <a:lnTo>
                          <a:pt x="29" y="128"/>
                        </a:lnTo>
                        <a:lnTo>
                          <a:pt x="27" y="92"/>
                        </a:lnTo>
                        <a:lnTo>
                          <a:pt x="27" y="74"/>
                        </a:lnTo>
                        <a:lnTo>
                          <a:pt x="25" y="55"/>
                        </a:lnTo>
                        <a:lnTo>
                          <a:pt x="25" y="51"/>
                        </a:lnTo>
                        <a:lnTo>
                          <a:pt x="26" y="48"/>
                        </a:lnTo>
                        <a:lnTo>
                          <a:pt x="27" y="44"/>
                        </a:lnTo>
                        <a:lnTo>
                          <a:pt x="27" y="42"/>
                        </a:lnTo>
                        <a:lnTo>
                          <a:pt x="28" y="41"/>
                        </a:lnTo>
                        <a:lnTo>
                          <a:pt x="29" y="41"/>
                        </a:lnTo>
                        <a:lnTo>
                          <a:pt x="30" y="41"/>
                        </a:lnTo>
                        <a:lnTo>
                          <a:pt x="31" y="38"/>
                        </a:lnTo>
                        <a:lnTo>
                          <a:pt x="33" y="34"/>
                        </a:lnTo>
                        <a:lnTo>
                          <a:pt x="31" y="31"/>
                        </a:lnTo>
                        <a:lnTo>
                          <a:pt x="29" y="29"/>
                        </a:lnTo>
                        <a:lnTo>
                          <a:pt x="26" y="28"/>
                        </a:lnTo>
                        <a:lnTo>
                          <a:pt x="22" y="27"/>
                        </a:lnTo>
                        <a:lnTo>
                          <a:pt x="22" y="21"/>
                        </a:lnTo>
                        <a:lnTo>
                          <a:pt x="22" y="17"/>
                        </a:lnTo>
                        <a:lnTo>
                          <a:pt x="22" y="13"/>
                        </a:lnTo>
                        <a:lnTo>
                          <a:pt x="22" y="11"/>
                        </a:lnTo>
                        <a:lnTo>
                          <a:pt x="24" y="9"/>
                        </a:lnTo>
                        <a:lnTo>
                          <a:pt x="25" y="9"/>
                        </a:lnTo>
                        <a:lnTo>
                          <a:pt x="28" y="8"/>
                        </a:lnTo>
                        <a:lnTo>
                          <a:pt x="33" y="7"/>
                        </a:lnTo>
                        <a:lnTo>
                          <a:pt x="34" y="5"/>
                        </a:lnTo>
                        <a:lnTo>
                          <a:pt x="36" y="2"/>
                        </a:lnTo>
                        <a:lnTo>
                          <a:pt x="41" y="1"/>
                        </a:lnTo>
                        <a:lnTo>
                          <a:pt x="47" y="0"/>
                        </a:lnTo>
                        <a:lnTo>
                          <a:pt x="53" y="0"/>
                        </a:lnTo>
                        <a:lnTo>
                          <a:pt x="56" y="4"/>
                        </a:lnTo>
                        <a:lnTo>
                          <a:pt x="60" y="6"/>
                        </a:lnTo>
                        <a:lnTo>
                          <a:pt x="64" y="7"/>
                        </a:lnTo>
                        <a:lnTo>
                          <a:pt x="67" y="8"/>
                        </a:lnTo>
                        <a:lnTo>
                          <a:pt x="70" y="8"/>
                        </a:lnTo>
                        <a:lnTo>
                          <a:pt x="71" y="8"/>
                        </a:lnTo>
                        <a:lnTo>
                          <a:pt x="72" y="8"/>
                        </a:lnTo>
                        <a:lnTo>
                          <a:pt x="73" y="9"/>
                        </a:lnTo>
                        <a:lnTo>
                          <a:pt x="74" y="10"/>
                        </a:lnTo>
                        <a:lnTo>
                          <a:pt x="75" y="12"/>
                        </a:lnTo>
                        <a:lnTo>
                          <a:pt x="76" y="14"/>
                        </a:lnTo>
                        <a:lnTo>
                          <a:pt x="79" y="15"/>
                        </a:lnTo>
                        <a:lnTo>
                          <a:pt x="82" y="16"/>
                        </a:lnTo>
                        <a:lnTo>
                          <a:pt x="84" y="17"/>
                        </a:lnTo>
                        <a:lnTo>
                          <a:pt x="85" y="17"/>
                        </a:lnTo>
                        <a:lnTo>
                          <a:pt x="88" y="19"/>
                        </a:lnTo>
                        <a:lnTo>
                          <a:pt x="91" y="21"/>
                        </a:lnTo>
                        <a:lnTo>
                          <a:pt x="94" y="21"/>
                        </a:lnTo>
                        <a:lnTo>
                          <a:pt x="97" y="20"/>
                        </a:lnTo>
                        <a:lnTo>
                          <a:pt x="100" y="17"/>
                        </a:lnTo>
                        <a:lnTo>
                          <a:pt x="102" y="15"/>
                        </a:lnTo>
                        <a:lnTo>
                          <a:pt x="105" y="13"/>
                        </a:lnTo>
                        <a:lnTo>
                          <a:pt x="108" y="12"/>
                        </a:lnTo>
                        <a:lnTo>
                          <a:pt x="112" y="13"/>
                        </a:lnTo>
                        <a:lnTo>
                          <a:pt x="117" y="14"/>
                        </a:lnTo>
                        <a:lnTo>
                          <a:pt x="120" y="17"/>
                        </a:lnTo>
                        <a:lnTo>
                          <a:pt x="123" y="19"/>
                        </a:lnTo>
                        <a:lnTo>
                          <a:pt x="125" y="24"/>
                        </a:lnTo>
                        <a:lnTo>
                          <a:pt x="128" y="30"/>
                        </a:lnTo>
                        <a:lnTo>
                          <a:pt x="130" y="35"/>
                        </a:lnTo>
                        <a:lnTo>
                          <a:pt x="132" y="37"/>
                        </a:lnTo>
                        <a:lnTo>
                          <a:pt x="135" y="39"/>
                        </a:lnTo>
                        <a:lnTo>
                          <a:pt x="136" y="41"/>
                        </a:lnTo>
                        <a:lnTo>
                          <a:pt x="137" y="43"/>
                        </a:lnTo>
                        <a:lnTo>
                          <a:pt x="139" y="45"/>
                        </a:lnTo>
                        <a:lnTo>
                          <a:pt x="142" y="45"/>
                        </a:lnTo>
                        <a:lnTo>
                          <a:pt x="147" y="44"/>
                        </a:lnTo>
                        <a:lnTo>
                          <a:pt x="151" y="45"/>
                        </a:lnTo>
                        <a:lnTo>
                          <a:pt x="155" y="46"/>
                        </a:lnTo>
                        <a:lnTo>
                          <a:pt x="159" y="48"/>
                        </a:lnTo>
                        <a:lnTo>
                          <a:pt x="160" y="49"/>
                        </a:lnTo>
                        <a:lnTo>
                          <a:pt x="161" y="49"/>
                        </a:lnTo>
                        <a:lnTo>
                          <a:pt x="173" y="48"/>
                        </a:lnTo>
                        <a:lnTo>
                          <a:pt x="185" y="47"/>
                        </a:lnTo>
                        <a:lnTo>
                          <a:pt x="197" y="46"/>
                        </a:lnTo>
                        <a:lnTo>
                          <a:pt x="209" y="47"/>
                        </a:lnTo>
                        <a:lnTo>
                          <a:pt x="210" y="50"/>
                        </a:lnTo>
                        <a:lnTo>
                          <a:pt x="212" y="51"/>
                        </a:lnTo>
                        <a:lnTo>
                          <a:pt x="213" y="51"/>
                        </a:lnTo>
                        <a:lnTo>
                          <a:pt x="214" y="51"/>
                        </a:lnTo>
                        <a:lnTo>
                          <a:pt x="216" y="53"/>
                        </a:lnTo>
                        <a:lnTo>
                          <a:pt x="217" y="54"/>
                        </a:lnTo>
                        <a:lnTo>
                          <a:pt x="218" y="54"/>
                        </a:lnTo>
                        <a:lnTo>
                          <a:pt x="221" y="54"/>
                        </a:lnTo>
                        <a:lnTo>
                          <a:pt x="224" y="54"/>
                        </a:lnTo>
                        <a:lnTo>
                          <a:pt x="225" y="54"/>
                        </a:lnTo>
                        <a:lnTo>
                          <a:pt x="229" y="54"/>
                        </a:lnTo>
                        <a:lnTo>
                          <a:pt x="233" y="54"/>
                        </a:lnTo>
                        <a:lnTo>
                          <a:pt x="239" y="54"/>
                        </a:lnTo>
                        <a:lnTo>
                          <a:pt x="243" y="54"/>
                        </a:lnTo>
                        <a:lnTo>
                          <a:pt x="247" y="54"/>
                        </a:lnTo>
                        <a:lnTo>
                          <a:pt x="250" y="55"/>
                        </a:lnTo>
                        <a:lnTo>
                          <a:pt x="253" y="57"/>
                        </a:lnTo>
                        <a:lnTo>
                          <a:pt x="258" y="58"/>
                        </a:lnTo>
                        <a:lnTo>
                          <a:pt x="265" y="59"/>
                        </a:lnTo>
                        <a:lnTo>
                          <a:pt x="271" y="63"/>
                        </a:lnTo>
                        <a:lnTo>
                          <a:pt x="274" y="65"/>
                        </a:lnTo>
                        <a:lnTo>
                          <a:pt x="277" y="67"/>
                        </a:lnTo>
                        <a:lnTo>
                          <a:pt x="279" y="70"/>
                        </a:lnTo>
                        <a:lnTo>
                          <a:pt x="280" y="70"/>
                        </a:lnTo>
                        <a:lnTo>
                          <a:pt x="281" y="70"/>
                        </a:lnTo>
                        <a:lnTo>
                          <a:pt x="282" y="70"/>
                        </a:lnTo>
                        <a:lnTo>
                          <a:pt x="284" y="71"/>
                        </a:lnTo>
                        <a:lnTo>
                          <a:pt x="292" y="77"/>
                        </a:lnTo>
                        <a:lnTo>
                          <a:pt x="298" y="83"/>
                        </a:lnTo>
                        <a:lnTo>
                          <a:pt x="319" y="82"/>
                        </a:lnTo>
                        <a:lnTo>
                          <a:pt x="329" y="82"/>
                        </a:lnTo>
                        <a:lnTo>
                          <a:pt x="340" y="83"/>
                        </a:lnTo>
                        <a:lnTo>
                          <a:pt x="341" y="84"/>
                        </a:lnTo>
                        <a:lnTo>
                          <a:pt x="341" y="85"/>
                        </a:lnTo>
                        <a:lnTo>
                          <a:pt x="341" y="86"/>
                        </a:lnTo>
                        <a:lnTo>
                          <a:pt x="341" y="87"/>
                        </a:lnTo>
                        <a:lnTo>
                          <a:pt x="343" y="88"/>
                        </a:lnTo>
                        <a:lnTo>
                          <a:pt x="345" y="89"/>
                        </a:lnTo>
                        <a:lnTo>
                          <a:pt x="350" y="90"/>
                        </a:lnTo>
                        <a:lnTo>
                          <a:pt x="352" y="90"/>
                        </a:lnTo>
                        <a:lnTo>
                          <a:pt x="354" y="91"/>
                        </a:lnTo>
                        <a:lnTo>
                          <a:pt x="356" y="91"/>
                        </a:lnTo>
                        <a:lnTo>
                          <a:pt x="359" y="94"/>
                        </a:lnTo>
                        <a:lnTo>
                          <a:pt x="360" y="98"/>
                        </a:lnTo>
                        <a:lnTo>
                          <a:pt x="359" y="101"/>
                        </a:lnTo>
                        <a:lnTo>
                          <a:pt x="359" y="105"/>
                        </a:lnTo>
                        <a:lnTo>
                          <a:pt x="359" y="108"/>
                        </a:lnTo>
                        <a:lnTo>
                          <a:pt x="359" y="111"/>
                        </a:lnTo>
                        <a:lnTo>
                          <a:pt x="360" y="114"/>
                        </a:lnTo>
                        <a:lnTo>
                          <a:pt x="363" y="116"/>
                        </a:lnTo>
                        <a:lnTo>
                          <a:pt x="363" y="118"/>
                        </a:lnTo>
                        <a:lnTo>
                          <a:pt x="365" y="120"/>
                        </a:lnTo>
                        <a:lnTo>
                          <a:pt x="365" y="126"/>
                        </a:lnTo>
                        <a:lnTo>
                          <a:pt x="366" y="132"/>
                        </a:lnTo>
                        <a:lnTo>
                          <a:pt x="367" y="134"/>
                        </a:lnTo>
                        <a:lnTo>
                          <a:pt x="369" y="136"/>
                        </a:lnTo>
                        <a:lnTo>
                          <a:pt x="374" y="140"/>
                        </a:lnTo>
                        <a:lnTo>
                          <a:pt x="373" y="148"/>
                        </a:lnTo>
                        <a:lnTo>
                          <a:pt x="373" y="155"/>
                        </a:lnTo>
                        <a:lnTo>
                          <a:pt x="373" y="159"/>
                        </a:lnTo>
                        <a:lnTo>
                          <a:pt x="373" y="164"/>
                        </a:lnTo>
                        <a:lnTo>
                          <a:pt x="373" y="172"/>
                        </a:lnTo>
                        <a:lnTo>
                          <a:pt x="373" y="176"/>
                        </a:lnTo>
                        <a:lnTo>
                          <a:pt x="372" y="182"/>
                        </a:lnTo>
                        <a:lnTo>
                          <a:pt x="369" y="183"/>
                        </a:lnTo>
                        <a:lnTo>
                          <a:pt x="366" y="185"/>
                        </a:lnTo>
                        <a:lnTo>
                          <a:pt x="359" y="188"/>
                        </a:lnTo>
                        <a:lnTo>
                          <a:pt x="351" y="191"/>
                        </a:lnTo>
                        <a:lnTo>
                          <a:pt x="345" y="192"/>
                        </a:lnTo>
                        <a:lnTo>
                          <a:pt x="339" y="197"/>
                        </a:lnTo>
                        <a:lnTo>
                          <a:pt x="332" y="200"/>
                        </a:lnTo>
                        <a:lnTo>
                          <a:pt x="318" y="205"/>
                        </a:lnTo>
                        <a:lnTo>
                          <a:pt x="316" y="209"/>
                        </a:lnTo>
                        <a:lnTo>
                          <a:pt x="314" y="212"/>
                        </a:lnTo>
                        <a:lnTo>
                          <a:pt x="313" y="216"/>
                        </a:lnTo>
                        <a:lnTo>
                          <a:pt x="312" y="220"/>
                        </a:lnTo>
                        <a:lnTo>
                          <a:pt x="313" y="223"/>
                        </a:lnTo>
                        <a:lnTo>
                          <a:pt x="315" y="226"/>
                        </a:lnTo>
                        <a:lnTo>
                          <a:pt x="317" y="228"/>
                        </a:lnTo>
                        <a:lnTo>
                          <a:pt x="320" y="231"/>
                        </a:lnTo>
                        <a:lnTo>
                          <a:pt x="321" y="234"/>
                        </a:lnTo>
                        <a:lnTo>
                          <a:pt x="323" y="235"/>
                        </a:lnTo>
                        <a:lnTo>
                          <a:pt x="325" y="236"/>
                        </a:lnTo>
                        <a:lnTo>
                          <a:pt x="328" y="237"/>
                        </a:lnTo>
                        <a:lnTo>
                          <a:pt x="334" y="235"/>
                        </a:lnTo>
                        <a:lnTo>
                          <a:pt x="340" y="234"/>
                        </a:lnTo>
                        <a:lnTo>
                          <a:pt x="344" y="234"/>
                        </a:lnTo>
                        <a:lnTo>
                          <a:pt x="346" y="234"/>
                        </a:lnTo>
                        <a:lnTo>
                          <a:pt x="350" y="235"/>
                        </a:lnTo>
                        <a:lnTo>
                          <a:pt x="353" y="235"/>
                        </a:lnTo>
                        <a:lnTo>
                          <a:pt x="355" y="236"/>
                        </a:lnTo>
                        <a:lnTo>
                          <a:pt x="357" y="237"/>
                        </a:lnTo>
                        <a:lnTo>
                          <a:pt x="359" y="238"/>
                        </a:lnTo>
                        <a:lnTo>
                          <a:pt x="361" y="239"/>
                        </a:lnTo>
                        <a:lnTo>
                          <a:pt x="365" y="240"/>
                        </a:lnTo>
                        <a:lnTo>
                          <a:pt x="369" y="243"/>
                        </a:lnTo>
                        <a:lnTo>
                          <a:pt x="370" y="246"/>
                        </a:lnTo>
                        <a:lnTo>
                          <a:pt x="370" y="248"/>
                        </a:lnTo>
                        <a:lnTo>
                          <a:pt x="369" y="250"/>
                        </a:lnTo>
                        <a:lnTo>
                          <a:pt x="367" y="252"/>
                        </a:lnTo>
                        <a:lnTo>
                          <a:pt x="363" y="253"/>
                        </a:lnTo>
                        <a:lnTo>
                          <a:pt x="359" y="254"/>
                        </a:lnTo>
                        <a:lnTo>
                          <a:pt x="355" y="255"/>
                        </a:lnTo>
                        <a:lnTo>
                          <a:pt x="352" y="256"/>
                        </a:lnTo>
                        <a:lnTo>
                          <a:pt x="350" y="258"/>
                        </a:lnTo>
                        <a:lnTo>
                          <a:pt x="345" y="262"/>
                        </a:lnTo>
                        <a:lnTo>
                          <a:pt x="341" y="266"/>
                        </a:lnTo>
                        <a:lnTo>
                          <a:pt x="338" y="268"/>
                        </a:lnTo>
                        <a:lnTo>
                          <a:pt x="335" y="269"/>
                        </a:lnTo>
                        <a:lnTo>
                          <a:pt x="334" y="271"/>
                        </a:lnTo>
                        <a:lnTo>
                          <a:pt x="332" y="273"/>
                        </a:lnTo>
                        <a:lnTo>
                          <a:pt x="331" y="275"/>
                        </a:lnTo>
                        <a:lnTo>
                          <a:pt x="331" y="276"/>
                        </a:lnTo>
                        <a:lnTo>
                          <a:pt x="331" y="279"/>
                        </a:lnTo>
                        <a:lnTo>
                          <a:pt x="331" y="280"/>
                        </a:lnTo>
                        <a:lnTo>
                          <a:pt x="328" y="284"/>
                        </a:lnTo>
                        <a:lnTo>
                          <a:pt x="325" y="287"/>
                        </a:lnTo>
                        <a:lnTo>
                          <a:pt x="322" y="290"/>
                        </a:lnTo>
                        <a:lnTo>
                          <a:pt x="320" y="293"/>
                        </a:lnTo>
                        <a:lnTo>
                          <a:pt x="323" y="297"/>
                        </a:lnTo>
                        <a:lnTo>
                          <a:pt x="325" y="300"/>
                        </a:lnTo>
                        <a:lnTo>
                          <a:pt x="328" y="304"/>
                        </a:lnTo>
                        <a:lnTo>
                          <a:pt x="331" y="308"/>
                        </a:lnTo>
                        <a:lnTo>
                          <a:pt x="333" y="312"/>
                        </a:lnTo>
                        <a:lnTo>
                          <a:pt x="334" y="316"/>
                        </a:lnTo>
                        <a:lnTo>
                          <a:pt x="336" y="318"/>
                        </a:lnTo>
                        <a:lnTo>
                          <a:pt x="339" y="319"/>
                        </a:lnTo>
                        <a:lnTo>
                          <a:pt x="341" y="320"/>
                        </a:lnTo>
                        <a:lnTo>
                          <a:pt x="350" y="332"/>
                        </a:lnTo>
                        <a:lnTo>
                          <a:pt x="352" y="335"/>
                        </a:lnTo>
                        <a:lnTo>
                          <a:pt x="353" y="338"/>
                        </a:lnTo>
                        <a:lnTo>
                          <a:pt x="354" y="340"/>
                        </a:lnTo>
                        <a:lnTo>
                          <a:pt x="355" y="343"/>
                        </a:lnTo>
                        <a:lnTo>
                          <a:pt x="356" y="353"/>
                        </a:lnTo>
                        <a:lnTo>
                          <a:pt x="356" y="361"/>
                        </a:lnTo>
                        <a:lnTo>
                          <a:pt x="356" y="370"/>
                        </a:lnTo>
                        <a:lnTo>
                          <a:pt x="357" y="379"/>
                        </a:lnTo>
                        <a:lnTo>
                          <a:pt x="357" y="380"/>
                        </a:lnTo>
                        <a:lnTo>
                          <a:pt x="359" y="381"/>
                        </a:lnTo>
                        <a:lnTo>
                          <a:pt x="361" y="381"/>
                        </a:lnTo>
                        <a:lnTo>
                          <a:pt x="362" y="381"/>
                        </a:lnTo>
                        <a:lnTo>
                          <a:pt x="364" y="384"/>
                        </a:lnTo>
                        <a:lnTo>
                          <a:pt x="365" y="385"/>
                        </a:lnTo>
                        <a:lnTo>
                          <a:pt x="367" y="391"/>
                        </a:lnTo>
                        <a:lnTo>
                          <a:pt x="369" y="397"/>
                        </a:lnTo>
                        <a:lnTo>
                          <a:pt x="371" y="399"/>
                        </a:lnTo>
                        <a:lnTo>
                          <a:pt x="373" y="401"/>
                        </a:lnTo>
                        <a:lnTo>
                          <a:pt x="374" y="406"/>
                        </a:lnTo>
                        <a:lnTo>
                          <a:pt x="373" y="411"/>
                        </a:lnTo>
                        <a:lnTo>
                          <a:pt x="371" y="416"/>
                        </a:lnTo>
                        <a:lnTo>
                          <a:pt x="370" y="421"/>
                        </a:lnTo>
                        <a:lnTo>
                          <a:pt x="369" y="427"/>
                        </a:lnTo>
                        <a:lnTo>
                          <a:pt x="368" y="434"/>
                        </a:lnTo>
                        <a:lnTo>
                          <a:pt x="367" y="441"/>
                        </a:lnTo>
                        <a:lnTo>
                          <a:pt x="365" y="447"/>
                        </a:lnTo>
                        <a:lnTo>
                          <a:pt x="363" y="454"/>
                        </a:lnTo>
                        <a:lnTo>
                          <a:pt x="362" y="459"/>
                        </a:lnTo>
                        <a:lnTo>
                          <a:pt x="360" y="462"/>
                        </a:lnTo>
                        <a:lnTo>
                          <a:pt x="358" y="464"/>
                        </a:lnTo>
                        <a:lnTo>
                          <a:pt x="356" y="466"/>
                        </a:lnTo>
                        <a:lnTo>
                          <a:pt x="352" y="467"/>
                        </a:lnTo>
                        <a:lnTo>
                          <a:pt x="350" y="472"/>
                        </a:lnTo>
                        <a:lnTo>
                          <a:pt x="347" y="476"/>
                        </a:lnTo>
                        <a:lnTo>
                          <a:pt x="345" y="480"/>
                        </a:lnTo>
                        <a:lnTo>
                          <a:pt x="342" y="481"/>
                        </a:lnTo>
                        <a:lnTo>
                          <a:pt x="340" y="482"/>
                        </a:lnTo>
                        <a:lnTo>
                          <a:pt x="333" y="487"/>
                        </a:lnTo>
                        <a:lnTo>
                          <a:pt x="325" y="490"/>
                        </a:lnTo>
                        <a:lnTo>
                          <a:pt x="318" y="492"/>
                        </a:lnTo>
                        <a:lnTo>
                          <a:pt x="310" y="492"/>
                        </a:lnTo>
                        <a:lnTo>
                          <a:pt x="301" y="493"/>
                        </a:lnTo>
                        <a:lnTo>
                          <a:pt x="293" y="493"/>
                        </a:lnTo>
                        <a:lnTo>
                          <a:pt x="284" y="494"/>
                        </a:lnTo>
                        <a:lnTo>
                          <a:pt x="275" y="497"/>
                        </a:lnTo>
                      </a:path>
                    </a:pathLst>
                  </a:custGeom>
                  <a:solidFill>
                    <a:schemeClr val="bg1">
                      <a:lumMod val="95000"/>
                    </a:schemeClr>
                  </a:solidFill>
                  <a:ln w="12700" cap="rnd">
                    <a:solidFill>
                      <a:schemeClr val="tx1">
                        <a:lumMod val="50000"/>
                        <a:lumOff val="50000"/>
                      </a:schemeClr>
                    </a:solidFill>
                    <a:round/>
                    <a:headEnd/>
                    <a:tailEnd/>
                  </a:ln>
                </p:spPr>
                <p:txBody>
                  <a:bodyPr/>
                  <a:lstStyle/>
                  <a:p>
                    <a:pPr>
                      <a:defRPr/>
                    </a:pPr>
                    <a:endParaRPr lang="ru-RU" dirty="0">
                      <a:latin typeface="+mj-lt"/>
                    </a:endParaRPr>
                  </a:p>
                </p:txBody>
              </p:sp>
              <p:sp>
                <p:nvSpPr>
                  <p:cNvPr id="163" name="Freeform 186"/>
                  <p:cNvSpPr>
                    <a:spLocks/>
                  </p:cNvSpPr>
                  <p:nvPr/>
                </p:nvSpPr>
                <p:spPr bwMode="auto">
                  <a:xfrm>
                    <a:off x="4217473" y="1556154"/>
                    <a:ext cx="1073583" cy="1252842"/>
                  </a:xfrm>
                  <a:custGeom>
                    <a:avLst/>
                    <a:gdLst>
                      <a:gd name="T0" fmla="*/ 2147483647 w 475"/>
                      <a:gd name="T1" fmla="*/ 2147483647 h 547"/>
                      <a:gd name="T2" fmla="*/ 2147483647 w 475"/>
                      <a:gd name="T3" fmla="*/ 2147483647 h 547"/>
                      <a:gd name="T4" fmla="*/ 2147483647 w 475"/>
                      <a:gd name="T5" fmla="*/ 2147483647 h 547"/>
                      <a:gd name="T6" fmla="*/ 2147483647 w 475"/>
                      <a:gd name="T7" fmla="*/ 2147483647 h 547"/>
                      <a:gd name="T8" fmla="*/ 2147483647 w 475"/>
                      <a:gd name="T9" fmla="*/ 2147483647 h 547"/>
                      <a:gd name="T10" fmla="*/ 2147483647 w 475"/>
                      <a:gd name="T11" fmla="*/ 2147483647 h 547"/>
                      <a:gd name="T12" fmla="*/ 2147483647 w 475"/>
                      <a:gd name="T13" fmla="*/ 2147483647 h 547"/>
                      <a:gd name="T14" fmla="*/ 2147483647 w 475"/>
                      <a:gd name="T15" fmla="*/ 2147483647 h 547"/>
                      <a:gd name="T16" fmla="*/ 2147483647 w 475"/>
                      <a:gd name="T17" fmla="*/ 2147483647 h 547"/>
                      <a:gd name="T18" fmla="*/ 2147483647 w 475"/>
                      <a:gd name="T19" fmla="*/ 2147483647 h 547"/>
                      <a:gd name="T20" fmla="*/ 2147483647 w 475"/>
                      <a:gd name="T21" fmla="*/ 2147483647 h 547"/>
                      <a:gd name="T22" fmla="*/ 2147483647 w 475"/>
                      <a:gd name="T23" fmla="*/ 2147483647 h 547"/>
                      <a:gd name="T24" fmla="*/ 2147483647 w 475"/>
                      <a:gd name="T25" fmla="*/ 2147483647 h 547"/>
                      <a:gd name="T26" fmla="*/ 2147483647 w 475"/>
                      <a:gd name="T27" fmla="*/ 2147483647 h 547"/>
                      <a:gd name="T28" fmla="*/ 2147483647 w 475"/>
                      <a:gd name="T29" fmla="*/ 2147483647 h 547"/>
                      <a:gd name="T30" fmla="*/ 2147483647 w 475"/>
                      <a:gd name="T31" fmla="*/ 2147483647 h 547"/>
                      <a:gd name="T32" fmla="*/ 0 w 475"/>
                      <a:gd name="T33" fmla="*/ 2147483647 h 547"/>
                      <a:gd name="T34" fmla="*/ 2147483647 w 475"/>
                      <a:gd name="T35" fmla="*/ 2147483647 h 547"/>
                      <a:gd name="T36" fmla="*/ 2147483647 w 475"/>
                      <a:gd name="T37" fmla="*/ 2147483647 h 547"/>
                      <a:gd name="T38" fmla="*/ 2147483647 w 475"/>
                      <a:gd name="T39" fmla="*/ 2147483647 h 547"/>
                      <a:gd name="T40" fmla="*/ 2147483647 w 475"/>
                      <a:gd name="T41" fmla="*/ 2147483647 h 547"/>
                      <a:gd name="T42" fmla="*/ 2147483647 w 475"/>
                      <a:gd name="T43" fmla="*/ 2147483647 h 547"/>
                      <a:gd name="T44" fmla="*/ 2147483647 w 475"/>
                      <a:gd name="T45" fmla="*/ 2147483647 h 547"/>
                      <a:gd name="T46" fmla="*/ 2147483647 w 475"/>
                      <a:gd name="T47" fmla="*/ 2147483647 h 547"/>
                      <a:gd name="T48" fmla="*/ 2147483647 w 475"/>
                      <a:gd name="T49" fmla="*/ 2147483647 h 547"/>
                      <a:gd name="T50" fmla="*/ 2147483647 w 475"/>
                      <a:gd name="T51" fmla="*/ 2147483647 h 547"/>
                      <a:gd name="T52" fmla="*/ 2147483647 w 475"/>
                      <a:gd name="T53" fmla="*/ 2147483647 h 547"/>
                      <a:gd name="T54" fmla="*/ 2147483647 w 475"/>
                      <a:gd name="T55" fmla="*/ 2147483647 h 547"/>
                      <a:gd name="T56" fmla="*/ 2147483647 w 475"/>
                      <a:gd name="T57" fmla="*/ 2147483647 h 547"/>
                      <a:gd name="T58" fmla="*/ 2147483647 w 475"/>
                      <a:gd name="T59" fmla="*/ 2147483647 h 547"/>
                      <a:gd name="T60" fmla="*/ 2147483647 w 475"/>
                      <a:gd name="T61" fmla="*/ 2147483647 h 547"/>
                      <a:gd name="T62" fmla="*/ 2147483647 w 475"/>
                      <a:gd name="T63" fmla="*/ 2147483647 h 547"/>
                      <a:gd name="T64" fmla="*/ 2147483647 w 475"/>
                      <a:gd name="T65" fmla="*/ 2147483647 h 547"/>
                      <a:gd name="T66" fmla="*/ 2147483647 w 475"/>
                      <a:gd name="T67" fmla="*/ 2147483647 h 547"/>
                      <a:gd name="T68" fmla="*/ 2147483647 w 475"/>
                      <a:gd name="T69" fmla="*/ 2147483647 h 547"/>
                      <a:gd name="T70" fmla="*/ 2147483647 w 475"/>
                      <a:gd name="T71" fmla="*/ 2147483647 h 547"/>
                      <a:gd name="T72" fmla="*/ 2147483647 w 475"/>
                      <a:gd name="T73" fmla="*/ 2147483647 h 547"/>
                      <a:gd name="T74" fmla="*/ 2147483647 w 475"/>
                      <a:gd name="T75" fmla="*/ 2147483647 h 547"/>
                      <a:gd name="T76" fmla="*/ 2147483647 w 475"/>
                      <a:gd name="T77" fmla="*/ 2147483647 h 547"/>
                      <a:gd name="T78" fmla="*/ 2147483647 w 475"/>
                      <a:gd name="T79" fmla="*/ 2147483647 h 547"/>
                      <a:gd name="T80" fmla="*/ 2147483647 w 475"/>
                      <a:gd name="T81" fmla="*/ 2147483647 h 547"/>
                      <a:gd name="T82" fmla="*/ 2147483647 w 475"/>
                      <a:gd name="T83" fmla="*/ 2147483647 h 547"/>
                      <a:gd name="T84" fmla="*/ 2147483647 w 475"/>
                      <a:gd name="T85" fmla="*/ 2147483647 h 547"/>
                      <a:gd name="T86" fmla="*/ 2147483647 w 475"/>
                      <a:gd name="T87" fmla="*/ 2147483647 h 547"/>
                      <a:gd name="T88" fmla="*/ 2147483647 w 475"/>
                      <a:gd name="T89" fmla="*/ 2147483647 h 547"/>
                      <a:gd name="T90" fmla="*/ 2147483647 w 475"/>
                      <a:gd name="T91" fmla="*/ 2147483647 h 547"/>
                      <a:gd name="T92" fmla="*/ 2147483647 w 475"/>
                      <a:gd name="T93" fmla="*/ 2147483647 h 547"/>
                      <a:gd name="T94" fmla="*/ 2147483647 w 475"/>
                      <a:gd name="T95" fmla="*/ 2147483647 h 547"/>
                      <a:gd name="T96" fmla="*/ 2147483647 w 475"/>
                      <a:gd name="T97" fmla="*/ 2147483647 h 547"/>
                      <a:gd name="T98" fmla="*/ 2147483647 w 475"/>
                      <a:gd name="T99" fmla="*/ 2147483647 h 547"/>
                      <a:gd name="T100" fmla="*/ 2147483647 w 475"/>
                      <a:gd name="T101" fmla="*/ 2147483647 h 547"/>
                      <a:gd name="T102" fmla="*/ 2147483647 w 475"/>
                      <a:gd name="T103" fmla="*/ 2147483647 h 547"/>
                      <a:gd name="T104" fmla="*/ 2147483647 w 475"/>
                      <a:gd name="T105" fmla="*/ 2147483647 h 547"/>
                      <a:gd name="T106" fmla="*/ 2147483647 w 475"/>
                      <a:gd name="T107" fmla="*/ 2147483647 h 547"/>
                      <a:gd name="T108" fmla="*/ 2147483647 w 475"/>
                      <a:gd name="T109" fmla="*/ 2147483647 h 547"/>
                      <a:gd name="T110" fmla="*/ 2147483647 w 475"/>
                      <a:gd name="T111" fmla="*/ 2147483647 h 547"/>
                      <a:gd name="T112" fmla="*/ 2147483647 w 475"/>
                      <a:gd name="T113" fmla="*/ 2147483647 h 547"/>
                      <a:gd name="T114" fmla="*/ 2147483647 w 475"/>
                      <a:gd name="T115" fmla="*/ 2147483647 h 547"/>
                      <a:gd name="T116" fmla="*/ 2147483647 w 475"/>
                      <a:gd name="T117" fmla="*/ 2147483647 h 5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5"/>
                      <a:gd name="T178" fmla="*/ 0 h 547"/>
                      <a:gd name="T179" fmla="*/ 475 w 475"/>
                      <a:gd name="T180" fmla="*/ 547 h 54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5" h="547">
                        <a:moveTo>
                          <a:pt x="55" y="543"/>
                        </a:moveTo>
                        <a:lnTo>
                          <a:pt x="53" y="538"/>
                        </a:lnTo>
                        <a:lnTo>
                          <a:pt x="50" y="533"/>
                        </a:lnTo>
                        <a:lnTo>
                          <a:pt x="46" y="530"/>
                        </a:lnTo>
                        <a:lnTo>
                          <a:pt x="42" y="527"/>
                        </a:lnTo>
                        <a:lnTo>
                          <a:pt x="40" y="522"/>
                        </a:lnTo>
                        <a:lnTo>
                          <a:pt x="39" y="518"/>
                        </a:lnTo>
                        <a:lnTo>
                          <a:pt x="37" y="514"/>
                        </a:lnTo>
                        <a:lnTo>
                          <a:pt x="32" y="511"/>
                        </a:lnTo>
                        <a:lnTo>
                          <a:pt x="32" y="506"/>
                        </a:lnTo>
                        <a:lnTo>
                          <a:pt x="32" y="502"/>
                        </a:lnTo>
                        <a:lnTo>
                          <a:pt x="34" y="497"/>
                        </a:lnTo>
                        <a:lnTo>
                          <a:pt x="36" y="493"/>
                        </a:lnTo>
                        <a:lnTo>
                          <a:pt x="38" y="486"/>
                        </a:lnTo>
                        <a:lnTo>
                          <a:pt x="41" y="479"/>
                        </a:lnTo>
                        <a:lnTo>
                          <a:pt x="39" y="475"/>
                        </a:lnTo>
                        <a:lnTo>
                          <a:pt x="35" y="471"/>
                        </a:lnTo>
                        <a:lnTo>
                          <a:pt x="31" y="467"/>
                        </a:lnTo>
                        <a:lnTo>
                          <a:pt x="28" y="464"/>
                        </a:lnTo>
                        <a:lnTo>
                          <a:pt x="27" y="459"/>
                        </a:lnTo>
                        <a:lnTo>
                          <a:pt x="26" y="457"/>
                        </a:lnTo>
                        <a:lnTo>
                          <a:pt x="24" y="455"/>
                        </a:lnTo>
                        <a:lnTo>
                          <a:pt x="21" y="450"/>
                        </a:lnTo>
                        <a:lnTo>
                          <a:pt x="16" y="447"/>
                        </a:lnTo>
                        <a:lnTo>
                          <a:pt x="13" y="443"/>
                        </a:lnTo>
                        <a:lnTo>
                          <a:pt x="10" y="439"/>
                        </a:lnTo>
                        <a:lnTo>
                          <a:pt x="11" y="432"/>
                        </a:lnTo>
                        <a:lnTo>
                          <a:pt x="11" y="427"/>
                        </a:lnTo>
                        <a:lnTo>
                          <a:pt x="13" y="422"/>
                        </a:lnTo>
                        <a:lnTo>
                          <a:pt x="14" y="420"/>
                        </a:lnTo>
                        <a:lnTo>
                          <a:pt x="18" y="414"/>
                        </a:lnTo>
                        <a:lnTo>
                          <a:pt x="20" y="411"/>
                        </a:lnTo>
                        <a:lnTo>
                          <a:pt x="23" y="405"/>
                        </a:lnTo>
                        <a:lnTo>
                          <a:pt x="26" y="400"/>
                        </a:lnTo>
                        <a:lnTo>
                          <a:pt x="28" y="395"/>
                        </a:lnTo>
                        <a:lnTo>
                          <a:pt x="30" y="391"/>
                        </a:lnTo>
                        <a:lnTo>
                          <a:pt x="33" y="388"/>
                        </a:lnTo>
                        <a:lnTo>
                          <a:pt x="36" y="386"/>
                        </a:lnTo>
                        <a:lnTo>
                          <a:pt x="40" y="383"/>
                        </a:lnTo>
                        <a:lnTo>
                          <a:pt x="44" y="382"/>
                        </a:lnTo>
                        <a:lnTo>
                          <a:pt x="50" y="381"/>
                        </a:lnTo>
                        <a:lnTo>
                          <a:pt x="54" y="379"/>
                        </a:lnTo>
                        <a:lnTo>
                          <a:pt x="56" y="376"/>
                        </a:lnTo>
                        <a:lnTo>
                          <a:pt x="59" y="374"/>
                        </a:lnTo>
                        <a:lnTo>
                          <a:pt x="60" y="369"/>
                        </a:lnTo>
                        <a:lnTo>
                          <a:pt x="56" y="342"/>
                        </a:lnTo>
                        <a:lnTo>
                          <a:pt x="56" y="328"/>
                        </a:lnTo>
                        <a:lnTo>
                          <a:pt x="55" y="313"/>
                        </a:lnTo>
                        <a:lnTo>
                          <a:pt x="52" y="303"/>
                        </a:lnTo>
                        <a:lnTo>
                          <a:pt x="47" y="292"/>
                        </a:lnTo>
                        <a:lnTo>
                          <a:pt x="42" y="282"/>
                        </a:lnTo>
                        <a:lnTo>
                          <a:pt x="36" y="273"/>
                        </a:lnTo>
                        <a:lnTo>
                          <a:pt x="34" y="268"/>
                        </a:lnTo>
                        <a:lnTo>
                          <a:pt x="34" y="265"/>
                        </a:lnTo>
                        <a:lnTo>
                          <a:pt x="32" y="263"/>
                        </a:lnTo>
                        <a:lnTo>
                          <a:pt x="30" y="261"/>
                        </a:lnTo>
                        <a:lnTo>
                          <a:pt x="27" y="258"/>
                        </a:lnTo>
                        <a:lnTo>
                          <a:pt x="24" y="256"/>
                        </a:lnTo>
                        <a:lnTo>
                          <a:pt x="21" y="253"/>
                        </a:lnTo>
                        <a:lnTo>
                          <a:pt x="20" y="244"/>
                        </a:lnTo>
                        <a:lnTo>
                          <a:pt x="19" y="235"/>
                        </a:lnTo>
                        <a:lnTo>
                          <a:pt x="20" y="231"/>
                        </a:lnTo>
                        <a:lnTo>
                          <a:pt x="21" y="227"/>
                        </a:lnTo>
                        <a:lnTo>
                          <a:pt x="24" y="224"/>
                        </a:lnTo>
                        <a:lnTo>
                          <a:pt x="28" y="222"/>
                        </a:lnTo>
                        <a:lnTo>
                          <a:pt x="29" y="218"/>
                        </a:lnTo>
                        <a:lnTo>
                          <a:pt x="30" y="217"/>
                        </a:lnTo>
                        <a:lnTo>
                          <a:pt x="30" y="216"/>
                        </a:lnTo>
                        <a:lnTo>
                          <a:pt x="30" y="217"/>
                        </a:lnTo>
                        <a:lnTo>
                          <a:pt x="32" y="216"/>
                        </a:lnTo>
                        <a:lnTo>
                          <a:pt x="34" y="215"/>
                        </a:lnTo>
                        <a:lnTo>
                          <a:pt x="36" y="212"/>
                        </a:lnTo>
                        <a:lnTo>
                          <a:pt x="37" y="208"/>
                        </a:lnTo>
                        <a:lnTo>
                          <a:pt x="37" y="205"/>
                        </a:lnTo>
                        <a:lnTo>
                          <a:pt x="39" y="202"/>
                        </a:lnTo>
                        <a:lnTo>
                          <a:pt x="43" y="195"/>
                        </a:lnTo>
                        <a:lnTo>
                          <a:pt x="47" y="188"/>
                        </a:lnTo>
                        <a:lnTo>
                          <a:pt x="46" y="183"/>
                        </a:lnTo>
                        <a:lnTo>
                          <a:pt x="43" y="178"/>
                        </a:lnTo>
                        <a:lnTo>
                          <a:pt x="37" y="169"/>
                        </a:lnTo>
                        <a:lnTo>
                          <a:pt x="34" y="161"/>
                        </a:lnTo>
                        <a:lnTo>
                          <a:pt x="30" y="155"/>
                        </a:lnTo>
                        <a:lnTo>
                          <a:pt x="28" y="153"/>
                        </a:lnTo>
                        <a:lnTo>
                          <a:pt x="25" y="151"/>
                        </a:lnTo>
                        <a:lnTo>
                          <a:pt x="21" y="149"/>
                        </a:lnTo>
                        <a:lnTo>
                          <a:pt x="16" y="148"/>
                        </a:lnTo>
                        <a:lnTo>
                          <a:pt x="15" y="144"/>
                        </a:lnTo>
                        <a:lnTo>
                          <a:pt x="15" y="140"/>
                        </a:lnTo>
                        <a:lnTo>
                          <a:pt x="17" y="138"/>
                        </a:lnTo>
                        <a:lnTo>
                          <a:pt x="19" y="134"/>
                        </a:lnTo>
                        <a:lnTo>
                          <a:pt x="24" y="129"/>
                        </a:lnTo>
                        <a:lnTo>
                          <a:pt x="29" y="123"/>
                        </a:lnTo>
                        <a:lnTo>
                          <a:pt x="28" y="117"/>
                        </a:lnTo>
                        <a:lnTo>
                          <a:pt x="27" y="110"/>
                        </a:lnTo>
                        <a:lnTo>
                          <a:pt x="24" y="103"/>
                        </a:lnTo>
                        <a:lnTo>
                          <a:pt x="21" y="98"/>
                        </a:lnTo>
                        <a:lnTo>
                          <a:pt x="17" y="95"/>
                        </a:lnTo>
                        <a:lnTo>
                          <a:pt x="11" y="93"/>
                        </a:lnTo>
                        <a:lnTo>
                          <a:pt x="5" y="91"/>
                        </a:lnTo>
                        <a:lnTo>
                          <a:pt x="0" y="89"/>
                        </a:lnTo>
                        <a:lnTo>
                          <a:pt x="1" y="82"/>
                        </a:lnTo>
                        <a:lnTo>
                          <a:pt x="2" y="76"/>
                        </a:lnTo>
                        <a:lnTo>
                          <a:pt x="5" y="66"/>
                        </a:lnTo>
                        <a:lnTo>
                          <a:pt x="8" y="56"/>
                        </a:lnTo>
                        <a:lnTo>
                          <a:pt x="11" y="45"/>
                        </a:lnTo>
                        <a:lnTo>
                          <a:pt x="10" y="38"/>
                        </a:lnTo>
                        <a:lnTo>
                          <a:pt x="10" y="34"/>
                        </a:lnTo>
                        <a:lnTo>
                          <a:pt x="10" y="31"/>
                        </a:lnTo>
                        <a:lnTo>
                          <a:pt x="11" y="28"/>
                        </a:lnTo>
                        <a:lnTo>
                          <a:pt x="14" y="25"/>
                        </a:lnTo>
                        <a:lnTo>
                          <a:pt x="17" y="23"/>
                        </a:lnTo>
                        <a:lnTo>
                          <a:pt x="22" y="20"/>
                        </a:lnTo>
                        <a:lnTo>
                          <a:pt x="30" y="19"/>
                        </a:lnTo>
                        <a:lnTo>
                          <a:pt x="37" y="18"/>
                        </a:lnTo>
                        <a:lnTo>
                          <a:pt x="41" y="17"/>
                        </a:lnTo>
                        <a:lnTo>
                          <a:pt x="44" y="16"/>
                        </a:lnTo>
                        <a:lnTo>
                          <a:pt x="46" y="16"/>
                        </a:lnTo>
                        <a:lnTo>
                          <a:pt x="46" y="15"/>
                        </a:lnTo>
                        <a:lnTo>
                          <a:pt x="46" y="14"/>
                        </a:lnTo>
                        <a:lnTo>
                          <a:pt x="46" y="13"/>
                        </a:lnTo>
                        <a:lnTo>
                          <a:pt x="46" y="12"/>
                        </a:lnTo>
                        <a:lnTo>
                          <a:pt x="48" y="11"/>
                        </a:lnTo>
                        <a:lnTo>
                          <a:pt x="51" y="11"/>
                        </a:lnTo>
                        <a:lnTo>
                          <a:pt x="56" y="11"/>
                        </a:lnTo>
                        <a:lnTo>
                          <a:pt x="62" y="11"/>
                        </a:lnTo>
                        <a:lnTo>
                          <a:pt x="64" y="8"/>
                        </a:lnTo>
                        <a:lnTo>
                          <a:pt x="66" y="7"/>
                        </a:lnTo>
                        <a:lnTo>
                          <a:pt x="72" y="6"/>
                        </a:lnTo>
                        <a:lnTo>
                          <a:pt x="79" y="8"/>
                        </a:lnTo>
                        <a:lnTo>
                          <a:pt x="86" y="9"/>
                        </a:lnTo>
                        <a:lnTo>
                          <a:pt x="88" y="11"/>
                        </a:lnTo>
                        <a:lnTo>
                          <a:pt x="91" y="13"/>
                        </a:lnTo>
                        <a:lnTo>
                          <a:pt x="95" y="15"/>
                        </a:lnTo>
                        <a:lnTo>
                          <a:pt x="101" y="14"/>
                        </a:lnTo>
                        <a:lnTo>
                          <a:pt x="109" y="13"/>
                        </a:lnTo>
                        <a:lnTo>
                          <a:pt x="111" y="11"/>
                        </a:lnTo>
                        <a:lnTo>
                          <a:pt x="113" y="11"/>
                        </a:lnTo>
                        <a:lnTo>
                          <a:pt x="114" y="10"/>
                        </a:lnTo>
                        <a:lnTo>
                          <a:pt x="117" y="10"/>
                        </a:lnTo>
                        <a:lnTo>
                          <a:pt x="120" y="9"/>
                        </a:lnTo>
                        <a:lnTo>
                          <a:pt x="124" y="6"/>
                        </a:lnTo>
                        <a:lnTo>
                          <a:pt x="127" y="4"/>
                        </a:lnTo>
                        <a:lnTo>
                          <a:pt x="131" y="2"/>
                        </a:lnTo>
                        <a:lnTo>
                          <a:pt x="133" y="1"/>
                        </a:lnTo>
                        <a:lnTo>
                          <a:pt x="136" y="0"/>
                        </a:lnTo>
                        <a:lnTo>
                          <a:pt x="142" y="1"/>
                        </a:lnTo>
                        <a:lnTo>
                          <a:pt x="145" y="3"/>
                        </a:lnTo>
                        <a:lnTo>
                          <a:pt x="148" y="4"/>
                        </a:lnTo>
                        <a:lnTo>
                          <a:pt x="150" y="5"/>
                        </a:lnTo>
                        <a:lnTo>
                          <a:pt x="152" y="7"/>
                        </a:lnTo>
                        <a:lnTo>
                          <a:pt x="155" y="9"/>
                        </a:lnTo>
                        <a:lnTo>
                          <a:pt x="158" y="11"/>
                        </a:lnTo>
                        <a:lnTo>
                          <a:pt x="162" y="12"/>
                        </a:lnTo>
                        <a:lnTo>
                          <a:pt x="165" y="17"/>
                        </a:lnTo>
                        <a:lnTo>
                          <a:pt x="168" y="23"/>
                        </a:lnTo>
                        <a:lnTo>
                          <a:pt x="172" y="29"/>
                        </a:lnTo>
                        <a:lnTo>
                          <a:pt x="177" y="34"/>
                        </a:lnTo>
                        <a:lnTo>
                          <a:pt x="179" y="35"/>
                        </a:lnTo>
                        <a:lnTo>
                          <a:pt x="181" y="37"/>
                        </a:lnTo>
                        <a:lnTo>
                          <a:pt x="186" y="39"/>
                        </a:lnTo>
                        <a:lnTo>
                          <a:pt x="187" y="42"/>
                        </a:lnTo>
                        <a:lnTo>
                          <a:pt x="188" y="45"/>
                        </a:lnTo>
                        <a:lnTo>
                          <a:pt x="191" y="48"/>
                        </a:lnTo>
                        <a:lnTo>
                          <a:pt x="193" y="49"/>
                        </a:lnTo>
                        <a:lnTo>
                          <a:pt x="196" y="49"/>
                        </a:lnTo>
                        <a:lnTo>
                          <a:pt x="200" y="49"/>
                        </a:lnTo>
                        <a:lnTo>
                          <a:pt x="204" y="50"/>
                        </a:lnTo>
                        <a:lnTo>
                          <a:pt x="208" y="53"/>
                        </a:lnTo>
                        <a:lnTo>
                          <a:pt x="209" y="56"/>
                        </a:lnTo>
                        <a:lnTo>
                          <a:pt x="210" y="58"/>
                        </a:lnTo>
                        <a:lnTo>
                          <a:pt x="209" y="61"/>
                        </a:lnTo>
                        <a:lnTo>
                          <a:pt x="208" y="64"/>
                        </a:lnTo>
                        <a:lnTo>
                          <a:pt x="206" y="66"/>
                        </a:lnTo>
                        <a:lnTo>
                          <a:pt x="201" y="72"/>
                        </a:lnTo>
                        <a:lnTo>
                          <a:pt x="201" y="78"/>
                        </a:lnTo>
                        <a:lnTo>
                          <a:pt x="200" y="82"/>
                        </a:lnTo>
                        <a:lnTo>
                          <a:pt x="200" y="88"/>
                        </a:lnTo>
                        <a:lnTo>
                          <a:pt x="199" y="94"/>
                        </a:lnTo>
                        <a:lnTo>
                          <a:pt x="196" y="101"/>
                        </a:lnTo>
                        <a:lnTo>
                          <a:pt x="197" y="104"/>
                        </a:lnTo>
                        <a:lnTo>
                          <a:pt x="199" y="107"/>
                        </a:lnTo>
                        <a:lnTo>
                          <a:pt x="202" y="110"/>
                        </a:lnTo>
                        <a:lnTo>
                          <a:pt x="206" y="112"/>
                        </a:lnTo>
                        <a:lnTo>
                          <a:pt x="209" y="113"/>
                        </a:lnTo>
                        <a:lnTo>
                          <a:pt x="213" y="115"/>
                        </a:lnTo>
                        <a:lnTo>
                          <a:pt x="218" y="121"/>
                        </a:lnTo>
                        <a:lnTo>
                          <a:pt x="222" y="128"/>
                        </a:lnTo>
                        <a:lnTo>
                          <a:pt x="224" y="132"/>
                        </a:lnTo>
                        <a:lnTo>
                          <a:pt x="226" y="135"/>
                        </a:lnTo>
                        <a:lnTo>
                          <a:pt x="229" y="138"/>
                        </a:lnTo>
                        <a:lnTo>
                          <a:pt x="233" y="140"/>
                        </a:lnTo>
                        <a:lnTo>
                          <a:pt x="235" y="144"/>
                        </a:lnTo>
                        <a:lnTo>
                          <a:pt x="236" y="147"/>
                        </a:lnTo>
                        <a:lnTo>
                          <a:pt x="238" y="151"/>
                        </a:lnTo>
                        <a:lnTo>
                          <a:pt x="239" y="154"/>
                        </a:lnTo>
                        <a:lnTo>
                          <a:pt x="241" y="156"/>
                        </a:lnTo>
                        <a:lnTo>
                          <a:pt x="243" y="158"/>
                        </a:lnTo>
                        <a:lnTo>
                          <a:pt x="244" y="158"/>
                        </a:lnTo>
                        <a:lnTo>
                          <a:pt x="244" y="159"/>
                        </a:lnTo>
                        <a:lnTo>
                          <a:pt x="245" y="159"/>
                        </a:lnTo>
                        <a:lnTo>
                          <a:pt x="246" y="161"/>
                        </a:lnTo>
                        <a:lnTo>
                          <a:pt x="247" y="163"/>
                        </a:lnTo>
                        <a:lnTo>
                          <a:pt x="248" y="166"/>
                        </a:lnTo>
                        <a:lnTo>
                          <a:pt x="248" y="169"/>
                        </a:lnTo>
                        <a:lnTo>
                          <a:pt x="249" y="171"/>
                        </a:lnTo>
                        <a:lnTo>
                          <a:pt x="251" y="173"/>
                        </a:lnTo>
                        <a:lnTo>
                          <a:pt x="254" y="174"/>
                        </a:lnTo>
                        <a:lnTo>
                          <a:pt x="257" y="174"/>
                        </a:lnTo>
                        <a:lnTo>
                          <a:pt x="266" y="175"/>
                        </a:lnTo>
                        <a:lnTo>
                          <a:pt x="272" y="174"/>
                        </a:lnTo>
                        <a:lnTo>
                          <a:pt x="278" y="174"/>
                        </a:lnTo>
                        <a:lnTo>
                          <a:pt x="284" y="175"/>
                        </a:lnTo>
                        <a:lnTo>
                          <a:pt x="290" y="176"/>
                        </a:lnTo>
                        <a:lnTo>
                          <a:pt x="292" y="179"/>
                        </a:lnTo>
                        <a:lnTo>
                          <a:pt x="294" y="182"/>
                        </a:lnTo>
                        <a:lnTo>
                          <a:pt x="297" y="184"/>
                        </a:lnTo>
                        <a:lnTo>
                          <a:pt x="301" y="185"/>
                        </a:lnTo>
                        <a:lnTo>
                          <a:pt x="304" y="191"/>
                        </a:lnTo>
                        <a:lnTo>
                          <a:pt x="306" y="197"/>
                        </a:lnTo>
                        <a:lnTo>
                          <a:pt x="308" y="203"/>
                        </a:lnTo>
                        <a:lnTo>
                          <a:pt x="309" y="208"/>
                        </a:lnTo>
                        <a:lnTo>
                          <a:pt x="311" y="211"/>
                        </a:lnTo>
                        <a:lnTo>
                          <a:pt x="316" y="214"/>
                        </a:lnTo>
                        <a:lnTo>
                          <a:pt x="321" y="216"/>
                        </a:lnTo>
                        <a:lnTo>
                          <a:pt x="327" y="218"/>
                        </a:lnTo>
                        <a:lnTo>
                          <a:pt x="334" y="220"/>
                        </a:lnTo>
                        <a:lnTo>
                          <a:pt x="340" y="222"/>
                        </a:lnTo>
                        <a:lnTo>
                          <a:pt x="344" y="223"/>
                        </a:lnTo>
                        <a:lnTo>
                          <a:pt x="348" y="224"/>
                        </a:lnTo>
                        <a:lnTo>
                          <a:pt x="362" y="232"/>
                        </a:lnTo>
                        <a:lnTo>
                          <a:pt x="375" y="229"/>
                        </a:lnTo>
                        <a:lnTo>
                          <a:pt x="387" y="224"/>
                        </a:lnTo>
                        <a:lnTo>
                          <a:pt x="391" y="220"/>
                        </a:lnTo>
                        <a:lnTo>
                          <a:pt x="394" y="217"/>
                        </a:lnTo>
                        <a:lnTo>
                          <a:pt x="397" y="216"/>
                        </a:lnTo>
                        <a:lnTo>
                          <a:pt x="400" y="216"/>
                        </a:lnTo>
                        <a:lnTo>
                          <a:pt x="404" y="216"/>
                        </a:lnTo>
                        <a:lnTo>
                          <a:pt x="410" y="217"/>
                        </a:lnTo>
                        <a:lnTo>
                          <a:pt x="416" y="217"/>
                        </a:lnTo>
                        <a:lnTo>
                          <a:pt x="424" y="218"/>
                        </a:lnTo>
                        <a:lnTo>
                          <a:pt x="431" y="219"/>
                        </a:lnTo>
                        <a:lnTo>
                          <a:pt x="436" y="220"/>
                        </a:lnTo>
                        <a:lnTo>
                          <a:pt x="439" y="220"/>
                        </a:lnTo>
                        <a:lnTo>
                          <a:pt x="441" y="220"/>
                        </a:lnTo>
                        <a:lnTo>
                          <a:pt x="442" y="220"/>
                        </a:lnTo>
                        <a:lnTo>
                          <a:pt x="443" y="222"/>
                        </a:lnTo>
                        <a:lnTo>
                          <a:pt x="444" y="223"/>
                        </a:lnTo>
                        <a:lnTo>
                          <a:pt x="445" y="226"/>
                        </a:lnTo>
                        <a:lnTo>
                          <a:pt x="442" y="231"/>
                        </a:lnTo>
                        <a:lnTo>
                          <a:pt x="439" y="237"/>
                        </a:lnTo>
                        <a:lnTo>
                          <a:pt x="436" y="241"/>
                        </a:lnTo>
                        <a:lnTo>
                          <a:pt x="432" y="245"/>
                        </a:lnTo>
                        <a:lnTo>
                          <a:pt x="437" y="246"/>
                        </a:lnTo>
                        <a:lnTo>
                          <a:pt x="442" y="248"/>
                        </a:lnTo>
                        <a:lnTo>
                          <a:pt x="453" y="250"/>
                        </a:lnTo>
                        <a:lnTo>
                          <a:pt x="458" y="254"/>
                        </a:lnTo>
                        <a:lnTo>
                          <a:pt x="462" y="258"/>
                        </a:lnTo>
                        <a:lnTo>
                          <a:pt x="465" y="261"/>
                        </a:lnTo>
                        <a:lnTo>
                          <a:pt x="471" y="262"/>
                        </a:lnTo>
                        <a:lnTo>
                          <a:pt x="473" y="266"/>
                        </a:lnTo>
                        <a:lnTo>
                          <a:pt x="474" y="269"/>
                        </a:lnTo>
                        <a:lnTo>
                          <a:pt x="472" y="271"/>
                        </a:lnTo>
                        <a:lnTo>
                          <a:pt x="468" y="273"/>
                        </a:lnTo>
                        <a:lnTo>
                          <a:pt x="464" y="279"/>
                        </a:lnTo>
                        <a:lnTo>
                          <a:pt x="461" y="287"/>
                        </a:lnTo>
                        <a:lnTo>
                          <a:pt x="458" y="294"/>
                        </a:lnTo>
                        <a:lnTo>
                          <a:pt x="455" y="300"/>
                        </a:lnTo>
                        <a:lnTo>
                          <a:pt x="450" y="306"/>
                        </a:lnTo>
                        <a:lnTo>
                          <a:pt x="445" y="310"/>
                        </a:lnTo>
                        <a:lnTo>
                          <a:pt x="439" y="314"/>
                        </a:lnTo>
                        <a:lnTo>
                          <a:pt x="435" y="319"/>
                        </a:lnTo>
                        <a:lnTo>
                          <a:pt x="433" y="325"/>
                        </a:lnTo>
                        <a:lnTo>
                          <a:pt x="430" y="330"/>
                        </a:lnTo>
                        <a:lnTo>
                          <a:pt x="426" y="336"/>
                        </a:lnTo>
                        <a:lnTo>
                          <a:pt x="422" y="342"/>
                        </a:lnTo>
                        <a:lnTo>
                          <a:pt x="421" y="351"/>
                        </a:lnTo>
                        <a:lnTo>
                          <a:pt x="419" y="359"/>
                        </a:lnTo>
                        <a:lnTo>
                          <a:pt x="415" y="367"/>
                        </a:lnTo>
                        <a:lnTo>
                          <a:pt x="413" y="371"/>
                        </a:lnTo>
                        <a:lnTo>
                          <a:pt x="409" y="374"/>
                        </a:lnTo>
                        <a:lnTo>
                          <a:pt x="407" y="378"/>
                        </a:lnTo>
                        <a:lnTo>
                          <a:pt x="406" y="382"/>
                        </a:lnTo>
                        <a:lnTo>
                          <a:pt x="405" y="384"/>
                        </a:lnTo>
                        <a:lnTo>
                          <a:pt x="405" y="389"/>
                        </a:lnTo>
                        <a:lnTo>
                          <a:pt x="382" y="389"/>
                        </a:lnTo>
                        <a:lnTo>
                          <a:pt x="360" y="390"/>
                        </a:lnTo>
                        <a:lnTo>
                          <a:pt x="356" y="391"/>
                        </a:lnTo>
                        <a:lnTo>
                          <a:pt x="353" y="392"/>
                        </a:lnTo>
                        <a:lnTo>
                          <a:pt x="350" y="393"/>
                        </a:lnTo>
                        <a:lnTo>
                          <a:pt x="349" y="393"/>
                        </a:lnTo>
                        <a:lnTo>
                          <a:pt x="347" y="396"/>
                        </a:lnTo>
                        <a:lnTo>
                          <a:pt x="345" y="398"/>
                        </a:lnTo>
                        <a:lnTo>
                          <a:pt x="341" y="400"/>
                        </a:lnTo>
                        <a:lnTo>
                          <a:pt x="336" y="401"/>
                        </a:lnTo>
                        <a:lnTo>
                          <a:pt x="328" y="402"/>
                        </a:lnTo>
                        <a:lnTo>
                          <a:pt x="325" y="404"/>
                        </a:lnTo>
                        <a:lnTo>
                          <a:pt x="324" y="405"/>
                        </a:lnTo>
                        <a:lnTo>
                          <a:pt x="321" y="410"/>
                        </a:lnTo>
                        <a:lnTo>
                          <a:pt x="318" y="414"/>
                        </a:lnTo>
                        <a:lnTo>
                          <a:pt x="315" y="419"/>
                        </a:lnTo>
                        <a:lnTo>
                          <a:pt x="315" y="424"/>
                        </a:lnTo>
                        <a:lnTo>
                          <a:pt x="314" y="427"/>
                        </a:lnTo>
                        <a:lnTo>
                          <a:pt x="313" y="430"/>
                        </a:lnTo>
                        <a:lnTo>
                          <a:pt x="313" y="432"/>
                        </a:lnTo>
                        <a:lnTo>
                          <a:pt x="312" y="434"/>
                        </a:lnTo>
                        <a:lnTo>
                          <a:pt x="311" y="436"/>
                        </a:lnTo>
                        <a:lnTo>
                          <a:pt x="311" y="439"/>
                        </a:lnTo>
                        <a:lnTo>
                          <a:pt x="308" y="452"/>
                        </a:lnTo>
                        <a:lnTo>
                          <a:pt x="303" y="463"/>
                        </a:lnTo>
                        <a:lnTo>
                          <a:pt x="295" y="473"/>
                        </a:lnTo>
                        <a:lnTo>
                          <a:pt x="283" y="481"/>
                        </a:lnTo>
                        <a:lnTo>
                          <a:pt x="281" y="487"/>
                        </a:lnTo>
                        <a:lnTo>
                          <a:pt x="279" y="490"/>
                        </a:lnTo>
                        <a:lnTo>
                          <a:pt x="275" y="494"/>
                        </a:lnTo>
                        <a:lnTo>
                          <a:pt x="270" y="496"/>
                        </a:lnTo>
                        <a:lnTo>
                          <a:pt x="257" y="503"/>
                        </a:lnTo>
                        <a:lnTo>
                          <a:pt x="249" y="506"/>
                        </a:lnTo>
                        <a:lnTo>
                          <a:pt x="241" y="509"/>
                        </a:lnTo>
                        <a:lnTo>
                          <a:pt x="235" y="508"/>
                        </a:lnTo>
                        <a:lnTo>
                          <a:pt x="229" y="508"/>
                        </a:lnTo>
                        <a:lnTo>
                          <a:pt x="224" y="508"/>
                        </a:lnTo>
                        <a:lnTo>
                          <a:pt x="217" y="509"/>
                        </a:lnTo>
                        <a:lnTo>
                          <a:pt x="215" y="510"/>
                        </a:lnTo>
                        <a:lnTo>
                          <a:pt x="212" y="512"/>
                        </a:lnTo>
                        <a:lnTo>
                          <a:pt x="210" y="515"/>
                        </a:lnTo>
                        <a:lnTo>
                          <a:pt x="207" y="516"/>
                        </a:lnTo>
                        <a:lnTo>
                          <a:pt x="196" y="517"/>
                        </a:lnTo>
                        <a:lnTo>
                          <a:pt x="185" y="517"/>
                        </a:lnTo>
                        <a:lnTo>
                          <a:pt x="176" y="525"/>
                        </a:lnTo>
                        <a:lnTo>
                          <a:pt x="171" y="529"/>
                        </a:lnTo>
                        <a:lnTo>
                          <a:pt x="167" y="532"/>
                        </a:lnTo>
                        <a:lnTo>
                          <a:pt x="160" y="531"/>
                        </a:lnTo>
                        <a:lnTo>
                          <a:pt x="155" y="529"/>
                        </a:lnTo>
                        <a:lnTo>
                          <a:pt x="151" y="528"/>
                        </a:lnTo>
                        <a:lnTo>
                          <a:pt x="147" y="526"/>
                        </a:lnTo>
                        <a:lnTo>
                          <a:pt x="141" y="524"/>
                        </a:lnTo>
                        <a:lnTo>
                          <a:pt x="137" y="522"/>
                        </a:lnTo>
                        <a:lnTo>
                          <a:pt x="132" y="520"/>
                        </a:lnTo>
                        <a:lnTo>
                          <a:pt x="125" y="521"/>
                        </a:lnTo>
                        <a:lnTo>
                          <a:pt x="119" y="523"/>
                        </a:lnTo>
                        <a:lnTo>
                          <a:pt x="108" y="526"/>
                        </a:lnTo>
                        <a:lnTo>
                          <a:pt x="97" y="532"/>
                        </a:lnTo>
                        <a:lnTo>
                          <a:pt x="86" y="538"/>
                        </a:lnTo>
                        <a:lnTo>
                          <a:pt x="85" y="542"/>
                        </a:lnTo>
                        <a:lnTo>
                          <a:pt x="84" y="544"/>
                        </a:lnTo>
                        <a:lnTo>
                          <a:pt x="83" y="546"/>
                        </a:lnTo>
                        <a:lnTo>
                          <a:pt x="81" y="546"/>
                        </a:lnTo>
                        <a:lnTo>
                          <a:pt x="78" y="545"/>
                        </a:lnTo>
                        <a:lnTo>
                          <a:pt x="72" y="544"/>
                        </a:lnTo>
                        <a:lnTo>
                          <a:pt x="65" y="543"/>
                        </a:lnTo>
                        <a:lnTo>
                          <a:pt x="60" y="543"/>
                        </a:lnTo>
                        <a:lnTo>
                          <a:pt x="55" y="543"/>
                        </a:lnTo>
                      </a:path>
                    </a:pathLst>
                  </a:custGeom>
                  <a:solidFill>
                    <a:schemeClr val="bg1">
                      <a:lumMod val="95000"/>
                    </a:schemeClr>
                  </a:solidFill>
                  <a:ln w="12700" cap="rnd">
                    <a:solidFill>
                      <a:schemeClr val="tx1">
                        <a:lumMod val="50000"/>
                        <a:lumOff val="50000"/>
                      </a:schemeClr>
                    </a:solidFill>
                    <a:round/>
                    <a:headEnd/>
                    <a:tailEnd/>
                  </a:ln>
                </p:spPr>
                <p:txBody>
                  <a:bodyPr/>
                  <a:lstStyle/>
                  <a:p>
                    <a:pPr>
                      <a:defRPr/>
                    </a:pPr>
                    <a:endParaRPr lang="ru-RU" dirty="0">
                      <a:latin typeface="+mj-lt"/>
                    </a:endParaRPr>
                  </a:p>
                </p:txBody>
              </p:sp>
              <p:sp>
                <p:nvSpPr>
                  <p:cNvPr id="164" name="5-Point Star 163"/>
                  <p:cNvSpPr/>
                  <p:nvPr/>
                </p:nvSpPr>
                <p:spPr>
                  <a:xfrm>
                    <a:off x="4617027" y="2117601"/>
                    <a:ext cx="104231" cy="99961"/>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grpSp>
            <p:sp>
              <p:nvSpPr>
                <p:cNvPr id="79" name="Oval 78"/>
                <p:cNvSpPr/>
                <p:nvPr/>
              </p:nvSpPr>
              <p:spPr>
                <a:xfrm>
                  <a:off x="5286375" y="2857500"/>
                  <a:ext cx="252413" cy="25241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chemeClr val="tx1"/>
                    </a:solidFill>
                  </a:endParaRPr>
                </a:p>
              </p:txBody>
            </p:sp>
            <p:sp>
              <p:nvSpPr>
                <p:cNvPr id="80" name="Oval 79"/>
                <p:cNvSpPr/>
                <p:nvPr/>
              </p:nvSpPr>
              <p:spPr>
                <a:xfrm>
                  <a:off x="6094413" y="2786063"/>
                  <a:ext cx="252412" cy="25241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0" dirty="0">
                    <a:solidFill>
                      <a:schemeClr val="tx1"/>
                    </a:solidFill>
                  </a:endParaRPr>
                </a:p>
              </p:txBody>
            </p:sp>
            <p:sp>
              <p:nvSpPr>
                <p:cNvPr id="86" name="Oval 85"/>
                <p:cNvSpPr/>
                <p:nvPr/>
              </p:nvSpPr>
              <p:spPr>
                <a:xfrm>
                  <a:off x="6286500" y="3249613"/>
                  <a:ext cx="252413" cy="25082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chemeClr val="tx1"/>
                    </a:solidFill>
                  </a:endParaRPr>
                </a:p>
              </p:txBody>
            </p:sp>
            <p:sp>
              <p:nvSpPr>
                <p:cNvPr id="87" name="Oval 86"/>
                <p:cNvSpPr/>
                <p:nvPr/>
              </p:nvSpPr>
              <p:spPr>
                <a:xfrm>
                  <a:off x="5072063" y="3557588"/>
                  <a:ext cx="252412" cy="25241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chemeClr val="tx1"/>
                    </a:solidFill>
                  </a:endParaRPr>
                </a:p>
              </p:txBody>
            </p:sp>
            <p:sp>
              <p:nvSpPr>
                <p:cNvPr id="88" name="Oval 87"/>
                <p:cNvSpPr/>
                <p:nvPr/>
              </p:nvSpPr>
              <p:spPr>
                <a:xfrm>
                  <a:off x="6750050" y="1928813"/>
                  <a:ext cx="250825" cy="25241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chemeClr val="tx1"/>
                    </a:solidFill>
                  </a:endParaRPr>
                </a:p>
              </p:txBody>
            </p:sp>
            <p:sp>
              <p:nvSpPr>
                <p:cNvPr id="89" name="TextBox 71"/>
                <p:cNvSpPr txBox="1">
                  <a:spLocks noChangeArrowheads="1"/>
                </p:cNvSpPr>
                <p:nvPr/>
              </p:nvSpPr>
              <p:spPr bwMode="auto">
                <a:xfrm>
                  <a:off x="5003600" y="3555025"/>
                  <a:ext cx="402135" cy="248572"/>
                </a:xfrm>
                <a:prstGeom prst="rect">
                  <a:avLst/>
                </a:prstGeom>
                <a:noFill/>
                <a:ln w="9525">
                  <a:noFill/>
                  <a:miter lim="800000"/>
                  <a:headEnd/>
                  <a:tailEnd/>
                </a:ln>
              </p:spPr>
              <p:txBody>
                <a:bodyPr wrap="none">
                  <a:spAutoFit/>
                </a:bodyPr>
                <a:lstStyle/>
                <a:p>
                  <a:r>
                    <a:rPr lang="en-US" sz="800" b="0" dirty="0">
                      <a:solidFill>
                        <a:schemeClr val="tx1"/>
                      </a:solidFill>
                      <a:latin typeface="Tahoma" pitchFamily="34" charset="0"/>
                    </a:rPr>
                    <a:t>160</a:t>
                  </a:r>
                  <a:endParaRPr lang="ru-RU" sz="800" b="0" dirty="0">
                    <a:solidFill>
                      <a:schemeClr val="tx1"/>
                    </a:solidFill>
                    <a:latin typeface="Tahoma" pitchFamily="34" charset="0"/>
                  </a:endParaRPr>
                </a:p>
              </p:txBody>
            </p:sp>
            <p:sp>
              <p:nvSpPr>
                <p:cNvPr id="90" name="TextBox 72"/>
                <p:cNvSpPr txBox="1">
                  <a:spLocks noChangeArrowheads="1"/>
                </p:cNvSpPr>
                <p:nvPr/>
              </p:nvSpPr>
              <p:spPr bwMode="auto">
                <a:xfrm>
                  <a:off x="5219036" y="2857744"/>
                  <a:ext cx="402135" cy="248572"/>
                </a:xfrm>
                <a:prstGeom prst="rect">
                  <a:avLst/>
                </a:prstGeom>
                <a:noFill/>
                <a:ln w="9525">
                  <a:noFill/>
                  <a:miter lim="800000"/>
                  <a:headEnd/>
                  <a:tailEnd/>
                </a:ln>
              </p:spPr>
              <p:txBody>
                <a:bodyPr wrap="none">
                  <a:spAutoFit/>
                </a:bodyPr>
                <a:lstStyle/>
                <a:p>
                  <a:r>
                    <a:rPr lang="en-US" sz="800" b="0" dirty="0">
                      <a:solidFill>
                        <a:schemeClr val="tx1"/>
                      </a:solidFill>
                      <a:latin typeface="Tahoma" pitchFamily="34" charset="0"/>
                    </a:rPr>
                    <a:t>450</a:t>
                  </a:r>
                  <a:endParaRPr lang="ru-RU" sz="800" b="0" dirty="0">
                    <a:solidFill>
                      <a:schemeClr val="tx1"/>
                    </a:solidFill>
                    <a:latin typeface="Tahoma" pitchFamily="34" charset="0"/>
                  </a:endParaRPr>
                </a:p>
              </p:txBody>
            </p:sp>
            <p:sp>
              <p:nvSpPr>
                <p:cNvPr id="91" name="TextBox 73"/>
                <p:cNvSpPr txBox="1">
                  <a:spLocks noChangeArrowheads="1"/>
                </p:cNvSpPr>
                <p:nvPr/>
              </p:nvSpPr>
              <p:spPr bwMode="auto">
                <a:xfrm>
                  <a:off x="6675438" y="1926614"/>
                  <a:ext cx="402135" cy="248572"/>
                </a:xfrm>
                <a:prstGeom prst="rect">
                  <a:avLst/>
                </a:prstGeom>
                <a:noFill/>
                <a:ln w="9525">
                  <a:noFill/>
                  <a:miter lim="800000"/>
                  <a:headEnd/>
                  <a:tailEnd/>
                </a:ln>
              </p:spPr>
              <p:txBody>
                <a:bodyPr wrap="none">
                  <a:spAutoFit/>
                </a:bodyPr>
                <a:lstStyle/>
                <a:p>
                  <a:r>
                    <a:rPr lang="en-US" sz="800" b="0" dirty="0">
                      <a:solidFill>
                        <a:schemeClr val="tx1"/>
                      </a:solidFill>
                      <a:latin typeface="Tahoma" pitchFamily="34" charset="0"/>
                    </a:rPr>
                    <a:t>480</a:t>
                  </a:r>
                  <a:endParaRPr lang="ru-RU" sz="800" b="0" dirty="0">
                    <a:solidFill>
                      <a:schemeClr val="tx1"/>
                    </a:solidFill>
                    <a:latin typeface="Tahoma" pitchFamily="34" charset="0"/>
                  </a:endParaRPr>
                </a:p>
              </p:txBody>
            </p:sp>
            <p:sp>
              <p:nvSpPr>
                <p:cNvPr id="92" name="TextBox 74"/>
                <p:cNvSpPr txBox="1">
                  <a:spLocks noChangeArrowheads="1"/>
                </p:cNvSpPr>
                <p:nvPr/>
              </p:nvSpPr>
              <p:spPr bwMode="auto">
                <a:xfrm>
                  <a:off x="6220749" y="3255229"/>
                  <a:ext cx="402135" cy="248572"/>
                </a:xfrm>
                <a:prstGeom prst="rect">
                  <a:avLst/>
                </a:prstGeom>
                <a:noFill/>
                <a:ln w="9525">
                  <a:noFill/>
                  <a:miter lim="800000"/>
                  <a:headEnd/>
                  <a:tailEnd/>
                </a:ln>
              </p:spPr>
              <p:txBody>
                <a:bodyPr wrap="none">
                  <a:spAutoFit/>
                </a:bodyPr>
                <a:lstStyle/>
                <a:p>
                  <a:r>
                    <a:rPr lang="en-US" sz="800" b="0" dirty="0">
                      <a:solidFill>
                        <a:schemeClr val="tx1"/>
                      </a:solidFill>
                      <a:latin typeface="Tahoma" pitchFamily="34" charset="0"/>
                    </a:rPr>
                    <a:t>850</a:t>
                  </a:r>
                  <a:endParaRPr lang="ru-RU" sz="800" b="0" dirty="0">
                    <a:solidFill>
                      <a:schemeClr val="tx1"/>
                    </a:solidFill>
                    <a:latin typeface="Tahoma" pitchFamily="34" charset="0"/>
                  </a:endParaRPr>
                </a:p>
              </p:txBody>
            </p:sp>
            <p:sp>
              <p:nvSpPr>
                <p:cNvPr id="95" name="TextBox 75"/>
                <p:cNvSpPr txBox="1">
                  <a:spLocks noChangeArrowheads="1"/>
                </p:cNvSpPr>
                <p:nvPr/>
              </p:nvSpPr>
              <p:spPr bwMode="auto">
                <a:xfrm>
                  <a:off x="6028921" y="2786184"/>
                  <a:ext cx="402135" cy="248572"/>
                </a:xfrm>
                <a:prstGeom prst="rect">
                  <a:avLst/>
                </a:prstGeom>
                <a:noFill/>
                <a:ln w="9525">
                  <a:noFill/>
                  <a:miter lim="800000"/>
                  <a:headEnd/>
                  <a:tailEnd/>
                </a:ln>
              </p:spPr>
              <p:txBody>
                <a:bodyPr wrap="none">
                  <a:spAutoFit/>
                </a:bodyPr>
                <a:lstStyle/>
                <a:p>
                  <a:r>
                    <a:rPr lang="en-US" sz="800" b="0" dirty="0">
                      <a:latin typeface="Tahoma" pitchFamily="34" charset="0"/>
                    </a:rPr>
                    <a:t>390</a:t>
                  </a:r>
                  <a:endParaRPr lang="ru-RU" sz="800" b="0" dirty="0">
                    <a:latin typeface="Tahoma" pitchFamily="34" charset="0"/>
                  </a:endParaRPr>
                </a:p>
              </p:txBody>
            </p:sp>
            <p:pic>
              <p:nvPicPr>
                <p:cNvPr id="101" name="Picture 3" descr="\\VISUM_DATA\Visum_Share$\02_ECM\03_Projects\03_Projects_new\Scorpio_retainer\03_PBC\PBC\Graphics\Field photo\2011014\1ogo.jpg"/>
                <p:cNvPicPr>
                  <a:picLocks noChangeAspect="1" noChangeArrowheads="1"/>
                </p:cNvPicPr>
                <p:nvPr/>
              </p:nvPicPr>
              <p:blipFill>
                <a:blip r:embed="rId3" cstate="print"/>
                <a:srcRect/>
                <a:stretch>
                  <a:fillRect/>
                </a:stretch>
              </p:blipFill>
              <p:spPr bwMode="auto">
                <a:xfrm>
                  <a:off x="6429388" y="2428868"/>
                  <a:ext cx="166881" cy="142876"/>
                </a:xfrm>
                <a:prstGeom prst="ellipse">
                  <a:avLst/>
                </a:prstGeom>
                <a:noFill/>
              </p:spPr>
            </p:pic>
            <p:sp>
              <p:nvSpPr>
                <p:cNvPr id="104" name="Oval 103"/>
                <p:cNvSpPr/>
                <p:nvPr/>
              </p:nvSpPr>
              <p:spPr>
                <a:xfrm>
                  <a:off x="5000625" y="2819400"/>
                  <a:ext cx="252413" cy="25241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chemeClr val="tx1"/>
                    </a:solidFill>
                  </a:endParaRPr>
                </a:p>
              </p:txBody>
            </p:sp>
            <p:sp>
              <p:nvSpPr>
                <p:cNvPr id="105" name="TextBox 61"/>
                <p:cNvSpPr txBox="1">
                  <a:spLocks noChangeArrowheads="1"/>
                </p:cNvSpPr>
                <p:nvPr/>
              </p:nvSpPr>
              <p:spPr bwMode="auto">
                <a:xfrm>
                  <a:off x="4935135" y="2820377"/>
                  <a:ext cx="402135" cy="248572"/>
                </a:xfrm>
                <a:prstGeom prst="rect">
                  <a:avLst/>
                </a:prstGeom>
                <a:noFill/>
                <a:ln w="9525">
                  <a:noFill/>
                  <a:miter lim="800000"/>
                  <a:headEnd/>
                  <a:tailEnd/>
                </a:ln>
              </p:spPr>
              <p:txBody>
                <a:bodyPr wrap="none">
                  <a:spAutoFit/>
                </a:bodyPr>
                <a:lstStyle/>
                <a:p>
                  <a:r>
                    <a:rPr lang="en-US" sz="800" b="0" dirty="0">
                      <a:solidFill>
                        <a:schemeClr val="tx1"/>
                      </a:solidFill>
                      <a:latin typeface="Tahoma" pitchFamily="34" charset="0"/>
                    </a:rPr>
                    <a:t>550</a:t>
                  </a:r>
                  <a:endParaRPr lang="ru-RU" sz="800" b="0" dirty="0">
                    <a:solidFill>
                      <a:schemeClr val="tx1"/>
                    </a:solidFill>
                    <a:latin typeface="Tahoma" pitchFamily="34" charset="0"/>
                  </a:endParaRPr>
                </a:p>
              </p:txBody>
            </p:sp>
            <p:sp>
              <p:nvSpPr>
                <p:cNvPr id="112" name="Oval 111"/>
                <p:cNvSpPr/>
                <p:nvPr/>
              </p:nvSpPr>
              <p:spPr>
                <a:xfrm>
                  <a:off x="5857875" y="3676650"/>
                  <a:ext cx="252413" cy="252413"/>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chemeClr val="tx1"/>
                    </a:solidFill>
                  </a:endParaRPr>
                </a:p>
              </p:txBody>
            </p:sp>
            <p:sp>
              <p:nvSpPr>
                <p:cNvPr id="113" name="TextBox 63"/>
                <p:cNvSpPr txBox="1">
                  <a:spLocks noChangeArrowheads="1"/>
                </p:cNvSpPr>
                <p:nvPr/>
              </p:nvSpPr>
              <p:spPr bwMode="auto">
                <a:xfrm>
                  <a:off x="5790538" y="3682820"/>
                  <a:ext cx="402135" cy="248572"/>
                </a:xfrm>
                <a:prstGeom prst="rect">
                  <a:avLst/>
                </a:prstGeom>
                <a:noFill/>
                <a:ln w="9525">
                  <a:noFill/>
                  <a:miter lim="800000"/>
                  <a:headEnd/>
                  <a:tailEnd/>
                </a:ln>
              </p:spPr>
              <p:txBody>
                <a:bodyPr wrap="none">
                  <a:spAutoFit/>
                </a:bodyPr>
                <a:lstStyle/>
                <a:p>
                  <a:r>
                    <a:rPr lang="en-US" sz="800" b="0" dirty="0">
                      <a:latin typeface="Tahoma" pitchFamily="34" charset="0"/>
                    </a:rPr>
                    <a:t>470</a:t>
                  </a:r>
                  <a:endParaRPr lang="ru-RU" sz="800" b="0" dirty="0">
                    <a:latin typeface="Tahoma" pitchFamily="34" charset="0"/>
                  </a:endParaRPr>
                </a:p>
              </p:txBody>
            </p:sp>
            <p:sp>
              <p:nvSpPr>
                <p:cNvPr id="114" name="Oval 113"/>
                <p:cNvSpPr/>
                <p:nvPr/>
              </p:nvSpPr>
              <p:spPr>
                <a:xfrm>
                  <a:off x="5735638" y="2273300"/>
                  <a:ext cx="252412" cy="25241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chemeClr val="tx1"/>
                    </a:solidFill>
                  </a:endParaRPr>
                </a:p>
              </p:txBody>
            </p:sp>
            <p:sp>
              <p:nvSpPr>
                <p:cNvPr id="121" name="TextBox 64"/>
                <p:cNvSpPr txBox="1">
                  <a:spLocks noChangeArrowheads="1"/>
                </p:cNvSpPr>
                <p:nvPr/>
              </p:nvSpPr>
              <p:spPr bwMode="auto">
                <a:xfrm>
                  <a:off x="5667896" y="2273422"/>
                  <a:ext cx="402135" cy="248572"/>
                </a:xfrm>
                <a:prstGeom prst="rect">
                  <a:avLst/>
                </a:prstGeom>
                <a:noFill/>
                <a:ln w="9525">
                  <a:noFill/>
                  <a:miter lim="800000"/>
                  <a:headEnd/>
                  <a:tailEnd/>
                </a:ln>
              </p:spPr>
              <p:txBody>
                <a:bodyPr wrap="none">
                  <a:spAutoFit/>
                </a:bodyPr>
                <a:lstStyle/>
                <a:p>
                  <a:r>
                    <a:rPr lang="en-US" sz="800" b="0" dirty="0">
                      <a:solidFill>
                        <a:schemeClr val="tx1"/>
                      </a:solidFill>
                      <a:latin typeface="Tahoma" pitchFamily="34" charset="0"/>
                    </a:rPr>
                    <a:t>430</a:t>
                  </a:r>
                  <a:endParaRPr lang="ru-RU" sz="800" b="0" dirty="0">
                    <a:solidFill>
                      <a:schemeClr val="tx1"/>
                    </a:solidFill>
                    <a:latin typeface="Tahoma" pitchFamily="34" charset="0"/>
                  </a:endParaRPr>
                </a:p>
              </p:txBody>
            </p:sp>
          </p:grpSp>
          <p:pic>
            <p:nvPicPr>
              <p:cNvPr id="1026" name="Picture 2"/>
              <p:cNvPicPr>
                <a:picLocks noChangeAspect="1" noChangeArrowheads="1"/>
              </p:cNvPicPr>
              <p:nvPr/>
            </p:nvPicPr>
            <p:blipFill>
              <a:blip r:embed="rId4" cstate="print"/>
              <a:srcRect r="17308"/>
              <a:stretch>
                <a:fillRect/>
              </a:stretch>
            </p:blipFill>
            <p:spPr bwMode="auto">
              <a:xfrm>
                <a:off x="5391155" y="2809875"/>
                <a:ext cx="396000" cy="368372"/>
              </a:xfrm>
              <a:prstGeom prst="rect">
                <a:avLst/>
              </a:prstGeom>
              <a:noFill/>
              <a:ln w="9525">
                <a:noFill/>
                <a:miter lim="800000"/>
                <a:headEnd/>
                <a:tailEnd/>
              </a:ln>
              <a:effectLst/>
            </p:spPr>
          </p:pic>
          <p:pic>
            <p:nvPicPr>
              <p:cNvPr id="74" name="Picture 2"/>
              <p:cNvPicPr>
                <a:picLocks noChangeAspect="1" noChangeArrowheads="1"/>
              </p:cNvPicPr>
              <p:nvPr/>
            </p:nvPicPr>
            <p:blipFill>
              <a:blip r:embed="rId5" cstate="print"/>
              <a:srcRect/>
              <a:stretch>
                <a:fillRect/>
              </a:stretch>
            </p:blipFill>
            <p:spPr bwMode="auto">
              <a:xfrm>
                <a:off x="6096000" y="2238376"/>
                <a:ext cx="204312" cy="157163"/>
              </a:xfrm>
              <a:prstGeom prst="rect">
                <a:avLst/>
              </a:prstGeom>
              <a:noFill/>
              <a:ln w="9525">
                <a:noFill/>
                <a:miter lim="800000"/>
                <a:headEnd/>
                <a:tailEnd/>
              </a:ln>
              <a:effectLst/>
            </p:spPr>
          </p:pic>
        </p:grpSp>
        <p:grpSp>
          <p:nvGrpSpPr>
            <p:cNvPr id="7" name="Group 101"/>
            <p:cNvGrpSpPr/>
            <p:nvPr/>
          </p:nvGrpSpPr>
          <p:grpSpPr>
            <a:xfrm>
              <a:off x="1759618" y="3098187"/>
              <a:ext cx="2886598" cy="1911839"/>
              <a:chOff x="1759618" y="3098187"/>
              <a:chExt cx="2886598" cy="1911839"/>
            </a:xfrm>
          </p:grpSpPr>
          <p:sp>
            <p:nvSpPr>
              <p:cNvPr id="166" name="Oval 165"/>
              <p:cNvSpPr/>
              <p:nvPr/>
            </p:nvSpPr>
            <p:spPr bwMode="auto">
              <a:xfrm>
                <a:off x="1845248" y="3362844"/>
                <a:ext cx="222492" cy="21146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0" dirty="0">
                  <a:solidFill>
                    <a:schemeClr val="tx1"/>
                  </a:solidFill>
                  <a:latin typeface="Verdana" pitchFamily="34" charset="0"/>
                  <a:ea typeface="Verdana" pitchFamily="34" charset="0"/>
                  <a:cs typeface="Verdana" pitchFamily="34" charset="0"/>
                </a:endParaRPr>
              </a:p>
            </p:txBody>
          </p:sp>
          <p:sp>
            <p:nvSpPr>
              <p:cNvPr id="167" name="Oval 166"/>
              <p:cNvSpPr/>
              <p:nvPr/>
            </p:nvSpPr>
            <p:spPr bwMode="auto">
              <a:xfrm>
                <a:off x="1845248" y="3613117"/>
                <a:ext cx="222492" cy="21279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0" dirty="0">
                  <a:solidFill>
                    <a:schemeClr val="tx1"/>
                  </a:solidFill>
                  <a:latin typeface="Verdana" pitchFamily="34" charset="0"/>
                  <a:ea typeface="Verdana" pitchFamily="34" charset="0"/>
                  <a:cs typeface="Verdana" pitchFamily="34" charset="0"/>
                </a:endParaRPr>
              </a:p>
            </p:txBody>
          </p:sp>
          <p:sp>
            <p:nvSpPr>
              <p:cNvPr id="168" name="Oval 167"/>
              <p:cNvSpPr/>
              <p:nvPr/>
            </p:nvSpPr>
            <p:spPr bwMode="auto">
              <a:xfrm>
                <a:off x="1845248" y="3856698"/>
                <a:ext cx="222492" cy="21279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0" dirty="0">
                  <a:solidFill>
                    <a:schemeClr val="tx1"/>
                  </a:solidFill>
                  <a:latin typeface="Verdana" pitchFamily="34" charset="0"/>
                  <a:ea typeface="Verdana" pitchFamily="34" charset="0"/>
                  <a:cs typeface="Verdana" pitchFamily="34" charset="0"/>
                </a:endParaRPr>
              </a:p>
            </p:txBody>
          </p:sp>
          <p:sp>
            <p:nvSpPr>
              <p:cNvPr id="169" name="TextBox 85"/>
              <p:cNvSpPr txBox="1">
                <a:spLocks noChangeArrowheads="1"/>
              </p:cNvSpPr>
              <p:nvPr/>
            </p:nvSpPr>
            <p:spPr bwMode="auto">
              <a:xfrm>
                <a:off x="2044909" y="3348123"/>
                <a:ext cx="495115" cy="194605"/>
              </a:xfrm>
              <a:prstGeom prst="rect">
                <a:avLst/>
              </a:prstGeom>
              <a:noFill/>
              <a:ln w="9525">
                <a:noFill/>
                <a:miter lim="800000"/>
                <a:headEnd/>
                <a:tailEnd/>
              </a:ln>
            </p:spPr>
            <p:txBody>
              <a:bodyPr wrap="none">
                <a:spAutoFit/>
              </a:bodyPr>
              <a:lstStyle/>
              <a:p>
                <a:r>
                  <a:rPr lang="en-US" sz="900" b="0" dirty="0">
                    <a:solidFill>
                      <a:schemeClr val="tx1"/>
                    </a:solidFill>
                    <a:latin typeface="Verdana" pitchFamily="34" charset="0"/>
                    <a:ea typeface="Verdana" pitchFamily="34" charset="0"/>
                    <a:cs typeface="Verdana" pitchFamily="34" charset="0"/>
                  </a:rPr>
                  <a:t>Kernel</a:t>
                </a:r>
                <a:endParaRPr lang="ru-RU" sz="900" b="0" dirty="0">
                  <a:solidFill>
                    <a:schemeClr val="tx1"/>
                  </a:solidFill>
                  <a:latin typeface="Verdana" pitchFamily="34" charset="0"/>
                  <a:ea typeface="Verdana" pitchFamily="34" charset="0"/>
                  <a:cs typeface="Verdana" pitchFamily="34" charset="0"/>
                </a:endParaRPr>
              </a:p>
            </p:txBody>
          </p:sp>
          <p:sp>
            <p:nvSpPr>
              <p:cNvPr id="170" name="TextBox 86"/>
              <p:cNvSpPr txBox="1">
                <a:spLocks noChangeArrowheads="1"/>
              </p:cNvSpPr>
              <p:nvPr/>
            </p:nvSpPr>
            <p:spPr bwMode="auto">
              <a:xfrm>
                <a:off x="2044909" y="3597428"/>
                <a:ext cx="489427" cy="194605"/>
              </a:xfrm>
              <a:prstGeom prst="rect">
                <a:avLst/>
              </a:prstGeom>
              <a:noFill/>
              <a:ln w="9525">
                <a:noFill/>
                <a:miter lim="800000"/>
                <a:headEnd/>
                <a:tailEnd/>
              </a:ln>
            </p:spPr>
            <p:txBody>
              <a:bodyPr wrap="none">
                <a:spAutoFit/>
              </a:bodyPr>
              <a:lstStyle/>
              <a:p>
                <a:r>
                  <a:rPr lang="en-US" sz="900" b="0" dirty="0">
                    <a:solidFill>
                      <a:schemeClr val="tx1"/>
                    </a:solidFill>
                    <a:latin typeface="Verdana" pitchFamily="34" charset="0"/>
                    <a:ea typeface="Verdana" pitchFamily="34" charset="0"/>
                    <a:cs typeface="Verdana" pitchFamily="34" charset="0"/>
                  </a:rPr>
                  <a:t>Bunge</a:t>
                </a:r>
                <a:endParaRPr lang="ru-RU" sz="900" b="0" dirty="0">
                  <a:solidFill>
                    <a:schemeClr val="tx1"/>
                  </a:solidFill>
                  <a:latin typeface="Verdana" pitchFamily="34" charset="0"/>
                  <a:ea typeface="Verdana" pitchFamily="34" charset="0"/>
                  <a:cs typeface="Verdana" pitchFamily="34" charset="0"/>
                </a:endParaRPr>
              </a:p>
            </p:txBody>
          </p:sp>
          <p:sp>
            <p:nvSpPr>
              <p:cNvPr id="171" name="TextBox 87"/>
              <p:cNvSpPr txBox="1">
                <a:spLocks noChangeArrowheads="1"/>
              </p:cNvSpPr>
              <p:nvPr/>
            </p:nvSpPr>
            <p:spPr bwMode="auto">
              <a:xfrm>
                <a:off x="2044909" y="3846733"/>
                <a:ext cx="596071" cy="194605"/>
              </a:xfrm>
              <a:prstGeom prst="rect">
                <a:avLst/>
              </a:prstGeom>
              <a:noFill/>
              <a:ln w="9525">
                <a:noFill/>
                <a:miter lim="800000"/>
                <a:headEnd/>
                <a:tailEnd/>
              </a:ln>
            </p:spPr>
            <p:txBody>
              <a:bodyPr wrap="none">
                <a:spAutoFit/>
              </a:bodyPr>
              <a:lstStyle/>
              <a:p>
                <a:r>
                  <a:rPr lang="en-US" sz="900" b="0" dirty="0">
                    <a:solidFill>
                      <a:schemeClr val="tx1"/>
                    </a:solidFill>
                    <a:latin typeface="Verdana" pitchFamily="34" charset="0"/>
                    <a:ea typeface="Verdana" pitchFamily="34" charset="0"/>
                    <a:cs typeface="Verdana" pitchFamily="34" charset="0"/>
                  </a:rPr>
                  <a:t>Optimus</a:t>
                </a:r>
                <a:endParaRPr lang="ru-RU" sz="900" b="0" dirty="0">
                  <a:solidFill>
                    <a:schemeClr val="tx1"/>
                  </a:solidFill>
                  <a:latin typeface="Verdana" pitchFamily="34" charset="0"/>
                  <a:ea typeface="Verdana" pitchFamily="34" charset="0"/>
                  <a:cs typeface="Verdana" pitchFamily="34" charset="0"/>
                </a:endParaRPr>
              </a:p>
            </p:txBody>
          </p:sp>
          <p:grpSp>
            <p:nvGrpSpPr>
              <p:cNvPr id="8" name="Group 93"/>
              <p:cNvGrpSpPr>
                <a:grpSpLocks/>
              </p:cNvGrpSpPr>
              <p:nvPr/>
            </p:nvGrpSpPr>
            <p:grpSpPr bwMode="auto">
              <a:xfrm>
                <a:off x="1759618" y="4585970"/>
                <a:ext cx="370817" cy="216828"/>
                <a:chOff x="1676855" y="4889654"/>
                <a:chExt cx="418091" cy="257121"/>
              </a:xfrm>
            </p:grpSpPr>
            <p:sp>
              <p:nvSpPr>
                <p:cNvPr id="178" name="Oval 177"/>
                <p:cNvSpPr/>
                <p:nvPr/>
              </p:nvSpPr>
              <p:spPr>
                <a:xfrm>
                  <a:off x="1759066" y="4896018"/>
                  <a:ext cx="250855" cy="250757"/>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0" dirty="0">
                    <a:solidFill>
                      <a:schemeClr val="tx1"/>
                    </a:solidFill>
                    <a:latin typeface="Verdana" pitchFamily="34" charset="0"/>
                    <a:ea typeface="Verdana" pitchFamily="34" charset="0"/>
                    <a:cs typeface="Verdana" pitchFamily="34" charset="0"/>
                  </a:endParaRPr>
                </a:p>
              </p:txBody>
            </p:sp>
            <p:sp>
              <p:nvSpPr>
                <p:cNvPr id="179" name="TextBox 91"/>
                <p:cNvSpPr txBox="1">
                  <a:spLocks noChangeArrowheads="1"/>
                </p:cNvSpPr>
                <p:nvPr/>
              </p:nvSpPr>
              <p:spPr bwMode="auto">
                <a:xfrm>
                  <a:off x="1676855" y="4889654"/>
                  <a:ext cx="418091" cy="252316"/>
                </a:xfrm>
                <a:prstGeom prst="rect">
                  <a:avLst/>
                </a:prstGeom>
                <a:noFill/>
                <a:ln w="9525">
                  <a:noFill/>
                  <a:miter lim="800000"/>
                  <a:headEnd/>
                  <a:tailEnd/>
                </a:ln>
              </p:spPr>
              <p:txBody>
                <a:bodyPr wrap="none">
                  <a:spAutoFit/>
                </a:bodyPr>
                <a:lstStyle/>
                <a:p>
                  <a:r>
                    <a:rPr lang="en-US" sz="700" b="0" dirty="0">
                      <a:solidFill>
                        <a:schemeClr val="tx1"/>
                      </a:solidFill>
                      <a:latin typeface="Verdana" pitchFamily="34" charset="0"/>
                      <a:ea typeface="Verdana" pitchFamily="34" charset="0"/>
                      <a:cs typeface="Verdana" pitchFamily="34" charset="0"/>
                    </a:rPr>
                    <a:t>450</a:t>
                  </a:r>
                  <a:endParaRPr lang="ru-RU" sz="700" b="0" dirty="0">
                    <a:solidFill>
                      <a:schemeClr val="tx1"/>
                    </a:solidFill>
                    <a:latin typeface="Verdana" pitchFamily="34" charset="0"/>
                    <a:ea typeface="Verdana" pitchFamily="34" charset="0"/>
                    <a:cs typeface="Verdana" pitchFamily="34" charset="0"/>
                  </a:endParaRPr>
                </a:p>
              </p:txBody>
            </p:sp>
          </p:grpSp>
          <p:sp>
            <p:nvSpPr>
              <p:cNvPr id="173" name="TextBox 92"/>
              <p:cNvSpPr txBox="1">
                <a:spLocks noChangeArrowheads="1"/>
              </p:cNvSpPr>
              <p:nvPr/>
            </p:nvSpPr>
            <p:spPr bwMode="auto">
              <a:xfrm>
                <a:off x="2066455" y="4590831"/>
                <a:ext cx="2579761" cy="419195"/>
              </a:xfrm>
              <a:prstGeom prst="rect">
                <a:avLst/>
              </a:prstGeom>
              <a:noFill/>
              <a:ln w="9525">
                <a:noFill/>
                <a:miter lim="800000"/>
                <a:headEnd/>
                <a:tailEnd/>
              </a:ln>
            </p:spPr>
            <p:txBody>
              <a:bodyPr wrap="square">
                <a:spAutoFit/>
              </a:bodyPr>
              <a:lstStyle/>
              <a:p>
                <a:r>
                  <a:rPr lang="en-US" sz="900" b="0" dirty="0">
                    <a:latin typeface="Verdana" pitchFamily="34" charset="0"/>
                    <a:ea typeface="Verdana" pitchFamily="34" charset="0"/>
                    <a:cs typeface="Verdana" pitchFamily="34" charset="0"/>
                  </a:rPr>
                  <a:t>Annual capacity of sunflower processing, thousand tons</a:t>
                </a:r>
                <a:endParaRPr lang="ru-RU" sz="900" b="0" dirty="0">
                  <a:latin typeface="Verdana" pitchFamily="34" charset="0"/>
                  <a:ea typeface="Verdana" pitchFamily="34" charset="0"/>
                  <a:cs typeface="Verdana" pitchFamily="34" charset="0"/>
                </a:endParaRPr>
              </a:p>
            </p:txBody>
          </p:sp>
          <p:sp>
            <p:nvSpPr>
              <p:cNvPr id="174" name="Oval 173"/>
              <p:cNvSpPr/>
              <p:nvPr/>
            </p:nvSpPr>
            <p:spPr bwMode="auto">
              <a:xfrm>
                <a:off x="1845248" y="4109647"/>
                <a:ext cx="222492" cy="2127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0" dirty="0">
                  <a:solidFill>
                    <a:schemeClr val="tx1"/>
                  </a:solidFill>
                  <a:latin typeface="Verdana" pitchFamily="34" charset="0"/>
                  <a:ea typeface="Verdana" pitchFamily="34" charset="0"/>
                  <a:cs typeface="Verdana" pitchFamily="34" charset="0"/>
                </a:endParaRPr>
              </a:p>
            </p:txBody>
          </p:sp>
          <p:sp>
            <p:nvSpPr>
              <p:cNvPr id="175" name="Oval 174"/>
              <p:cNvSpPr/>
              <p:nvPr/>
            </p:nvSpPr>
            <p:spPr bwMode="auto">
              <a:xfrm>
                <a:off x="1845248" y="4350551"/>
                <a:ext cx="222492" cy="212799"/>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0" dirty="0">
                  <a:solidFill>
                    <a:schemeClr val="tx1"/>
                  </a:solidFill>
                  <a:latin typeface="Verdana" pitchFamily="34" charset="0"/>
                  <a:ea typeface="Verdana" pitchFamily="34" charset="0"/>
                  <a:cs typeface="Verdana" pitchFamily="34" charset="0"/>
                </a:endParaRPr>
              </a:p>
            </p:txBody>
          </p:sp>
          <p:sp>
            <p:nvSpPr>
              <p:cNvPr id="176" name="TextBox 90"/>
              <p:cNvSpPr txBox="1">
                <a:spLocks noChangeArrowheads="1"/>
              </p:cNvSpPr>
              <p:nvPr/>
            </p:nvSpPr>
            <p:spPr bwMode="auto">
              <a:xfrm>
                <a:off x="2044909" y="4096038"/>
                <a:ext cx="893255" cy="194605"/>
              </a:xfrm>
              <a:prstGeom prst="rect">
                <a:avLst/>
              </a:prstGeom>
              <a:noFill/>
              <a:ln w="9525">
                <a:noFill/>
                <a:miter lim="800000"/>
                <a:headEnd/>
                <a:tailEnd/>
              </a:ln>
            </p:spPr>
            <p:txBody>
              <a:bodyPr wrap="none">
                <a:spAutoFit/>
              </a:bodyPr>
              <a:lstStyle/>
              <a:p>
                <a:r>
                  <a:rPr lang="en-US" sz="900" b="0" dirty="0">
                    <a:solidFill>
                      <a:schemeClr val="tx1"/>
                    </a:solidFill>
                    <a:latin typeface="Verdana" pitchFamily="34" charset="0"/>
                    <a:ea typeface="Verdana" pitchFamily="34" charset="0"/>
                    <a:cs typeface="Verdana" pitchFamily="34" charset="0"/>
                  </a:rPr>
                  <a:t>Creativ-Group</a:t>
                </a:r>
                <a:endParaRPr lang="ru-RU" sz="900" b="0" dirty="0">
                  <a:solidFill>
                    <a:schemeClr val="tx1"/>
                  </a:solidFill>
                  <a:latin typeface="Verdana" pitchFamily="34" charset="0"/>
                  <a:ea typeface="Verdana" pitchFamily="34" charset="0"/>
                  <a:cs typeface="Verdana" pitchFamily="34" charset="0"/>
                </a:endParaRPr>
              </a:p>
            </p:txBody>
          </p:sp>
          <p:sp>
            <p:nvSpPr>
              <p:cNvPr id="177" name="TextBox 95"/>
              <p:cNvSpPr txBox="1">
                <a:spLocks noChangeArrowheads="1"/>
              </p:cNvSpPr>
              <p:nvPr/>
            </p:nvSpPr>
            <p:spPr bwMode="auto">
              <a:xfrm>
                <a:off x="2044909" y="4345342"/>
                <a:ext cx="489427" cy="194605"/>
              </a:xfrm>
              <a:prstGeom prst="rect">
                <a:avLst/>
              </a:prstGeom>
              <a:noFill/>
              <a:ln w="9525">
                <a:noFill/>
                <a:miter lim="800000"/>
                <a:headEnd/>
                <a:tailEnd/>
              </a:ln>
            </p:spPr>
            <p:txBody>
              <a:bodyPr wrap="none">
                <a:spAutoFit/>
              </a:bodyPr>
              <a:lstStyle/>
              <a:p>
                <a:r>
                  <a:rPr lang="en-US" sz="900" b="0" dirty="0">
                    <a:solidFill>
                      <a:schemeClr val="tx1"/>
                    </a:solidFill>
                    <a:latin typeface="Verdana" pitchFamily="34" charset="0"/>
                    <a:ea typeface="Verdana" pitchFamily="34" charset="0"/>
                    <a:cs typeface="Verdana" pitchFamily="34" charset="0"/>
                  </a:rPr>
                  <a:t>Cargill</a:t>
                </a:r>
                <a:endParaRPr lang="ru-RU" sz="900" b="0" dirty="0">
                  <a:solidFill>
                    <a:schemeClr val="tx1"/>
                  </a:solidFill>
                  <a:latin typeface="Verdana" pitchFamily="34" charset="0"/>
                  <a:ea typeface="Verdana" pitchFamily="34" charset="0"/>
                  <a:cs typeface="Verdana" pitchFamily="34" charset="0"/>
                </a:endParaRPr>
              </a:p>
            </p:txBody>
          </p:sp>
          <p:pic>
            <p:nvPicPr>
              <p:cNvPr id="85" name="Picture 84" descr="\\VISUM_DATA\Visum_Share$\02_ECM\03_Projects\03_Projects_new\Scorpio_retainer\03_PBC\PBC\Graphics\Field photo\2011014\1ogo.jpg"/>
              <p:cNvPicPr>
                <a:picLocks noChangeAspect="1" noChangeArrowheads="1"/>
              </p:cNvPicPr>
              <p:nvPr/>
            </p:nvPicPr>
            <p:blipFill>
              <a:blip r:embed="rId6" cstate="print"/>
              <a:srcRect/>
              <a:stretch>
                <a:fillRect/>
              </a:stretch>
            </p:blipFill>
            <p:spPr bwMode="auto">
              <a:xfrm>
                <a:off x="1815062" y="3112121"/>
                <a:ext cx="281116" cy="240679"/>
              </a:xfrm>
              <a:prstGeom prst="ellipse">
                <a:avLst/>
              </a:prstGeom>
              <a:noFill/>
            </p:spPr>
          </p:pic>
          <p:sp>
            <p:nvSpPr>
              <p:cNvPr id="99" name="TextBox 85"/>
              <p:cNvSpPr txBox="1">
                <a:spLocks noChangeArrowheads="1"/>
              </p:cNvSpPr>
              <p:nvPr/>
            </p:nvSpPr>
            <p:spPr bwMode="auto">
              <a:xfrm>
                <a:off x="2044909" y="3098187"/>
                <a:ext cx="784189" cy="230832"/>
              </a:xfrm>
              <a:prstGeom prst="rect">
                <a:avLst/>
              </a:prstGeom>
              <a:noFill/>
              <a:ln w="9525">
                <a:noFill/>
                <a:miter lim="800000"/>
                <a:headEnd/>
                <a:tailEnd/>
              </a:ln>
            </p:spPr>
            <p:txBody>
              <a:bodyPr wrap="none">
                <a:spAutoFit/>
              </a:bodyPr>
              <a:lstStyle/>
              <a:p>
                <a:r>
                  <a:rPr lang="en-US" sz="900" b="0" dirty="0">
                    <a:latin typeface="Verdana" pitchFamily="34" charset="0"/>
                    <a:ea typeface="Verdana" pitchFamily="34" charset="0"/>
                    <a:cs typeface="Verdana" pitchFamily="34" charset="0"/>
                  </a:rPr>
                  <a:t>KSG Agro </a:t>
                </a:r>
              </a:p>
            </p:txBody>
          </p:sp>
        </p:grpSp>
      </p:grpSp>
      <p:sp>
        <p:nvSpPr>
          <p:cNvPr id="78" name="Rectangle 62"/>
          <p:cNvSpPr>
            <a:spLocks noChangeArrowheads="1"/>
          </p:cNvSpPr>
          <p:nvPr/>
        </p:nvSpPr>
        <p:spPr bwMode="auto">
          <a:xfrm>
            <a:off x="1582707" y="705130"/>
            <a:ext cx="6424824" cy="290464"/>
          </a:xfrm>
          <a:prstGeom prst="rect">
            <a:avLst/>
          </a:prstGeom>
          <a:noFill/>
          <a:ln w="9525">
            <a:noFill/>
            <a:miter lim="800000"/>
            <a:headEnd/>
            <a:tailEnd/>
          </a:ln>
        </p:spPr>
        <p:txBody>
          <a:bodyPr wrap="square">
            <a:spAutoFit/>
          </a:bodyPr>
          <a:lstStyle/>
          <a:p>
            <a:pPr indent="-176213" algn="ctr">
              <a:lnSpc>
                <a:spcPct val="120000"/>
              </a:lnSpc>
              <a:spcBef>
                <a:spcPts val="600"/>
              </a:spcBef>
              <a:buClr>
                <a:srgbClr val="059946"/>
              </a:buClr>
              <a:buSzPct val="120000"/>
            </a:pPr>
            <a:r>
              <a:rPr lang="en-US" sz="1200" dirty="0">
                <a:solidFill>
                  <a:schemeClr val="bg2">
                    <a:lumMod val="50000"/>
                  </a:schemeClr>
                </a:solidFill>
                <a:latin typeface="Verdana" pitchFamily="34" charset="0"/>
                <a:ea typeface="Verdana" pitchFamily="34" charset="0"/>
                <a:cs typeface="Verdana" pitchFamily="34" charset="0"/>
              </a:rPr>
              <a:t>The main oil-producing factories in the regions of presence</a:t>
            </a:r>
          </a:p>
        </p:txBody>
      </p:sp>
    </p:spTree>
    <p:extLst>
      <p:ext uri="{BB962C8B-B14F-4D97-AF65-F5344CB8AC3E}">
        <p14:creationId xmlns:p14="http://schemas.microsoft.com/office/powerpoint/2010/main" val="3518367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33400" y="647700"/>
            <a:ext cx="8077200" cy="0"/>
          </a:xfrm>
          <a:prstGeom prst="line">
            <a:avLst/>
          </a:prstGeom>
          <a:ln w="190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387" name="Title 1"/>
          <p:cNvSpPr>
            <a:spLocks noGrp="1"/>
          </p:cNvSpPr>
          <p:nvPr>
            <p:ph type="title"/>
          </p:nvPr>
        </p:nvSpPr>
        <p:spPr>
          <a:xfrm>
            <a:off x="295274" y="185738"/>
            <a:ext cx="8077200" cy="461665"/>
          </a:xfrm>
        </p:spPr>
        <p:txBody>
          <a:bodyPr/>
          <a:lstStyle/>
          <a:p>
            <a:r>
              <a:rPr lang="en-US" dirty="0">
                <a:solidFill>
                  <a:srgbClr val="047335"/>
                </a:solidFill>
              </a:rPr>
              <a:t>Modern infrastructure</a:t>
            </a:r>
          </a:p>
        </p:txBody>
      </p:sp>
      <p:sp>
        <p:nvSpPr>
          <p:cNvPr id="44" name="Rectangle 60"/>
          <p:cNvSpPr>
            <a:spLocks noChangeArrowheads="1"/>
          </p:cNvSpPr>
          <p:nvPr/>
        </p:nvSpPr>
        <p:spPr bwMode="auto">
          <a:xfrm>
            <a:off x="279399" y="981075"/>
            <a:ext cx="3811955" cy="1391150"/>
          </a:xfrm>
          <a:prstGeom prst="rect">
            <a:avLst/>
          </a:prstGeom>
          <a:noFill/>
          <a:ln w="9525">
            <a:noFill/>
            <a:miter lim="800000"/>
            <a:headEnd/>
            <a:tailEnd/>
          </a:ln>
        </p:spPr>
        <p:txBody>
          <a:bodyPr wrap="square">
            <a:spAutoFit/>
          </a:bodyPr>
          <a:lstStyle/>
          <a:p>
            <a:pPr>
              <a:lnSpc>
                <a:spcPct val="120000"/>
              </a:lnSpc>
            </a:pPr>
            <a:r>
              <a:rPr lang="en-US" sz="1200" dirty="0">
                <a:solidFill>
                  <a:schemeClr val="bg2">
                    <a:lumMod val="50000"/>
                  </a:schemeClr>
                </a:solidFill>
                <a:latin typeface="Verdana" pitchFamily="34" charset="0"/>
                <a:ea typeface="Verdana" pitchFamily="34" charset="0"/>
                <a:cs typeface="Verdana" pitchFamily="34" charset="0"/>
              </a:rPr>
              <a:t>Availability of machinery and equipment</a:t>
            </a:r>
          </a:p>
          <a:p>
            <a:pPr marL="176213" indent="-176213" eaLnBrk="0" hangingPunct="0">
              <a:lnSpc>
                <a:spcPct val="120000"/>
              </a:lnSpc>
              <a:spcBef>
                <a:spcPts val="600"/>
              </a:spcBef>
              <a:buClr>
                <a:schemeClr val="bg2">
                  <a:lumMod val="50000"/>
                </a:schemeClr>
              </a:buClr>
              <a:buSzPct val="120000"/>
              <a:buFont typeface="Arial" charset="0"/>
              <a:buChar char="•"/>
            </a:pPr>
            <a:r>
              <a:rPr lang="en-US" sz="1000" b="0" dirty="0">
                <a:latin typeface="Verdana" pitchFamily="34" charset="0"/>
                <a:ea typeface="Verdana" pitchFamily="34" charset="0"/>
                <a:cs typeface="Verdana" pitchFamily="34" charset="0"/>
              </a:rPr>
              <a:t>KSG Agro owns a fleet of agricultural machinery, consisting of more than 250 units, which is sufficient for processing the entire land bank of the Company</a:t>
            </a:r>
          </a:p>
          <a:p>
            <a:pPr marL="176213" indent="-176213" eaLnBrk="0" hangingPunct="0">
              <a:lnSpc>
                <a:spcPct val="120000"/>
              </a:lnSpc>
              <a:spcBef>
                <a:spcPts val="600"/>
              </a:spcBef>
              <a:buClr>
                <a:schemeClr val="bg2">
                  <a:lumMod val="50000"/>
                </a:schemeClr>
              </a:buClr>
              <a:buSzPct val="120000"/>
              <a:buFont typeface="Arial" charset="0"/>
              <a:buChar char="•"/>
            </a:pPr>
            <a:r>
              <a:rPr lang="en-US" sz="1000" b="0" dirty="0">
                <a:latin typeface="Verdana" pitchFamily="34" charset="0"/>
                <a:ea typeface="Verdana" pitchFamily="34" charset="0"/>
                <a:cs typeface="Verdana" pitchFamily="34" charset="0"/>
              </a:rPr>
              <a:t>The company constantly renews its fleet to make sure we have the right means to harvest.</a:t>
            </a:r>
            <a:endParaRPr lang="ru-RU" sz="1000" b="0" dirty="0">
              <a:solidFill>
                <a:srgbClr val="FF0000"/>
              </a:solidFill>
              <a:latin typeface="Verdana" pitchFamily="34" charset="0"/>
              <a:ea typeface="Verdana" pitchFamily="34" charset="0"/>
              <a:cs typeface="Verdana" pitchFamily="34" charset="0"/>
            </a:endParaRPr>
          </a:p>
        </p:txBody>
      </p:sp>
      <p:sp>
        <p:nvSpPr>
          <p:cNvPr id="45" name="Rectangle 67"/>
          <p:cNvSpPr>
            <a:spLocks noChangeArrowheads="1"/>
          </p:cNvSpPr>
          <p:nvPr/>
        </p:nvSpPr>
        <p:spPr bwMode="auto">
          <a:xfrm>
            <a:off x="333375" y="3332692"/>
            <a:ext cx="3757980" cy="1723549"/>
          </a:xfrm>
          <a:prstGeom prst="rect">
            <a:avLst/>
          </a:prstGeom>
          <a:noFill/>
          <a:ln w="9525">
            <a:noFill/>
            <a:miter lim="800000"/>
            <a:headEnd/>
            <a:tailEnd/>
          </a:ln>
        </p:spPr>
        <p:txBody>
          <a:bodyPr wrap="square">
            <a:spAutoFit/>
          </a:bodyPr>
          <a:lstStyle/>
          <a:p>
            <a:r>
              <a:rPr lang="en-US" sz="1200" dirty="0">
                <a:solidFill>
                  <a:schemeClr val="bg2">
                    <a:lumMod val="50000"/>
                  </a:schemeClr>
                </a:solidFill>
                <a:latin typeface="Verdana" pitchFamily="34" charset="0"/>
                <a:ea typeface="Verdana" pitchFamily="34" charset="0"/>
                <a:cs typeface="Verdana" pitchFamily="34" charset="0"/>
              </a:rPr>
              <a:t>Grain storage capacity</a:t>
            </a:r>
          </a:p>
          <a:p>
            <a:pPr marL="176213" indent="-176213" eaLnBrk="0" hangingPunct="0">
              <a:lnSpc>
                <a:spcPct val="120000"/>
              </a:lnSpc>
              <a:spcBef>
                <a:spcPts val="600"/>
              </a:spcBef>
              <a:buClr>
                <a:schemeClr val="bg2">
                  <a:lumMod val="50000"/>
                </a:schemeClr>
              </a:buClr>
              <a:buSzPct val="120000"/>
              <a:buFont typeface="Arial" charset="0"/>
              <a:buChar char="•"/>
            </a:pPr>
            <a:r>
              <a:rPr lang="en-US" sz="1000" b="0" dirty="0">
                <a:latin typeface="Verdana" pitchFamily="34" charset="0"/>
                <a:ea typeface="Verdana" pitchFamily="34" charset="0"/>
                <a:cs typeface="Verdana" pitchFamily="34" charset="0"/>
              </a:rPr>
              <a:t>The company controls floor granaries with a total capacity of about 40 thousand tons</a:t>
            </a:r>
          </a:p>
          <a:p>
            <a:pPr marL="176213" indent="-176213" eaLnBrk="0" hangingPunct="0">
              <a:lnSpc>
                <a:spcPct val="120000"/>
              </a:lnSpc>
              <a:spcBef>
                <a:spcPts val="600"/>
              </a:spcBef>
              <a:buClr>
                <a:schemeClr val="bg2">
                  <a:lumMod val="50000"/>
                </a:schemeClr>
              </a:buClr>
              <a:buSzPct val="120000"/>
              <a:buFont typeface="Arial" charset="0"/>
              <a:buChar char="•"/>
            </a:pPr>
            <a:r>
              <a:rPr lang="en-US" sz="1000" b="0" dirty="0">
                <a:latin typeface="Verdana" pitchFamily="34" charset="0"/>
                <a:ea typeface="Verdana" pitchFamily="34" charset="0"/>
                <a:cs typeface="Verdana" pitchFamily="34" charset="0"/>
              </a:rPr>
              <a:t>The business model of the Company provides for increasing the storage capacity in proportion to the expansion of the land bank, in order to protect itself from seasonal fluctuations in prices for agricultural products</a:t>
            </a:r>
          </a:p>
        </p:txBody>
      </p:sp>
      <p:grpSp>
        <p:nvGrpSpPr>
          <p:cNvPr id="2" name="Group 18"/>
          <p:cNvGrpSpPr/>
          <p:nvPr/>
        </p:nvGrpSpPr>
        <p:grpSpPr>
          <a:xfrm>
            <a:off x="4384431" y="1172308"/>
            <a:ext cx="4314092" cy="3587261"/>
            <a:chOff x="4993943" y="3856033"/>
            <a:chExt cx="3286139" cy="2143149"/>
          </a:xfrm>
        </p:grpSpPr>
        <p:pic>
          <p:nvPicPr>
            <p:cNvPr id="12" name="Picture 4" descr="http://www.matexport2000.narod.ru/new_holland_logo_color.jpg"/>
            <p:cNvPicPr>
              <a:picLocks noChangeAspect="1" noChangeArrowheads="1"/>
            </p:cNvPicPr>
            <p:nvPr/>
          </p:nvPicPr>
          <p:blipFill>
            <a:blip r:embed="rId2" cstate="print"/>
            <a:srcRect/>
            <a:stretch>
              <a:fillRect/>
            </a:stretch>
          </p:blipFill>
          <p:spPr bwMode="auto">
            <a:xfrm>
              <a:off x="7587865" y="3871761"/>
              <a:ext cx="642938" cy="581025"/>
            </a:xfrm>
            <a:prstGeom prst="rect">
              <a:avLst/>
            </a:prstGeom>
            <a:noFill/>
            <a:ln w="9525">
              <a:noFill/>
              <a:miter lim="800000"/>
              <a:headEnd/>
              <a:tailEnd/>
            </a:ln>
          </p:spPr>
        </p:pic>
        <p:pic>
          <p:nvPicPr>
            <p:cNvPr id="13" name="Picture 6" descr="http://www.i40implement.com/images/Case_Agr-BIS.jpg"/>
            <p:cNvPicPr>
              <a:picLocks noChangeAspect="1" noChangeArrowheads="1"/>
            </p:cNvPicPr>
            <p:nvPr/>
          </p:nvPicPr>
          <p:blipFill>
            <a:blip r:embed="rId3" cstate="print"/>
            <a:srcRect/>
            <a:stretch>
              <a:fillRect/>
            </a:stretch>
          </p:blipFill>
          <p:spPr bwMode="auto">
            <a:xfrm>
              <a:off x="6851332" y="5592782"/>
              <a:ext cx="1428750" cy="406400"/>
            </a:xfrm>
            <a:prstGeom prst="rect">
              <a:avLst/>
            </a:prstGeom>
            <a:noFill/>
            <a:ln w="9525">
              <a:noFill/>
              <a:miter lim="800000"/>
              <a:headEnd/>
              <a:tailEnd/>
            </a:ln>
          </p:spPr>
        </p:pic>
        <p:pic>
          <p:nvPicPr>
            <p:cNvPr id="14" name="Picture 8" descr="http://www.frontaliniaikrautuvai.lt/uploads/catalog/normal2/claas_logo_1.jpg"/>
            <p:cNvPicPr>
              <a:picLocks noChangeAspect="1" noChangeArrowheads="1"/>
            </p:cNvPicPr>
            <p:nvPr/>
          </p:nvPicPr>
          <p:blipFill>
            <a:blip r:embed="rId4" cstate="print"/>
            <a:srcRect/>
            <a:stretch>
              <a:fillRect/>
            </a:stretch>
          </p:blipFill>
          <p:spPr bwMode="auto">
            <a:xfrm>
              <a:off x="5065381" y="5664219"/>
              <a:ext cx="1285875" cy="246063"/>
            </a:xfrm>
            <a:prstGeom prst="rect">
              <a:avLst/>
            </a:prstGeom>
            <a:noFill/>
            <a:ln w="9525">
              <a:noFill/>
              <a:miter lim="800000"/>
              <a:headEnd/>
              <a:tailEnd/>
            </a:ln>
          </p:spPr>
        </p:pic>
        <p:pic>
          <p:nvPicPr>
            <p:cNvPr id="15" name="Picture 10" descr="http://www.wctractor.com/Images/Great%20Plains%20Logo.gif"/>
            <p:cNvPicPr>
              <a:picLocks noChangeAspect="1" noChangeArrowheads="1"/>
            </p:cNvPicPr>
            <p:nvPr/>
          </p:nvPicPr>
          <p:blipFill>
            <a:blip r:embed="rId5" cstate="print"/>
            <a:srcRect/>
            <a:stretch>
              <a:fillRect/>
            </a:stretch>
          </p:blipFill>
          <p:spPr bwMode="auto">
            <a:xfrm>
              <a:off x="6108376" y="3927471"/>
              <a:ext cx="1243012" cy="571500"/>
            </a:xfrm>
            <a:prstGeom prst="rect">
              <a:avLst/>
            </a:prstGeom>
            <a:noFill/>
            <a:ln w="9525">
              <a:noFill/>
              <a:miter lim="800000"/>
              <a:headEnd/>
              <a:tailEnd/>
            </a:ln>
          </p:spPr>
        </p:pic>
        <p:pic>
          <p:nvPicPr>
            <p:cNvPr id="16" name="Picture 12" descr="http://www.cg-ffa.com/Picture%20Gallery/JohnDeere-Logo-4C-Lvert.jpg"/>
            <p:cNvPicPr>
              <a:picLocks noChangeAspect="1" noChangeArrowheads="1"/>
            </p:cNvPicPr>
            <p:nvPr/>
          </p:nvPicPr>
          <p:blipFill>
            <a:blip r:embed="rId6" cstate="print"/>
            <a:srcRect/>
            <a:stretch>
              <a:fillRect/>
            </a:stretch>
          </p:blipFill>
          <p:spPr bwMode="auto">
            <a:xfrm>
              <a:off x="5049391" y="3856033"/>
              <a:ext cx="928688" cy="639763"/>
            </a:xfrm>
            <a:prstGeom prst="rect">
              <a:avLst/>
            </a:prstGeom>
            <a:noFill/>
            <a:ln w="9525">
              <a:noFill/>
              <a:miter lim="800000"/>
              <a:headEnd/>
              <a:tailEnd/>
            </a:ln>
          </p:spPr>
        </p:pic>
        <p:pic>
          <p:nvPicPr>
            <p:cNvPr id="17" name="Picture 14" descr="http://www.zemtiekimas.lt/uploads/images/logotipai/quivogne_logo.jpg"/>
            <p:cNvPicPr>
              <a:picLocks noChangeAspect="1" noChangeArrowheads="1"/>
            </p:cNvPicPr>
            <p:nvPr/>
          </p:nvPicPr>
          <p:blipFill>
            <a:blip r:embed="rId7" cstate="print"/>
            <a:srcRect/>
            <a:stretch>
              <a:fillRect/>
            </a:stretch>
          </p:blipFill>
          <p:spPr bwMode="auto">
            <a:xfrm>
              <a:off x="6994198" y="4784721"/>
              <a:ext cx="1214437" cy="444500"/>
            </a:xfrm>
            <a:prstGeom prst="rect">
              <a:avLst/>
            </a:prstGeom>
            <a:noFill/>
            <a:ln w="9525">
              <a:noFill/>
              <a:miter lim="800000"/>
              <a:headEnd/>
              <a:tailEnd/>
            </a:ln>
          </p:spPr>
        </p:pic>
        <p:pic>
          <p:nvPicPr>
            <p:cNvPr id="18" name="Picture 18" descr="B. Logo_72_325.jpg"/>
            <p:cNvPicPr>
              <a:picLocks noChangeAspect="1" noChangeArrowheads="1"/>
            </p:cNvPicPr>
            <p:nvPr/>
          </p:nvPicPr>
          <p:blipFill>
            <a:blip r:embed="rId8" cstate="print"/>
            <a:srcRect/>
            <a:stretch>
              <a:fillRect/>
            </a:stretch>
          </p:blipFill>
          <p:spPr bwMode="auto">
            <a:xfrm>
              <a:off x="4993943" y="4856158"/>
              <a:ext cx="1357313" cy="371475"/>
            </a:xfrm>
            <a:prstGeom prst="rect">
              <a:avLst/>
            </a:prstGeom>
            <a:noFill/>
            <a:ln w="9525">
              <a:noFill/>
              <a:miter lim="800000"/>
              <a:headEnd/>
              <a:tailEnd/>
            </a:ln>
          </p:spPr>
        </p:pic>
      </p:grpSp>
    </p:spTree>
    <p:extLst>
      <p:ext uri="{BB962C8B-B14F-4D97-AF65-F5344CB8AC3E}">
        <p14:creationId xmlns:p14="http://schemas.microsoft.com/office/powerpoint/2010/main" val="1006357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33400" y="647700"/>
            <a:ext cx="8077200" cy="0"/>
          </a:xfrm>
          <a:prstGeom prst="line">
            <a:avLst/>
          </a:prstGeom>
          <a:ln w="190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387" name="Title 1"/>
          <p:cNvSpPr>
            <a:spLocks noGrp="1"/>
          </p:cNvSpPr>
          <p:nvPr>
            <p:ph type="title"/>
          </p:nvPr>
        </p:nvSpPr>
        <p:spPr>
          <a:xfrm>
            <a:off x="295274" y="185738"/>
            <a:ext cx="8077200" cy="400110"/>
          </a:xfrm>
        </p:spPr>
        <p:txBody>
          <a:bodyPr/>
          <a:lstStyle/>
          <a:p>
            <a:r>
              <a:rPr lang="en-US" sz="2000" dirty="0" err="1"/>
              <a:t>Abbondanza</a:t>
            </a:r>
            <a:r>
              <a:rPr lang="en-US" sz="2000" dirty="0"/>
              <a:t> SA: the international trader of the Group</a:t>
            </a:r>
            <a:endParaRPr lang="en-US" sz="2000" dirty="0">
              <a:solidFill>
                <a:srgbClr val="047335"/>
              </a:solidFill>
            </a:endParaRPr>
          </a:p>
        </p:txBody>
      </p:sp>
      <p:sp>
        <p:nvSpPr>
          <p:cNvPr id="16" name="Rectangle 60"/>
          <p:cNvSpPr>
            <a:spLocks noChangeArrowheads="1"/>
          </p:cNvSpPr>
          <p:nvPr/>
        </p:nvSpPr>
        <p:spPr bwMode="auto">
          <a:xfrm>
            <a:off x="460375" y="3337413"/>
            <a:ext cx="7780948" cy="2437590"/>
          </a:xfrm>
          <a:prstGeom prst="rect">
            <a:avLst/>
          </a:prstGeom>
          <a:noFill/>
          <a:ln w="9525">
            <a:noFill/>
            <a:miter lim="800000"/>
            <a:headEnd/>
            <a:tailEnd/>
          </a:ln>
        </p:spPr>
        <p:txBody>
          <a:bodyPr wrap="square">
            <a:spAutoFit/>
          </a:bodyPr>
          <a:lstStyle/>
          <a:p>
            <a:pPr>
              <a:lnSpc>
                <a:spcPct val="120000"/>
              </a:lnSpc>
            </a:pPr>
            <a:r>
              <a:rPr lang="en-US" sz="1200" dirty="0">
                <a:solidFill>
                  <a:schemeClr val="bg2">
                    <a:lumMod val="50000"/>
                  </a:schemeClr>
                </a:solidFill>
                <a:latin typeface="Verdana" pitchFamily="34" charset="0"/>
                <a:ea typeface="Verdana" pitchFamily="34" charset="0"/>
                <a:cs typeface="Verdana" pitchFamily="34" charset="0"/>
              </a:rPr>
              <a:t>Exporting Ukrainian agro-commodities</a:t>
            </a:r>
          </a:p>
          <a:p>
            <a:pPr marL="176213" indent="-176213" eaLnBrk="0" hangingPunct="0">
              <a:lnSpc>
                <a:spcPct val="120000"/>
              </a:lnSpc>
              <a:spcBef>
                <a:spcPts val="600"/>
              </a:spcBef>
              <a:buClr>
                <a:schemeClr val="bg2">
                  <a:lumMod val="50000"/>
                </a:schemeClr>
              </a:buClr>
              <a:buSzPct val="120000"/>
              <a:buFont typeface="Arial" charset="0"/>
              <a:buChar char="•"/>
            </a:pPr>
            <a:r>
              <a:rPr lang="en-US" sz="1000" b="0" dirty="0">
                <a:latin typeface="Verdana" pitchFamily="34" charset="0"/>
                <a:ea typeface="Verdana" pitchFamily="34" charset="0"/>
                <a:cs typeface="Verdana" pitchFamily="34" charset="0"/>
              </a:rPr>
              <a:t>The Group has established, since 2012, </a:t>
            </a:r>
            <a:r>
              <a:rPr lang="en-US" sz="1000" b="0" dirty="0" err="1">
                <a:latin typeface="Verdana" pitchFamily="34" charset="0"/>
                <a:ea typeface="Verdana" pitchFamily="34" charset="0"/>
                <a:cs typeface="Verdana" pitchFamily="34" charset="0"/>
              </a:rPr>
              <a:t>Abbondanza</a:t>
            </a:r>
            <a:r>
              <a:rPr lang="en-US" sz="1000" b="0" dirty="0">
                <a:latin typeface="Verdana" pitchFamily="34" charset="0"/>
                <a:ea typeface="Verdana" pitchFamily="34" charset="0"/>
                <a:cs typeface="Verdana" pitchFamily="34" charset="0"/>
              </a:rPr>
              <a:t> SA, the Company responsible for exporting Ukrainian agro-commodities produced by the Group's local subsidiaries as well as supplied by third parties Producers.</a:t>
            </a:r>
          </a:p>
          <a:p>
            <a:pPr marL="176213" indent="-176213" eaLnBrk="0" hangingPunct="0">
              <a:lnSpc>
                <a:spcPct val="120000"/>
              </a:lnSpc>
              <a:spcBef>
                <a:spcPts val="600"/>
              </a:spcBef>
              <a:buClr>
                <a:schemeClr val="bg2">
                  <a:lumMod val="50000"/>
                </a:schemeClr>
              </a:buClr>
              <a:buSzPct val="120000"/>
              <a:buFont typeface="Arial" charset="0"/>
              <a:buChar char="•"/>
            </a:pPr>
            <a:r>
              <a:rPr lang="en-US" sz="1000" b="0" dirty="0">
                <a:latin typeface="Verdana" pitchFamily="34" charset="0"/>
                <a:ea typeface="Verdana" pitchFamily="34" charset="0"/>
                <a:cs typeface="Verdana" pitchFamily="34" charset="0"/>
              </a:rPr>
              <a:t>The products traded are: wheat (feed, milling, durum), barley, yellow maize, vegetable oilseeds, wheat flour. They are exported by sea, both in containers and in bulk vessel.</a:t>
            </a:r>
          </a:p>
          <a:p>
            <a:pPr marL="176213" indent="-176213" eaLnBrk="0" hangingPunct="0">
              <a:lnSpc>
                <a:spcPct val="120000"/>
              </a:lnSpc>
              <a:spcBef>
                <a:spcPts val="600"/>
              </a:spcBef>
              <a:buClr>
                <a:schemeClr val="bg2">
                  <a:lumMod val="50000"/>
                </a:schemeClr>
              </a:buClr>
              <a:buSzPct val="120000"/>
              <a:buFont typeface="Arial" charset="0"/>
              <a:buChar char="•"/>
            </a:pPr>
            <a:r>
              <a:rPr lang="en-US" sz="1000" b="0" dirty="0" err="1">
                <a:latin typeface="Verdana" pitchFamily="34" charset="0"/>
                <a:ea typeface="Verdana" pitchFamily="34" charset="0"/>
                <a:cs typeface="Verdana" pitchFamily="34" charset="0"/>
              </a:rPr>
              <a:t>Abbondanza</a:t>
            </a:r>
            <a:r>
              <a:rPr lang="en-US" sz="1000" b="0" dirty="0">
                <a:latin typeface="Verdana" pitchFamily="34" charset="0"/>
                <a:ea typeface="Verdana" pitchFamily="34" charset="0"/>
                <a:cs typeface="Verdana" pitchFamily="34" charset="0"/>
              </a:rPr>
              <a:t> SA is strategically located in Lugano, Switzerland, between two of the most important European hubs of industrial and financial services: Milan and Lombardy in the South, Zurich Region in the North.</a:t>
            </a:r>
          </a:p>
          <a:p>
            <a:pPr marL="176213" indent="-176213" eaLnBrk="0" hangingPunct="0">
              <a:lnSpc>
                <a:spcPct val="120000"/>
              </a:lnSpc>
              <a:spcBef>
                <a:spcPts val="600"/>
              </a:spcBef>
              <a:buClr>
                <a:schemeClr val="bg2">
                  <a:lumMod val="50000"/>
                </a:schemeClr>
              </a:buClr>
              <a:buSzPct val="120000"/>
              <a:buFont typeface="Arial" charset="0"/>
              <a:buChar char="•"/>
            </a:pPr>
            <a:r>
              <a:rPr lang="en-US" sz="1000" b="0" dirty="0">
                <a:latin typeface="Verdana" pitchFamily="34" charset="0"/>
                <a:ea typeface="Verdana" pitchFamily="34" charset="0"/>
                <a:cs typeface="Verdana" pitchFamily="34" charset="0"/>
              </a:rPr>
              <a:t>Since its inception, </a:t>
            </a:r>
            <a:r>
              <a:rPr lang="en-US" sz="1000" b="0" dirty="0" err="1">
                <a:latin typeface="Verdana" pitchFamily="34" charset="0"/>
                <a:ea typeface="Verdana" pitchFamily="34" charset="0"/>
                <a:cs typeface="Verdana" pitchFamily="34" charset="0"/>
              </a:rPr>
              <a:t>Abbondanza</a:t>
            </a:r>
            <a:r>
              <a:rPr lang="en-US" sz="1000" b="0" dirty="0">
                <a:latin typeface="Verdana" pitchFamily="34" charset="0"/>
                <a:ea typeface="Verdana" pitchFamily="34" charset="0"/>
                <a:cs typeface="Verdana" pitchFamily="34" charset="0"/>
              </a:rPr>
              <a:t> SA has experienced a progressive, solid growth.</a:t>
            </a:r>
          </a:p>
          <a:p>
            <a:pPr marL="176213" indent="-176213" eaLnBrk="0" hangingPunct="0">
              <a:lnSpc>
                <a:spcPct val="120000"/>
              </a:lnSpc>
              <a:spcBef>
                <a:spcPts val="600"/>
              </a:spcBef>
              <a:buClr>
                <a:schemeClr val="bg2">
                  <a:lumMod val="50000"/>
                </a:schemeClr>
              </a:buClr>
              <a:buSzPct val="120000"/>
              <a:buFont typeface="Arial" charset="0"/>
              <a:buChar char="•"/>
            </a:pPr>
            <a:r>
              <a:rPr lang="en-US" sz="1000" b="0" dirty="0">
                <a:latin typeface="Verdana" pitchFamily="34" charset="0"/>
                <a:ea typeface="Verdana" pitchFamily="34" charset="0"/>
                <a:cs typeface="Verdana" pitchFamily="34" charset="0"/>
              </a:rPr>
              <a:t>The current markets wherein </a:t>
            </a:r>
            <a:r>
              <a:rPr lang="en-US" sz="1000" b="0" dirty="0" err="1">
                <a:latin typeface="Verdana" pitchFamily="34" charset="0"/>
                <a:ea typeface="Verdana" pitchFamily="34" charset="0"/>
                <a:cs typeface="Verdana" pitchFamily="34" charset="0"/>
              </a:rPr>
              <a:t>Abbondanza</a:t>
            </a:r>
            <a:r>
              <a:rPr lang="en-US" sz="1000" b="0" dirty="0">
                <a:latin typeface="Verdana" pitchFamily="34" charset="0"/>
                <a:ea typeface="Verdana" pitchFamily="34" charset="0"/>
                <a:cs typeface="Verdana" pitchFamily="34" charset="0"/>
              </a:rPr>
              <a:t> SA operates are: Italy, Sultanate of Oman, Angola.</a:t>
            </a:r>
          </a:p>
          <a:p>
            <a:pPr marL="176213" indent="-176213" eaLnBrk="0" hangingPunct="0">
              <a:lnSpc>
                <a:spcPct val="120000"/>
              </a:lnSpc>
              <a:spcBef>
                <a:spcPts val="600"/>
              </a:spcBef>
              <a:buClr>
                <a:schemeClr val="bg2">
                  <a:lumMod val="50000"/>
                </a:schemeClr>
              </a:buClr>
              <a:buSzPct val="120000"/>
              <a:buFont typeface="Arial" charset="0"/>
              <a:buChar char="•"/>
            </a:pPr>
            <a:endParaRPr lang="ru-RU" sz="1000" b="0" dirty="0">
              <a:solidFill>
                <a:srgbClr val="FF0000"/>
              </a:solidFill>
              <a:latin typeface="Verdana" pitchFamily="34" charset="0"/>
              <a:ea typeface="Verdana" pitchFamily="34" charset="0"/>
              <a:cs typeface="Verdana" pitchFamily="34" charset="0"/>
            </a:endParaRPr>
          </a:p>
        </p:txBody>
      </p:sp>
      <p:sp>
        <p:nvSpPr>
          <p:cNvPr id="5" name="AutoShape 2" descr="Результат пошуку зображень за запитом &quot;пшеница&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9" name="Picture 2" descr="View of Lugano from LAC © LA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182639"/>
            <a:ext cx="2822087" cy="1701238"/>
          </a:xfrm>
          <a:prstGeom prst="rect">
            <a:avLst/>
          </a:prstGeom>
          <a:noFill/>
          <a:ln>
            <a:noFill/>
          </a:ln>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2567" y="1182639"/>
            <a:ext cx="45910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24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33400" y="647700"/>
            <a:ext cx="8077200" cy="0"/>
          </a:xfrm>
          <a:prstGeom prst="line">
            <a:avLst/>
          </a:prstGeom>
          <a:ln w="190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99"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Content</a:t>
            </a:r>
          </a:p>
        </p:txBody>
      </p:sp>
      <p:sp>
        <p:nvSpPr>
          <p:cNvPr id="3" name="Rectangle 1"/>
          <p:cNvSpPr>
            <a:spLocks noChangeArrowheads="1"/>
          </p:cNvSpPr>
          <p:nvPr/>
        </p:nvSpPr>
        <p:spPr bwMode="auto">
          <a:xfrm>
            <a:off x="762000" y="20589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332402511"/>
              </p:ext>
            </p:extLst>
          </p:nvPr>
        </p:nvGraphicFramePr>
        <p:xfrm>
          <a:off x="762000" y="1788228"/>
          <a:ext cx="7620000" cy="3093720"/>
        </p:xfrm>
        <a:graphic>
          <a:graphicData uri="http://schemas.openxmlformats.org/drawingml/2006/table">
            <a:tbl>
              <a:tblPr firstRow="1" bandRow="1">
                <a:tableStyleId>{5C22544A-7EE6-4342-B048-85BDC9FD1C3A}</a:tableStyleId>
              </a:tblPr>
              <a:tblGrid>
                <a:gridCol w="6146800">
                  <a:extLst>
                    <a:ext uri="{9D8B030D-6E8A-4147-A177-3AD203B41FA5}">
                      <a16:colId xmlns:a16="http://schemas.microsoft.com/office/drawing/2014/main" val="560473317"/>
                    </a:ext>
                  </a:extLst>
                </a:gridCol>
                <a:gridCol w="1473200">
                  <a:extLst>
                    <a:ext uri="{9D8B030D-6E8A-4147-A177-3AD203B41FA5}">
                      <a16:colId xmlns:a16="http://schemas.microsoft.com/office/drawing/2014/main" val="563594836"/>
                    </a:ext>
                  </a:extLst>
                </a:gridCol>
              </a:tblGrid>
              <a:tr h="257810">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8890" marR="8890" marT="8890" marB="8890" anchor="ct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8890" marR="8890" marT="8890" marB="8890" anchor="ctr"/>
                </a:tc>
                <a:extLst>
                  <a:ext uri="{0D108BD9-81ED-4DB2-BD59-A6C34878D82A}">
                    <a16:rowId xmlns:a16="http://schemas.microsoft.com/office/drawing/2014/main" val="2406780353"/>
                  </a:ext>
                </a:extLst>
              </a:tr>
              <a:tr h="257810">
                <a:tc>
                  <a:txBody>
                    <a:bodyPr/>
                    <a:lstStyle/>
                    <a:p>
                      <a:pPr>
                        <a:lnSpc>
                          <a:spcPct val="107000"/>
                        </a:lnSpc>
                        <a:spcAft>
                          <a:spcPts val="800"/>
                        </a:spcAft>
                      </a:pPr>
                      <a:r>
                        <a:rPr lang="en-US" sz="1100">
                          <a:effectLst/>
                        </a:rPr>
                        <a:t>Sergiy Kasianov, Chairman of the Board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890" marR="8890" marT="8890" marB="8890" anchor="ctr"/>
                </a:tc>
                <a:tc>
                  <a:txBody>
                    <a:bodyPr/>
                    <a:lstStyle/>
                    <a:p>
                      <a:pPr>
                        <a:lnSpc>
                          <a:spcPct val="107000"/>
                        </a:lnSpc>
                        <a:spcAft>
                          <a:spcPts val="80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890" marR="8890" marT="8890" marB="8890" anchor="ctr"/>
                </a:tc>
                <a:extLst>
                  <a:ext uri="{0D108BD9-81ED-4DB2-BD59-A6C34878D82A}">
                    <a16:rowId xmlns:a16="http://schemas.microsoft.com/office/drawing/2014/main" val="3526525606"/>
                  </a:ext>
                </a:extLst>
              </a:tr>
              <a:tr h="257810">
                <a:tc>
                  <a:txBody>
                    <a:bodyPr/>
                    <a:lstStyle/>
                    <a:p>
                      <a:pPr>
                        <a:lnSpc>
                          <a:spcPct val="107000"/>
                        </a:lnSpc>
                        <a:spcAft>
                          <a:spcPts val="800"/>
                        </a:spcAft>
                      </a:pPr>
                      <a:r>
                        <a:rPr lang="en-US" sz="1100">
                          <a:effectLst/>
                        </a:rPr>
                        <a:t>KSG Agro: Land bank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890" marR="8890" marT="8890" marB="8890" anchor="ctr"/>
                </a:tc>
                <a:tc>
                  <a:txBody>
                    <a:bodyPr/>
                    <a:lstStyle/>
                    <a:p>
                      <a:pPr>
                        <a:lnSpc>
                          <a:spcPct val="107000"/>
                        </a:lnSpc>
                        <a:spcAft>
                          <a:spcPts val="80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890" marR="8890" marT="8890" marB="8890" anchor="ctr"/>
                </a:tc>
                <a:extLst>
                  <a:ext uri="{0D108BD9-81ED-4DB2-BD59-A6C34878D82A}">
                    <a16:rowId xmlns:a16="http://schemas.microsoft.com/office/drawing/2014/main" val="4225049543"/>
                  </a:ext>
                </a:extLst>
              </a:tr>
              <a:tr h="257810">
                <a:tc>
                  <a:txBody>
                    <a:bodyPr/>
                    <a:lstStyle/>
                    <a:p>
                      <a:pPr>
                        <a:lnSpc>
                          <a:spcPct val="107000"/>
                        </a:lnSpc>
                        <a:spcAft>
                          <a:spcPts val="800"/>
                        </a:spcAft>
                      </a:pPr>
                      <a:r>
                        <a:rPr lang="en-US" sz="1100">
                          <a:effectLst/>
                        </a:rPr>
                        <a:t>Farming: Crop production &amp; sales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890" marR="8890" marT="8890" marB="8890" anchor="ctr"/>
                </a:tc>
                <a:tc>
                  <a:txBody>
                    <a:bodyPr/>
                    <a:lstStyle/>
                    <a:p>
                      <a:pPr>
                        <a:lnSpc>
                          <a:spcPct val="107000"/>
                        </a:lnSpc>
                        <a:spcAft>
                          <a:spcPts val="80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890" marR="8890" marT="8890" marB="8890" anchor="ctr"/>
                </a:tc>
                <a:extLst>
                  <a:ext uri="{0D108BD9-81ED-4DB2-BD59-A6C34878D82A}">
                    <a16:rowId xmlns:a16="http://schemas.microsoft.com/office/drawing/2014/main" val="1809360634"/>
                  </a:ext>
                </a:extLst>
              </a:tr>
              <a:tr h="257810">
                <a:tc>
                  <a:txBody>
                    <a:bodyPr/>
                    <a:lstStyle/>
                    <a:p>
                      <a:pPr>
                        <a:lnSpc>
                          <a:spcPct val="107000"/>
                        </a:lnSpc>
                        <a:spcAft>
                          <a:spcPts val="800"/>
                        </a:spcAft>
                      </a:pPr>
                      <a:r>
                        <a:rPr lang="en-US" sz="1100">
                          <a:effectLst/>
                        </a:rPr>
                        <a:t>Food processing: Own meat processing plant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890" marR="8890" marT="8890" marB="8890" anchor="ctr"/>
                </a:tc>
                <a:tc>
                  <a:txBody>
                    <a:bodyPr/>
                    <a:lstStyle/>
                    <a:p>
                      <a:pPr>
                        <a:lnSpc>
                          <a:spcPct val="107000"/>
                        </a:lnSpc>
                        <a:spcAft>
                          <a:spcPts val="80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890" marR="8890" marT="8890" marB="8890" anchor="ctr"/>
                </a:tc>
                <a:extLst>
                  <a:ext uri="{0D108BD9-81ED-4DB2-BD59-A6C34878D82A}">
                    <a16:rowId xmlns:a16="http://schemas.microsoft.com/office/drawing/2014/main" val="1355993861"/>
                  </a:ext>
                </a:extLst>
              </a:tr>
              <a:tr h="257810">
                <a:tc>
                  <a:txBody>
                    <a:bodyPr/>
                    <a:lstStyle/>
                    <a:p>
                      <a:pPr>
                        <a:lnSpc>
                          <a:spcPct val="107000"/>
                        </a:lnSpc>
                        <a:spcAft>
                          <a:spcPts val="800"/>
                        </a:spcAft>
                      </a:pPr>
                      <a:r>
                        <a:rPr lang="en-US" sz="1100">
                          <a:effectLst/>
                        </a:rPr>
                        <a:t>Pig breeding: facts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890" marR="8890" marT="8890" marB="8890" anchor="ctr"/>
                </a:tc>
                <a:tc>
                  <a:txBody>
                    <a:bodyPr/>
                    <a:lstStyle/>
                    <a:p>
                      <a:pPr>
                        <a:lnSpc>
                          <a:spcPct val="107000"/>
                        </a:lnSpc>
                        <a:spcAft>
                          <a:spcPts val="80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890" marR="8890" marT="8890" marB="8890" anchor="ctr"/>
                </a:tc>
                <a:extLst>
                  <a:ext uri="{0D108BD9-81ED-4DB2-BD59-A6C34878D82A}">
                    <a16:rowId xmlns:a16="http://schemas.microsoft.com/office/drawing/2014/main" val="1151464962"/>
                  </a:ext>
                </a:extLst>
              </a:tr>
              <a:tr h="257810">
                <a:tc>
                  <a:txBody>
                    <a:bodyPr/>
                    <a:lstStyle/>
                    <a:p>
                      <a:pPr>
                        <a:lnSpc>
                          <a:spcPct val="107000"/>
                        </a:lnSpc>
                        <a:spcAft>
                          <a:spcPts val="800"/>
                        </a:spcAft>
                      </a:pPr>
                      <a:r>
                        <a:rPr lang="en-US" sz="1100">
                          <a:effectLst/>
                        </a:rPr>
                        <a:t>Fuel pellet &amp; energy production: facts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890" marR="8890" marT="8890" marB="8890" anchor="ctr"/>
                </a:tc>
                <a:tc>
                  <a:txBody>
                    <a:bodyPr/>
                    <a:lstStyle/>
                    <a:p>
                      <a:pPr>
                        <a:lnSpc>
                          <a:spcPct val="107000"/>
                        </a:lnSpc>
                        <a:spcAft>
                          <a:spcPts val="800"/>
                        </a:spcAft>
                      </a:pPr>
                      <a:r>
                        <a:rPr lang="en-US" sz="1100">
                          <a:effectLst/>
                        </a:rPr>
                        <a:t>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890" marR="8890" marT="8890" marB="8890" anchor="ctr"/>
                </a:tc>
                <a:extLst>
                  <a:ext uri="{0D108BD9-81ED-4DB2-BD59-A6C34878D82A}">
                    <a16:rowId xmlns:a16="http://schemas.microsoft.com/office/drawing/2014/main" val="2864759281"/>
                  </a:ext>
                </a:extLst>
              </a:tr>
              <a:tr h="257810">
                <a:tc>
                  <a:txBody>
                    <a:bodyPr/>
                    <a:lstStyle/>
                    <a:p>
                      <a:pPr>
                        <a:lnSpc>
                          <a:spcPct val="107000"/>
                        </a:lnSpc>
                        <a:spcAft>
                          <a:spcPts val="800"/>
                        </a:spcAft>
                      </a:pPr>
                      <a:r>
                        <a:rPr lang="en-US" sz="1100">
                          <a:effectLst/>
                        </a:rPr>
                        <a:t>Pig breeding business: new plans ahead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890" marR="8890" marT="8890" marB="8890" anchor="ctr"/>
                </a:tc>
                <a:tc>
                  <a:txBody>
                    <a:bodyPr/>
                    <a:lstStyle/>
                    <a:p>
                      <a:pPr>
                        <a:lnSpc>
                          <a:spcPct val="107000"/>
                        </a:lnSpc>
                        <a:spcAft>
                          <a:spcPts val="800"/>
                        </a:spcAft>
                      </a:pPr>
                      <a:r>
                        <a:rPr lang="en-US"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890" marR="8890" marT="8890" marB="8890" anchor="ctr"/>
                </a:tc>
                <a:extLst>
                  <a:ext uri="{0D108BD9-81ED-4DB2-BD59-A6C34878D82A}">
                    <a16:rowId xmlns:a16="http://schemas.microsoft.com/office/drawing/2014/main" val="3641589195"/>
                  </a:ext>
                </a:extLst>
              </a:tr>
              <a:tr h="257810">
                <a:tc>
                  <a:txBody>
                    <a:bodyPr/>
                    <a:lstStyle/>
                    <a:p>
                      <a:pPr>
                        <a:lnSpc>
                          <a:spcPct val="107000"/>
                        </a:lnSpc>
                        <a:spcAft>
                          <a:spcPts val="800"/>
                        </a:spcAft>
                      </a:pPr>
                      <a:r>
                        <a:rPr lang="en-US" sz="1100">
                          <a:effectLst/>
                        </a:rPr>
                        <a:t>Innovations for Increasing Operational Efficiency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890" marR="8890" marT="8890" marB="8890" anchor="ctr"/>
                </a:tc>
                <a:tc>
                  <a:txBody>
                    <a:bodyPr/>
                    <a:lstStyle/>
                    <a:p>
                      <a:pPr>
                        <a:lnSpc>
                          <a:spcPct val="107000"/>
                        </a:lnSpc>
                        <a:spcAft>
                          <a:spcPts val="800"/>
                        </a:spcAft>
                      </a:pPr>
                      <a:r>
                        <a:rPr lang="en-US" sz="11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890" marR="8890" marT="8890" marB="8890" anchor="ctr"/>
                </a:tc>
                <a:extLst>
                  <a:ext uri="{0D108BD9-81ED-4DB2-BD59-A6C34878D82A}">
                    <a16:rowId xmlns:a16="http://schemas.microsoft.com/office/drawing/2014/main" val="956259040"/>
                  </a:ext>
                </a:extLst>
              </a:tr>
              <a:tr h="257810">
                <a:tc>
                  <a:txBody>
                    <a:bodyPr/>
                    <a:lstStyle/>
                    <a:p>
                      <a:pPr>
                        <a:lnSpc>
                          <a:spcPct val="107000"/>
                        </a:lnSpc>
                        <a:spcAft>
                          <a:spcPts val="800"/>
                        </a:spcAft>
                      </a:pPr>
                      <a:r>
                        <a:rPr lang="en-US" sz="1100">
                          <a:effectLst/>
                        </a:rPr>
                        <a:t>Oil processing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890" marR="8890" marT="8890" marB="8890" anchor="ctr"/>
                </a:tc>
                <a:tc>
                  <a:txBody>
                    <a:bodyPr/>
                    <a:lstStyle/>
                    <a:p>
                      <a:pPr>
                        <a:lnSpc>
                          <a:spcPct val="107000"/>
                        </a:lnSpc>
                        <a:spcAft>
                          <a:spcPts val="800"/>
                        </a:spcAft>
                      </a:pPr>
                      <a:r>
                        <a:rPr lang="en-US" sz="11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890" marR="8890" marT="8890" marB="8890" anchor="ctr"/>
                </a:tc>
                <a:extLst>
                  <a:ext uri="{0D108BD9-81ED-4DB2-BD59-A6C34878D82A}">
                    <a16:rowId xmlns:a16="http://schemas.microsoft.com/office/drawing/2014/main" val="4105034764"/>
                  </a:ext>
                </a:extLst>
              </a:tr>
              <a:tr h="257810">
                <a:tc>
                  <a:txBody>
                    <a:bodyPr/>
                    <a:lstStyle/>
                    <a:p>
                      <a:pPr>
                        <a:lnSpc>
                          <a:spcPct val="107000"/>
                        </a:lnSpc>
                        <a:spcAft>
                          <a:spcPts val="800"/>
                        </a:spcAft>
                      </a:pPr>
                      <a:r>
                        <a:rPr lang="en-US" sz="1100">
                          <a:effectLst/>
                        </a:rPr>
                        <a:t>Availability of modern infrastructure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890" marR="8890" marT="8890" marB="8890" anchor="ctr"/>
                </a:tc>
                <a:tc>
                  <a:txBody>
                    <a:bodyPr/>
                    <a:lstStyle/>
                    <a:p>
                      <a:pPr>
                        <a:lnSpc>
                          <a:spcPct val="107000"/>
                        </a:lnSpc>
                        <a:spcAft>
                          <a:spcPts val="800"/>
                        </a:spcAft>
                      </a:pPr>
                      <a:r>
                        <a:rPr lang="en-US" sz="11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890" marR="8890" marT="8890" marB="8890" anchor="ctr"/>
                </a:tc>
                <a:extLst>
                  <a:ext uri="{0D108BD9-81ED-4DB2-BD59-A6C34878D82A}">
                    <a16:rowId xmlns:a16="http://schemas.microsoft.com/office/drawing/2014/main" val="3625551524"/>
                  </a:ext>
                </a:extLst>
              </a:tr>
              <a:tr h="257810">
                <a:tc>
                  <a:txBody>
                    <a:bodyPr/>
                    <a:lstStyle/>
                    <a:p>
                      <a:pPr>
                        <a:lnSpc>
                          <a:spcPct val="107000"/>
                        </a:lnSpc>
                        <a:spcAft>
                          <a:spcPts val="800"/>
                        </a:spcAft>
                      </a:pPr>
                      <a:r>
                        <a:rPr lang="en-US" sz="1100">
                          <a:effectLst/>
                        </a:rPr>
                        <a:t>Abbondanza – our Swiss trading company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890" marR="8890" marT="8890" marB="8890" anchor="ctr"/>
                </a:tc>
                <a:tc>
                  <a:txBody>
                    <a:bodyPr/>
                    <a:lstStyle/>
                    <a:p>
                      <a:pPr>
                        <a:lnSpc>
                          <a:spcPct val="107000"/>
                        </a:lnSpc>
                        <a:spcAft>
                          <a:spcPts val="800"/>
                        </a:spcAft>
                      </a:pPr>
                      <a:r>
                        <a:rPr lang="ru-RU" sz="1100" dirty="0">
                          <a:effectLst/>
                        </a:rPr>
                        <a:t>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890" marR="8890" marT="8890" marB="8890" anchor="ctr"/>
                </a:tc>
                <a:extLst>
                  <a:ext uri="{0D108BD9-81ED-4DB2-BD59-A6C34878D82A}">
                    <a16:rowId xmlns:a16="http://schemas.microsoft.com/office/drawing/2014/main" val="694042549"/>
                  </a:ext>
                </a:extLst>
              </a:tr>
            </a:tbl>
          </a:graphicData>
        </a:graphic>
      </p:graphicFrame>
      <p:sp>
        <p:nvSpPr>
          <p:cNvPr id="5" name="Rectangle 1"/>
          <p:cNvSpPr>
            <a:spLocks noChangeArrowheads="1"/>
          </p:cNvSpPr>
          <p:nvPr/>
        </p:nvSpPr>
        <p:spPr bwMode="auto">
          <a:xfrm>
            <a:off x="762000" y="2454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a:prstGeom prst="rect">
            <a:avLst/>
          </a:prstGeom>
          <a:noFill/>
          <a:ln>
            <a:noFill/>
          </a:ln>
        </p:spPr>
        <p:txBody>
          <a:bodyPr vert="horz" wrap="square" lIns="0" tIns="45720" rIns="91440" bIns="45720" numCol="1" anchor="t" anchorCtr="0" compatLnSpc="1">
            <a:prstTxWarp prst="textNoShape">
              <a:avLst/>
            </a:prstTxWarp>
            <a:spAutoFit/>
          </a:bodyPr>
          <a:lstStyle/>
          <a:p>
            <a:r>
              <a:rPr lang="en-US" dirty="0">
                <a:solidFill>
                  <a:srgbClr val="008124"/>
                </a:solidFill>
                <a:latin typeface="Tahoma" panose="020B0604030504040204" pitchFamily="34" charset="0"/>
                <a:ea typeface="Tahoma" panose="020B0604030504040204" pitchFamily="34" charset="0"/>
                <a:cs typeface="Tahoma" panose="020B0604030504040204" pitchFamily="34" charset="0"/>
              </a:rPr>
              <a:t>KSG Agro:</a:t>
            </a:r>
            <a:r>
              <a:rPr lang="ru-RU" dirty="0">
                <a:solidFill>
                  <a:srgbClr val="008124"/>
                </a:solidFill>
                <a:latin typeface="Tahoma" panose="020B0604030504040204" pitchFamily="34" charset="0"/>
                <a:ea typeface="Tahoma" panose="020B0604030504040204" pitchFamily="34" charset="0"/>
                <a:cs typeface="Tahoma" panose="020B0604030504040204" pitchFamily="34" charset="0"/>
              </a:rPr>
              <a:t> </a:t>
            </a:r>
            <a:r>
              <a:rPr lang="en-US" dirty="0" err="1" smtClean="0">
                <a:solidFill>
                  <a:srgbClr val="008124"/>
                </a:solidFill>
                <a:latin typeface="Tahoma" panose="020B0604030504040204" pitchFamily="34" charset="0"/>
                <a:ea typeface="Tahoma" panose="020B0604030504040204" pitchFamily="34" charset="0"/>
                <a:cs typeface="Tahoma" panose="020B0604030504040204" pitchFamily="34" charset="0"/>
              </a:rPr>
              <a:t>Serg</a:t>
            </a:r>
            <a:r>
              <a:rPr lang="en-US" dirty="0" err="1">
                <a:solidFill>
                  <a:srgbClr val="008124"/>
                </a:solidFill>
                <a:latin typeface="Tahoma" panose="020B0604030504040204" pitchFamily="34" charset="0"/>
                <a:ea typeface="Tahoma" panose="020B0604030504040204" pitchFamily="34" charset="0"/>
                <a:cs typeface="Tahoma" panose="020B0604030504040204" pitchFamily="34" charset="0"/>
              </a:rPr>
              <a:t>i</a:t>
            </a:r>
            <a:r>
              <a:rPr lang="en-US" dirty="0" err="1" smtClean="0">
                <a:solidFill>
                  <a:srgbClr val="008124"/>
                </a:solidFill>
                <a:latin typeface="Tahoma" panose="020B0604030504040204" pitchFamily="34" charset="0"/>
                <a:ea typeface="Tahoma" panose="020B0604030504040204" pitchFamily="34" charset="0"/>
                <a:cs typeface="Tahoma" panose="020B0604030504040204" pitchFamily="34" charset="0"/>
              </a:rPr>
              <a:t>y</a:t>
            </a:r>
            <a:r>
              <a:rPr lang="en-US" dirty="0" smtClean="0">
                <a:solidFill>
                  <a:srgbClr val="008124"/>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008124"/>
                </a:solidFill>
                <a:latin typeface="Tahoma" panose="020B0604030504040204" pitchFamily="34" charset="0"/>
                <a:ea typeface="Tahoma" panose="020B0604030504040204" pitchFamily="34" charset="0"/>
                <a:cs typeface="Tahoma" panose="020B0604030504040204" pitchFamily="34" charset="0"/>
              </a:rPr>
              <a:t>Kasianov</a:t>
            </a:r>
            <a:r>
              <a:rPr lang="en-US" dirty="0">
                <a:solidFill>
                  <a:srgbClr val="008124"/>
                </a:solidFill>
                <a:latin typeface="Tahoma" panose="020B0604030504040204" pitchFamily="34" charset="0"/>
                <a:ea typeface="Tahoma" panose="020B0604030504040204" pitchFamily="34" charset="0"/>
                <a:cs typeface="Tahoma" panose="020B0604030504040204" pitchFamily="34" charset="0"/>
              </a:rPr>
              <a:t>, Chairman of the Board</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55" name="Rectangle 5"/>
          <p:cNvSpPr>
            <a:spLocks noChangeArrowheads="1"/>
          </p:cNvSpPr>
          <p:nvPr/>
        </p:nvSpPr>
        <p:spPr bwMode="auto">
          <a:xfrm>
            <a:off x="5055325" y="1089390"/>
            <a:ext cx="3643197" cy="5170646"/>
          </a:xfrm>
          <a:prstGeom prst="rect">
            <a:avLst/>
          </a:prstGeom>
          <a:noFill/>
          <a:ln w="9525">
            <a:noFill/>
            <a:miter lim="800000"/>
            <a:headEnd/>
            <a:tailEnd/>
          </a:ln>
        </p:spPr>
        <p:txBody>
          <a:bodyPr wrap="square">
            <a:spAutoFit/>
          </a:bodyPr>
          <a:lstStyle/>
          <a:p>
            <a:pPr marL="177800" indent="-177800" eaLnBrk="0" hangingPunct="0">
              <a:lnSpc>
                <a:spcPct val="120000"/>
              </a:lnSpc>
              <a:spcAft>
                <a:spcPts val="600"/>
              </a:spcAft>
              <a:buClr>
                <a:schemeClr val="bg2">
                  <a:lumMod val="50000"/>
                </a:schemeClr>
              </a:buClr>
              <a:buSzPct val="100000"/>
              <a:buFont typeface="Arial" pitchFamily="34" charset="0"/>
              <a:buChar char="•"/>
              <a:defRPr/>
            </a:pPr>
            <a:endParaRPr lang="en-US" sz="1000" b="0" dirty="0">
              <a:latin typeface="Verdana" pitchFamily="34" charset="0"/>
              <a:ea typeface="Verdana" pitchFamily="34" charset="0"/>
              <a:cs typeface="Verdana" pitchFamily="34" charset="0"/>
            </a:endParaRPr>
          </a:p>
          <a:p>
            <a:pPr marL="177800" indent="-177800" eaLnBrk="0" hangingPunct="0">
              <a:lnSpc>
                <a:spcPct val="120000"/>
              </a:lnSpc>
              <a:spcAft>
                <a:spcPts val="600"/>
              </a:spcAft>
              <a:buClr>
                <a:schemeClr val="bg2">
                  <a:lumMod val="50000"/>
                </a:schemeClr>
              </a:buClr>
              <a:buSzPct val="100000"/>
              <a:buFont typeface="Arial" pitchFamily="34" charset="0"/>
              <a:buChar char="•"/>
              <a:defRPr/>
            </a:pPr>
            <a:r>
              <a:rPr lang="en-US" sz="1000" b="0" dirty="0">
                <a:latin typeface="Verdana" pitchFamily="34" charset="0"/>
                <a:ea typeface="Verdana" pitchFamily="34" charset="0"/>
                <a:cs typeface="Verdana" pitchFamily="34" charset="0"/>
              </a:rPr>
              <a:t>Chairman of the Board and the majority shareholder of KSG Agro </a:t>
            </a:r>
          </a:p>
          <a:p>
            <a:pPr marL="177800" indent="-177800" eaLnBrk="0" hangingPunct="0">
              <a:lnSpc>
                <a:spcPct val="120000"/>
              </a:lnSpc>
              <a:spcAft>
                <a:spcPts val="600"/>
              </a:spcAft>
              <a:buClr>
                <a:schemeClr val="bg2">
                  <a:lumMod val="50000"/>
                </a:schemeClr>
              </a:buClr>
              <a:buSzPct val="100000"/>
              <a:buFont typeface="Arial" pitchFamily="34" charset="0"/>
              <a:buChar char="•"/>
              <a:defRPr/>
            </a:pPr>
            <a:r>
              <a:rPr lang="en-US" sz="1000" b="0" dirty="0">
                <a:latin typeface="Verdana" pitchFamily="34" charset="0"/>
                <a:ea typeface="Verdana" pitchFamily="34" charset="0"/>
                <a:cs typeface="Verdana" pitchFamily="34" charset="0"/>
              </a:rPr>
              <a:t>Former Member of the Regional Committee for Economic Reforms of the Dnepropetrovsk Regional State Administration and Advisor to the Governor of Dnepropetrovsk region on issues of attracting investments</a:t>
            </a:r>
          </a:p>
          <a:p>
            <a:pPr marL="177800" indent="-177800" eaLnBrk="0" hangingPunct="0">
              <a:lnSpc>
                <a:spcPct val="120000"/>
              </a:lnSpc>
              <a:spcAft>
                <a:spcPts val="600"/>
              </a:spcAft>
              <a:buClr>
                <a:schemeClr val="bg2">
                  <a:lumMod val="50000"/>
                </a:schemeClr>
              </a:buClr>
              <a:buSzPct val="100000"/>
              <a:buFont typeface="Arial" pitchFamily="34" charset="0"/>
              <a:buChar char="•"/>
              <a:defRPr/>
            </a:pPr>
            <a:r>
              <a:rPr lang="en-US" sz="1000" b="0" dirty="0">
                <a:latin typeface="Verdana" pitchFamily="34" charset="0"/>
                <a:ea typeface="Verdana" pitchFamily="34" charset="0"/>
                <a:cs typeface="Verdana" pitchFamily="34" charset="0"/>
              </a:rPr>
              <a:t>In 2005, Sergey Kasyanov headed the Dnepropetrovsk Regional State Administration</a:t>
            </a:r>
          </a:p>
          <a:p>
            <a:pPr marL="177800" indent="-177800" eaLnBrk="0" hangingPunct="0">
              <a:lnSpc>
                <a:spcPct val="120000"/>
              </a:lnSpc>
              <a:spcAft>
                <a:spcPts val="600"/>
              </a:spcAft>
              <a:buClr>
                <a:schemeClr val="bg2">
                  <a:lumMod val="50000"/>
                </a:schemeClr>
              </a:buClr>
              <a:buSzPct val="100000"/>
              <a:buFont typeface="Arial" pitchFamily="34" charset="0"/>
              <a:buChar char="•"/>
              <a:defRPr/>
            </a:pPr>
            <a:r>
              <a:rPr lang="en-US" sz="1000" b="0" dirty="0">
                <a:latin typeface="Verdana" pitchFamily="34" charset="0"/>
                <a:ea typeface="Verdana" pitchFamily="34" charset="0"/>
                <a:cs typeface="Verdana" pitchFamily="34" charset="0"/>
              </a:rPr>
              <a:t>Member of Parliament between 2002 and 2006, Sergey served as the Chairman of the Commission for Joining World Trade Organization, under Sergey’s management Ukraine adopted necessary laws and could become the member of WTO in 2002.</a:t>
            </a:r>
          </a:p>
          <a:p>
            <a:pPr marL="177800" indent="-177800" eaLnBrk="0" hangingPunct="0">
              <a:lnSpc>
                <a:spcPct val="120000"/>
              </a:lnSpc>
              <a:spcAft>
                <a:spcPts val="600"/>
              </a:spcAft>
              <a:buClr>
                <a:schemeClr val="bg2">
                  <a:lumMod val="50000"/>
                </a:schemeClr>
              </a:buClr>
              <a:buSzPct val="100000"/>
              <a:buFont typeface="Arial" pitchFamily="34" charset="0"/>
              <a:buChar char="•"/>
              <a:defRPr/>
            </a:pPr>
            <a:r>
              <a:rPr lang="en-US" sz="1000" b="0" dirty="0">
                <a:latin typeface="Verdana" pitchFamily="34" charset="0"/>
                <a:ea typeface="Verdana" pitchFamily="34" charset="0"/>
                <a:cs typeface="Verdana" pitchFamily="34" charset="0"/>
              </a:rPr>
              <a:t>Chairman of the Subcommittee on Co-ordination of Cooperation with the EU, the WTO, the BSEC (Organization of the Black Sea Economic Cooperation) of the Ukrainian Parliament’s Committee on European Integration</a:t>
            </a:r>
          </a:p>
          <a:p>
            <a:pPr marL="177800" indent="-177800" eaLnBrk="0" hangingPunct="0">
              <a:lnSpc>
                <a:spcPct val="120000"/>
              </a:lnSpc>
              <a:spcAft>
                <a:spcPts val="600"/>
              </a:spcAft>
              <a:buClr>
                <a:schemeClr val="bg2">
                  <a:lumMod val="50000"/>
                </a:schemeClr>
              </a:buClr>
              <a:buSzPct val="100000"/>
              <a:buFont typeface="Arial" pitchFamily="34" charset="0"/>
              <a:buChar char="•"/>
              <a:defRPr/>
            </a:pPr>
            <a:r>
              <a:rPr lang="en-US" sz="1000" b="0" dirty="0">
                <a:latin typeface="Verdana" pitchFamily="34" charset="0"/>
                <a:ea typeface="Verdana" pitchFamily="34" charset="0"/>
                <a:cs typeface="Verdana" pitchFamily="34" charset="0"/>
              </a:rPr>
              <a:t>Founder and CEO of </a:t>
            </a:r>
            <a:r>
              <a:rPr lang="en-US" sz="1000" b="0" dirty="0" err="1">
                <a:latin typeface="Verdana" pitchFamily="34" charset="0"/>
                <a:ea typeface="Verdana" pitchFamily="34" charset="0"/>
                <a:cs typeface="Verdana" pitchFamily="34" charset="0"/>
              </a:rPr>
              <a:t>Olvia</a:t>
            </a:r>
            <a:r>
              <a:rPr lang="en-US" sz="1000" b="0" dirty="0">
                <a:latin typeface="Verdana" pitchFamily="34" charset="0"/>
                <a:ea typeface="Verdana" pitchFamily="34" charset="0"/>
                <a:cs typeface="Verdana" pitchFamily="34" charset="0"/>
              </a:rPr>
              <a:t> Beta, the Ukrainian-Turkish production and trading company eventually sold to Procter and Gamble for USD100 </a:t>
            </a:r>
            <a:r>
              <a:rPr lang="en-US" sz="1000" b="0" dirty="0" err="1">
                <a:latin typeface="Verdana" pitchFamily="34" charset="0"/>
                <a:ea typeface="Verdana" pitchFamily="34" charset="0"/>
                <a:cs typeface="Verdana" pitchFamily="34" charset="0"/>
              </a:rPr>
              <a:t>mln</a:t>
            </a:r>
            <a:r>
              <a:rPr lang="en-US" sz="1000" b="0" dirty="0">
                <a:latin typeface="Verdana" pitchFamily="34" charset="0"/>
                <a:ea typeface="Verdana" pitchFamily="34" charset="0"/>
                <a:cs typeface="Verdana" pitchFamily="34" charset="0"/>
              </a:rPr>
              <a:t> in 2002</a:t>
            </a:r>
          </a:p>
        </p:txBody>
      </p:sp>
      <p:pic>
        <p:nvPicPr>
          <p:cNvPr id="2" name="Рисунок 1"/>
          <p:cNvPicPr>
            <a:picLocks noChangeAspect="1"/>
          </p:cNvPicPr>
          <p:nvPr/>
        </p:nvPicPr>
        <p:blipFill>
          <a:blip r:embed="rId3"/>
          <a:stretch>
            <a:fillRect/>
          </a:stretch>
        </p:blipFill>
        <p:spPr>
          <a:xfrm>
            <a:off x="729993" y="1448886"/>
            <a:ext cx="4204850" cy="3580314"/>
          </a:xfrm>
          <a:prstGeom prst="rect">
            <a:avLst/>
          </a:prstGeom>
        </p:spPr>
      </p:pic>
    </p:spTree>
    <p:extLst>
      <p:ext uri="{BB962C8B-B14F-4D97-AF65-F5344CB8AC3E}">
        <p14:creationId xmlns:p14="http://schemas.microsoft.com/office/powerpoint/2010/main" val="3441918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53"/>
          <p:cNvGrpSpPr/>
          <p:nvPr/>
        </p:nvGrpSpPr>
        <p:grpSpPr>
          <a:xfrm>
            <a:off x="1949119" y="1122067"/>
            <a:ext cx="6530151" cy="5177801"/>
            <a:chOff x="4797447" y="1257299"/>
            <a:chExt cx="3960889" cy="3022996"/>
          </a:xfrm>
        </p:grpSpPr>
        <p:grpSp>
          <p:nvGrpSpPr>
            <p:cNvPr id="25" name="Group 3"/>
            <p:cNvGrpSpPr>
              <a:grpSpLocks noChangeAspect="1"/>
            </p:cNvGrpSpPr>
            <p:nvPr/>
          </p:nvGrpSpPr>
          <p:grpSpPr bwMode="auto">
            <a:xfrm>
              <a:off x="4935328" y="1257299"/>
              <a:ext cx="3823008" cy="2543175"/>
              <a:chOff x="1104" y="960"/>
              <a:chExt cx="4560" cy="3072"/>
            </a:xfrm>
            <a:solidFill>
              <a:schemeClr val="accent3">
                <a:lumMod val="60000"/>
                <a:lumOff val="40000"/>
              </a:schemeClr>
            </a:solidFill>
          </p:grpSpPr>
          <p:sp>
            <p:nvSpPr>
              <p:cNvPr id="43" name="Freeform 8"/>
              <p:cNvSpPr>
                <a:spLocks/>
              </p:cNvSpPr>
              <p:nvPr/>
            </p:nvSpPr>
            <p:spPr bwMode="auto">
              <a:xfrm>
                <a:off x="3497" y="2774"/>
                <a:ext cx="963" cy="626"/>
              </a:xfrm>
              <a:custGeom>
                <a:avLst/>
                <a:gdLst>
                  <a:gd name="T0" fmla="*/ 94 w 636"/>
                  <a:gd name="T1" fmla="*/ 217 h 373"/>
                  <a:gd name="T2" fmla="*/ 126 w 636"/>
                  <a:gd name="T3" fmla="*/ 195 h 373"/>
                  <a:gd name="T4" fmla="*/ 154 w 636"/>
                  <a:gd name="T5" fmla="*/ 189 h 373"/>
                  <a:gd name="T6" fmla="*/ 232 w 636"/>
                  <a:gd name="T7" fmla="*/ 184 h 373"/>
                  <a:gd name="T8" fmla="*/ 254 w 636"/>
                  <a:gd name="T9" fmla="*/ 150 h 373"/>
                  <a:gd name="T10" fmla="*/ 244 w 636"/>
                  <a:gd name="T11" fmla="*/ 132 h 373"/>
                  <a:gd name="T12" fmla="*/ 263 w 636"/>
                  <a:gd name="T13" fmla="*/ 78 h 373"/>
                  <a:gd name="T14" fmla="*/ 242 w 636"/>
                  <a:gd name="T15" fmla="*/ 47 h 373"/>
                  <a:gd name="T16" fmla="*/ 263 w 636"/>
                  <a:gd name="T17" fmla="*/ 16 h 373"/>
                  <a:gd name="T18" fmla="*/ 285 w 636"/>
                  <a:gd name="T19" fmla="*/ 5 h 373"/>
                  <a:gd name="T20" fmla="*/ 318 w 636"/>
                  <a:gd name="T21" fmla="*/ 15 h 373"/>
                  <a:gd name="T22" fmla="*/ 343 w 636"/>
                  <a:gd name="T23" fmla="*/ 23 h 373"/>
                  <a:gd name="T24" fmla="*/ 364 w 636"/>
                  <a:gd name="T25" fmla="*/ 2 h 373"/>
                  <a:gd name="T26" fmla="*/ 412 w 636"/>
                  <a:gd name="T27" fmla="*/ 15 h 373"/>
                  <a:gd name="T28" fmla="*/ 441 w 636"/>
                  <a:gd name="T29" fmla="*/ 35 h 373"/>
                  <a:gd name="T30" fmla="*/ 468 w 636"/>
                  <a:gd name="T31" fmla="*/ 62 h 373"/>
                  <a:gd name="T32" fmla="*/ 514 w 636"/>
                  <a:gd name="T33" fmla="*/ 64 h 373"/>
                  <a:gd name="T34" fmla="*/ 502 w 636"/>
                  <a:gd name="T35" fmla="*/ 82 h 373"/>
                  <a:gd name="T36" fmla="*/ 516 w 636"/>
                  <a:gd name="T37" fmla="*/ 117 h 373"/>
                  <a:gd name="T38" fmla="*/ 548 w 636"/>
                  <a:gd name="T39" fmla="*/ 132 h 373"/>
                  <a:gd name="T40" fmla="*/ 568 w 636"/>
                  <a:gd name="T41" fmla="*/ 144 h 373"/>
                  <a:gd name="T42" fmla="*/ 565 w 636"/>
                  <a:gd name="T43" fmla="*/ 189 h 373"/>
                  <a:gd name="T44" fmla="*/ 576 w 636"/>
                  <a:gd name="T45" fmla="*/ 212 h 373"/>
                  <a:gd name="T46" fmla="*/ 572 w 636"/>
                  <a:gd name="T47" fmla="*/ 231 h 373"/>
                  <a:gd name="T48" fmla="*/ 632 w 636"/>
                  <a:gd name="T49" fmla="*/ 271 h 373"/>
                  <a:gd name="T50" fmla="*/ 608 w 636"/>
                  <a:gd name="T51" fmla="*/ 292 h 373"/>
                  <a:gd name="T52" fmla="*/ 573 w 636"/>
                  <a:gd name="T53" fmla="*/ 313 h 373"/>
                  <a:gd name="T54" fmla="*/ 553 w 636"/>
                  <a:gd name="T55" fmla="*/ 335 h 373"/>
                  <a:gd name="T56" fmla="*/ 536 w 636"/>
                  <a:gd name="T57" fmla="*/ 365 h 373"/>
                  <a:gd name="T58" fmla="*/ 514 w 636"/>
                  <a:gd name="T59" fmla="*/ 354 h 373"/>
                  <a:gd name="T60" fmla="*/ 528 w 636"/>
                  <a:gd name="T61" fmla="*/ 321 h 373"/>
                  <a:gd name="T62" fmla="*/ 491 w 636"/>
                  <a:gd name="T63" fmla="*/ 316 h 373"/>
                  <a:gd name="T64" fmla="*/ 476 w 636"/>
                  <a:gd name="T65" fmla="*/ 319 h 373"/>
                  <a:gd name="T66" fmla="*/ 464 w 636"/>
                  <a:gd name="T67" fmla="*/ 297 h 373"/>
                  <a:gd name="T68" fmla="*/ 450 w 636"/>
                  <a:gd name="T69" fmla="*/ 296 h 373"/>
                  <a:gd name="T70" fmla="*/ 458 w 636"/>
                  <a:gd name="T71" fmla="*/ 324 h 373"/>
                  <a:gd name="T72" fmla="*/ 409 w 636"/>
                  <a:gd name="T73" fmla="*/ 309 h 373"/>
                  <a:gd name="T74" fmla="*/ 381 w 636"/>
                  <a:gd name="T75" fmla="*/ 314 h 373"/>
                  <a:gd name="T76" fmla="*/ 389 w 636"/>
                  <a:gd name="T77" fmla="*/ 333 h 373"/>
                  <a:gd name="T78" fmla="*/ 367 w 636"/>
                  <a:gd name="T79" fmla="*/ 345 h 373"/>
                  <a:gd name="T80" fmla="*/ 343 w 636"/>
                  <a:gd name="T81" fmla="*/ 344 h 373"/>
                  <a:gd name="T82" fmla="*/ 322 w 636"/>
                  <a:gd name="T83" fmla="*/ 345 h 373"/>
                  <a:gd name="T84" fmla="*/ 294 w 636"/>
                  <a:gd name="T85" fmla="*/ 329 h 373"/>
                  <a:gd name="T86" fmla="*/ 276 w 636"/>
                  <a:gd name="T87" fmla="*/ 327 h 373"/>
                  <a:gd name="T88" fmla="*/ 245 w 636"/>
                  <a:gd name="T89" fmla="*/ 340 h 373"/>
                  <a:gd name="T90" fmla="*/ 209 w 636"/>
                  <a:gd name="T91" fmla="*/ 345 h 373"/>
                  <a:gd name="T92" fmla="*/ 132 w 636"/>
                  <a:gd name="T93" fmla="*/ 337 h 373"/>
                  <a:gd name="T94" fmla="*/ 107 w 636"/>
                  <a:gd name="T95" fmla="*/ 320 h 373"/>
                  <a:gd name="T96" fmla="*/ 73 w 636"/>
                  <a:gd name="T97" fmla="*/ 311 h 373"/>
                  <a:gd name="T98" fmla="*/ 51 w 636"/>
                  <a:gd name="T99" fmla="*/ 294 h 373"/>
                  <a:gd name="T100" fmla="*/ 85 w 636"/>
                  <a:gd name="T101" fmla="*/ 266 h 373"/>
                  <a:gd name="T102" fmla="*/ 10 w 636"/>
                  <a:gd name="T103" fmla="*/ 261 h 373"/>
                  <a:gd name="T104" fmla="*/ 19 w 636"/>
                  <a:gd name="T105" fmla="*/ 248 h 373"/>
                  <a:gd name="T106" fmla="*/ 96 w 636"/>
                  <a:gd name="T107" fmla="*/ 254 h 373"/>
                  <a:gd name="T108" fmla="*/ 122 w 636"/>
                  <a:gd name="T109" fmla="*/ 261 h 373"/>
                  <a:gd name="T110" fmla="*/ 146 w 636"/>
                  <a:gd name="T111" fmla="*/ 259 h 373"/>
                  <a:gd name="T112" fmla="*/ 134 w 636"/>
                  <a:gd name="T113" fmla="*/ 248 h 373"/>
                  <a:gd name="T114" fmla="*/ 126 w 636"/>
                  <a:gd name="T115" fmla="*/ 236 h 3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36"/>
                  <a:gd name="T175" fmla="*/ 0 h 373"/>
                  <a:gd name="T176" fmla="*/ 636 w 636"/>
                  <a:gd name="T177" fmla="*/ 373 h 3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36" h="373">
                    <a:moveTo>
                      <a:pt x="104" y="239"/>
                    </a:moveTo>
                    <a:lnTo>
                      <a:pt x="100" y="235"/>
                    </a:lnTo>
                    <a:lnTo>
                      <a:pt x="95" y="231"/>
                    </a:lnTo>
                    <a:lnTo>
                      <a:pt x="91" y="227"/>
                    </a:lnTo>
                    <a:lnTo>
                      <a:pt x="88" y="222"/>
                    </a:lnTo>
                    <a:lnTo>
                      <a:pt x="92" y="221"/>
                    </a:lnTo>
                    <a:lnTo>
                      <a:pt x="94" y="221"/>
                    </a:lnTo>
                    <a:lnTo>
                      <a:pt x="95" y="220"/>
                    </a:lnTo>
                    <a:lnTo>
                      <a:pt x="96" y="219"/>
                    </a:lnTo>
                    <a:lnTo>
                      <a:pt x="94" y="217"/>
                    </a:lnTo>
                    <a:lnTo>
                      <a:pt x="89" y="215"/>
                    </a:lnTo>
                    <a:lnTo>
                      <a:pt x="89" y="212"/>
                    </a:lnTo>
                    <a:lnTo>
                      <a:pt x="89" y="210"/>
                    </a:lnTo>
                    <a:lnTo>
                      <a:pt x="93" y="206"/>
                    </a:lnTo>
                    <a:lnTo>
                      <a:pt x="98" y="204"/>
                    </a:lnTo>
                    <a:lnTo>
                      <a:pt x="103" y="202"/>
                    </a:lnTo>
                    <a:lnTo>
                      <a:pt x="107" y="198"/>
                    </a:lnTo>
                    <a:lnTo>
                      <a:pt x="114" y="196"/>
                    </a:lnTo>
                    <a:lnTo>
                      <a:pt x="120" y="195"/>
                    </a:lnTo>
                    <a:lnTo>
                      <a:pt x="126" y="195"/>
                    </a:lnTo>
                    <a:lnTo>
                      <a:pt x="128" y="194"/>
                    </a:lnTo>
                    <a:lnTo>
                      <a:pt x="131" y="193"/>
                    </a:lnTo>
                    <a:lnTo>
                      <a:pt x="135" y="193"/>
                    </a:lnTo>
                    <a:lnTo>
                      <a:pt x="140" y="193"/>
                    </a:lnTo>
                    <a:lnTo>
                      <a:pt x="142" y="192"/>
                    </a:lnTo>
                    <a:lnTo>
                      <a:pt x="145" y="192"/>
                    </a:lnTo>
                    <a:lnTo>
                      <a:pt x="147" y="190"/>
                    </a:lnTo>
                    <a:lnTo>
                      <a:pt x="149" y="189"/>
                    </a:lnTo>
                    <a:lnTo>
                      <a:pt x="151" y="189"/>
                    </a:lnTo>
                    <a:lnTo>
                      <a:pt x="154" y="189"/>
                    </a:lnTo>
                    <a:lnTo>
                      <a:pt x="156" y="188"/>
                    </a:lnTo>
                    <a:lnTo>
                      <a:pt x="157" y="188"/>
                    </a:lnTo>
                    <a:lnTo>
                      <a:pt x="158" y="188"/>
                    </a:lnTo>
                    <a:lnTo>
                      <a:pt x="162" y="188"/>
                    </a:lnTo>
                    <a:lnTo>
                      <a:pt x="180" y="189"/>
                    </a:lnTo>
                    <a:lnTo>
                      <a:pt x="197" y="189"/>
                    </a:lnTo>
                    <a:lnTo>
                      <a:pt x="214" y="189"/>
                    </a:lnTo>
                    <a:lnTo>
                      <a:pt x="223" y="188"/>
                    </a:lnTo>
                    <a:lnTo>
                      <a:pt x="231" y="187"/>
                    </a:lnTo>
                    <a:lnTo>
                      <a:pt x="232" y="184"/>
                    </a:lnTo>
                    <a:lnTo>
                      <a:pt x="234" y="182"/>
                    </a:lnTo>
                    <a:lnTo>
                      <a:pt x="236" y="180"/>
                    </a:lnTo>
                    <a:lnTo>
                      <a:pt x="238" y="179"/>
                    </a:lnTo>
                    <a:lnTo>
                      <a:pt x="239" y="177"/>
                    </a:lnTo>
                    <a:lnTo>
                      <a:pt x="242" y="174"/>
                    </a:lnTo>
                    <a:lnTo>
                      <a:pt x="245" y="170"/>
                    </a:lnTo>
                    <a:lnTo>
                      <a:pt x="247" y="168"/>
                    </a:lnTo>
                    <a:lnTo>
                      <a:pt x="249" y="161"/>
                    </a:lnTo>
                    <a:lnTo>
                      <a:pt x="252" y="152"/>
                    </a:lnTo>
                    <a:lnTo>
                      <a:pt x="254" y="150"/>
                    </a:lnTo>
                    <a:lnTo>
                      <a:pt x="255" y="147"/>
                    </a:lnTo>
                    <a:lnTo>
                      <a:pt x="257" y="144"/>
                    </a:lnTo>
                    <a:lnTo>
                      <a:pt x="257" y="143"/>
                    </a:lnTo>
                    <a:lnTo>
                      <a:pt x="255" y="140"/>
                    </a:lnTo>
                    <a:lnTo>
                      <a:pt x="253" y="138"/>
                    </a:lnTo>
                    <a:lnTo>
                      <a:pt x="249" y="137"/>
                    </a:lnTo>
                    <a:lnTo>
                      <a:pt x="246" y="135"/>
                    </a:lnTo>
                    <a:lnTo>
                      <a:pt x="245" y="134"/>
                    </a:lnTo>
                    <a:lnTo>
                      <a:pt x="244" y="132"/>
                    </a:lnTo>
                    <a:lnTo>
                      <a:pt x="243" y="132"/>
                    </a:lnTo>
                    <a:lnTo>
                      <a:pt x="242" y="131"/>
                    </a:lnTo>
                    <a:lnTo>
                      <a:pt x="241" y="131"/>
                    </a:lnTo>
                    <a:lnTo>
                      <a:pt x="239" y="129"/>
                    </a:lnTo>
                    <a:lnTo>
                      <a:pt x="237" y="127"/>
                    </a:lnTo>
                    <a:lnTo>
                      <a:pt x="235" y="125"/>
                    </a:lnTo>
                    <a:lnTo>
                      <a:pt x="235" y="123"/>
                    </a:lnTo>
                    <a:lnTo>
                      <a:pt x="249" y="102"/>
                    </a:lnTo>
                    <a:lnTo>
                      <a:pt x="264" y="81"/>
                    </a:lnTo>
                    <a:lnTo>
                      <a:pt x="263" y="78"/>
                    </a:lnTo>
                    <a:lnTo>
                      <a:pt x="263" y="75"/>
                    </a:lnTo>
                    <a:lnTo>
                      <a:pt x="260" y="71"/>
                    </a:lnTo>
                    <a:lnTo>
                      <a:pt x="255" y="68"/>
                    </a:lnTo>
                    <a:lnTo>
                      <a:pt x="249" y="65"/>
                    </a:lnTo>
                    <a:lnTo>
                      <a:pt x="246" y="60"/>
                    </a:lnTo>
                    <a:lnTo>
                      <a:pt x="242" y="55"/>
                    </a:lnTo>
                    <a:lnTo>
                      <a:pt x="241" y="53"/>
                    </a:lnTo>
                    <a:lnTo>
                      <a:pt x="240" y="53"/>
                    </a:lnTo>
                    <a:lnTo>
                      <a:pt x="240" y="52"/>
                    </a:lnTo>
                    <a:lnTo>
                      <a:pt x="242" y="47"/>
                    </a:lnTo>
                    <a:lnTo>
                      <a:pt x="245" y="44"/>
                    </a:lnTo>
                    <a:lnTo>
                      <a:pt x="249" y="41"/>
                    </a:lnTo>
                    <a:lnTo>
                      <a:pt x="254" y="38"/>
                    </a:lnTo>
                    <a:lnTo>
                      <a:pt x="256" y="37"/>
                    </a:lnTo>
                    <a:lnTo>
                      <a:pt x="258" y="36"/>
                    </a:lnTo>
                    <a:lnTo>
                      <a:pt x="259" y="35"/>
                    </a:lnTo>
                    <a:lnTo>
                      <a:pt x="260" y="34"/>
                    </a:lnTo>
                    <a:lnTo>
                      <a:pt x="262" y="29"/>
                    </a:lnTo>
                    <a:lnTo>
                      <a:pt x="262" y="22"/>
                    </a:lnTo>
                    <a:lnTo>
                      <a:pt x="263" y="16"/>
                    </a:lnTo>
                    <a:lnTo>
                      <a:pt x="264" y="14"/>
                    </a:lnTo>
                    <a:lnTo>
                      <a:pt x="265" y="12"/>
                    </a:lnTo>
                    <a:lnTo>
                      <a:pt x="267" y="11"/>
                    </a:lnTo>
                    <a:lnTo>
                      <a:pt x="269" y="10"/>
                    </a:lnTo>
                    <a:lnTo>
                      <a:pt x="274" y="10"/>
                    </a:lnTo>
                    <a:lnTo>
                      <a:pt x="276" y="9"/>
                    </a:lnTo>
                    <a:lnTo>
                      <a:pt x="278" y="9"/>
                    </a:lnTo>
                    <a:lnTo>
                      <a:pt x="280" y="8"/>
                    </a:lnTo>
                    <a:lnTo>
                      <a:pt x="281" y="8"/>
                    </a:lnTo>
                    <a:lnTo>
                      <a:pt x="285" y="5"/>
                    </a:lnTo>
                    <a:lnTo>
                      <a:pt x="288" y="3"/>
                    </a:lnTo>
                    <a:lnTo>
                      <a:pt x="291" y="3"/>
                    </a:lnTo>
                    <a:lnTo>
                      <a:pt x="294" y="4"/>
                    </a:lnTo>
                    <a:lnTo>
                      <a:pt x="298" y="5"/>
                    </a:lnTo>
                    <a:lnTo>
                      <a:pt x="301" y="7"/>
                    </a:lnTo>
                    <a:lnTo>
                      <a:pt x="308" y="12"/>
                    </a:lnTo>
                    <a:lnTo>
                      <a:pt x="311" y="14"/>
                    </a:lnTo>
                    <a:lnTo>
                      <a:pt x="314" y="14"/>
                    </a:lnTo>
                    <a:lnTo>
                      <a:pt x="317" y="15"/>
                    </a:lnTo>
                    <a:lnTo>
                      <a:pt x="318" y="15"/>
                    </a:lnTo>
                    <a:lnTo>
                      <a:pt x="320" y="17"/>
                    </a:lnTo>
                    <a:lnTo>
                      <a:pt x="322" y="18"/>
                    </a:lnTo>
                    <a:lnTo>
                      <a:pt x="325" y="20"/>
                    </a:lnTo>
                    <a:lnTo>
                      <a:pt x="328" y="20"/>
                    </a:lnTo>
                    <a:lnTo>
                      <a:pt x="331" y="22"/>
                    </a:lnTo>
                    <a:lnTo>
                      <a:pt x="333" y="23"/>
                    </a:lnTo>
                    <a:lnTo>
                      <a:pt x="335" y="24"/>
                    </a:lnTo>
                    <a:lnTo>
                      <a:pt x="337" y="24"/>
                    </a:lnTo>
                    <a:lnTo>
                      <a:pt x="339" y="24"/>
                    </a:lnTo>
                    <a:lnTo>
                      <a:pt x="343" y="23"/>
                    </a:lnTo>
                    <a:lnTo>
                      <a:pt x="344" y="18"/>
                    </a:lnTo>
                    <a:lnTo>
                      <a:pt x="346" y="15"/>
                    </a:lnTo>
                    <a:lnTo>
                      <a:pt x="348" y="12"/>
                    </a:lnTo>
                    <a:lnTo>
                      <a:pt x="353" y="10"/>
                    </a:lnTo>
                    <a:lnTo>
                      <a:pt x="355" y="8"/>
                    </a:lnTo>
                    <a:lnTo>
                      <a:pt x="356" y="6"/>
                    </a:lnTo>
                    <a:lnTo>
                      <a:pt x="357" y="4"/>
                    </a:lnTo>
                    <a:lnTo>
                      <a:pt x="359" y="3"/>
                    </a:lnTo>
                    <a:lnTo>
                      <a:pt x="361" y="3"/>
                    </a:lnTo>
                    <a:lnTo>
                      <a:pt x="364" y="2"/>
                    </a:lnTo>
                    <a:lnTo>
                      <a:pt x="367" y="1"/>
                    </a:lnTo>
                    <a:lnTo>
                      <a:pt x="370" y="0"/>
                    </a:lnTo>
                    <a:lnTo>
                      <a:pt x="372" y="0"/>
                    </a:lnTo>
                    <a:lnTo>
                      <a:pt x="376" y="0"/>
                    </a:lnTo>
                    <a:lnTo>
                      <a:pt x="383" y="4"/>
                    </a:lnTo>
                    <a:lnTo>
                      <a:pt x="389" y="7"/>
                    </a:lnTo>
                    <a:lnTo>
                      <a:pt x="395" y="9"/>
                    </a:lnTo>
                    <a:lnTo>
                      <a:pt x="403" y="10"/>
                    </a:lnTo>
                    <a:lnTo>
                      <a:pt x="408" y="12"/>
                    </a:lnTo>
                    <a:lnTo>
                      <a:pt x="412" y="15"/>
                    </a:lnTo>
                    <a:lnTo>
                      <a:pt x="415" y="18"/>
                    </a:lnTo>
                    <a:lnTo>
                      <a:pt x="420" y="20"/>
                    </a:lnTo>
                    <a:lnTo>
                      <a:pt x="423" y="21"/>
                    </a:lnTo>
                    <a:lnTo>
                      <a:pt x="426" y="23"/>
                    </a:lnTo>
                    <a:lnTo>
                      <a:pt x="429" y="23"/>
                    </a:lnTo>
                    <a:lnTo>
                      <a:pt x="430" y="23"/>
                    </a:lnTo>
                    <a:lnTo>
                      <a:pt x="432" y="26"/>
                    </a:lnTo>
                    <a:lnTo>
                      <a:pt x="434" y="29"/>
                    </a:lnTo>
                    <a:lnTo>
                      <a:pt x="437" y="32"/>
                    </a:lnTo>
                    <a:lnTo>
                      <a:pt x="441" y="35"/>
                    </a:lnTo>
                    <a:lnTo>
                      <a:pt x="446" y="39"/>
                    </a:lnTo>
                    <a:lnTo>
                      <a:pt x="446" y="41"/>
                    </a:lnTo>
                    <a:lnTo>
                      <a:pt x="447" y="45"/>
                    </a:lnTo>
                    <a:lnTo>
                      <a:pt x="447" y="48"/>
                    </a:lnTo>
                    <a:lnTo>
                      <a:pt x="448" y="50"/>
                    </a:lnTo>
                    <a:lnTo>
                      <a:pt x="451" y="54"/>
                    </a:lnTo>
                    <a:lnTo>
                      <a:pt x="456" y="57"/>
                    </a:lnTo>
                    <a:lnTo>
                      <a:pt x="461" y="58"/>
                    </a:lnTo>
                    <a:lnTo>
                      <a:pt x="466" y="59"/>
                    </a:lnTo>
                    <a:lnTo>
                      <a:pt x="468" y="62"/>
                    </a:lnTo>
                    <a:lnTo>
                      <a:pt x="470" y="64"/>
                    </a:lnTo>
                    <a:lnTo>
                      <a:pt x="471" y="65"/>
                    </a:lnTo>
                    <a:lnTo>
                      <a:pt x="472" y="66"/>
                    </a:lnTo>
                    <a:lnTo>
                      <a:pt x="476" y="65"/>
                    </a:lnTo>
                    <a:lnTo>
                      <a:pt x="482" y="64"/>
                    </a:lnTo>
                    <a:lnTo>
                      <a:pt x="491" y="63"/>
                    </a:lnTo>
                    <a:lnTo>
                      <a:pt x="500" y="63"/>
                    </a:lnTo>
                    <a:lnTo>
                      <a:pt x="505" y="63"/>
                    </a:lnTo>
                    <a:lnTo>
                      <a:pt x="509" y="63"/>
                    </a:lnTo>
                    <a:lnTo>
                      <a:pt x="514" y="64"/>
                    </a:lnTo>
                    <a:lnTo>
                      <a:pt x="518" y="66"/>
                    </a:lnTo>
                    <a:lnTo>
                      <a:pt x="519" y="66"/>
                    </a:lnTo>
                    <a:lnTo>
                      <a:pt x="518" y="68"/>
                    </a:lnTo>
                    <a:lnTo>
                      <a:pt x="515" y="70"/>
                    </a:lnTo>
                    <a:lnTo>
                      <a:pt x="511" y="72"/>
                    </a:lnTo>
                    <a:lnTo>
                      <a:pt x="510" y="73"/>
                    </a:lnTo>
                    <a:lnTo>
                      <a:pt x="509" y="73"/>
                    </a:lnTo>
                    <a:lnTo>
                      <a:pt x="506" y="77"/>
                    </a:lnTo>
                    <a:lnTo>
                      <a:pt x="504" y="79"/>
                    </a:lnTo>
                    <a:lnTo>
                      <a:pt x="502" y="82"/>
                    </a:lnTo>
                    <a:lnTo>
                      <a:pt x="498" y="85"/>
                    </a:lnTo>
                    <a:lnTo>
                      <a:pt x="496" y="88"/>
                    </a:lnTo>
                    <a:lnTo>
                      <a:pt x="495" y="90"/>
                    </a:lnTo>
                    <a:lnTo>
                      <a:pt x="496" y="91"/>
                    </a:lnTo>
                    <a:lnTo>
                      <a:pt x="499" y="96"/>
                    </a:lnTo>
                    <a:lnTo>
                      <a:pt x="502" y="101"/>
                    </a:lnTo>
                    <a:lnTo>
                      <a:pt x="505" y="106"/>
                    </a:lnTo>
                    <a:lnTo>
                      <a:pt x="510" y="109"/>
                    </a:lnTo>
                    <a:lnTo>
                      <a:pt x="513" y="113"/>
                    </a:lnTo>
                    <a:lnTo>
                      <a:pt x="516" y="117"/>
                    </a:lnTo>
                    <a:lnTo>
                      <a:pt x="519" y="120"/>
                    </a:lnTo>
                    <a:lnTo>
                      <a:pt x="523" y="124"/>
                    </a:lnTo>
                    <a:lnTo>
                      <a:pt x="525" y="128"/>
                    </a:lnTo>
                    <a:lnTo>
                      <a:pt x="526" y="130"/>
                    </a:lnTo>
                    <a:lnTo>
                      <a:pt x="528" y="131"/>
                    </a:lnTo>
                    <a:lnTo>
                      <a:pt x="530" y="132"/>
                    </a:lnTo>
                    <a:lnTo>
                      <a:pt x="535" y="132"/>
                    </a:lnTo>
                    <a:lnTo>
                      <a:pt x="540" y="132"/>
                    </a:lnTo>
                    <a:lnTo>
                      <a:pt x="545" y="132"/>
                    </a:lnTo>
                    <a:lnTo>
                      <a:pt x="548" y="132"/>
                    </a:lnTo>
                    <a:lnTo>
                      <a:pt x="550" y="134"/>
                    </a:lnTo>
                    <a:lnTo>
                      <a:pt x="552" y="135"/>
                    </a:lnTo>
                    <a:lnTo>
                      <a:pt x="553" y="136"/>
                    </a:lnTo>
                    <a:lnTo>
                      <a:pt x="555" y="137"/>
                    </a:lnTo>
                    <a:lnTo>
                      <a:pt x="557" y="137"/>
                    </a:lnTo>
                    <a:lnTo>
                      <a:pt x="560" y="137"/>
                    </a:lnTo>
                    <a:lnTo>
                      <a:pt x="563" y="137"/>
                    </a:lnTo>
                    <a:lnTo>
                      <a:pt x="566" y="138"/>
                    </a:lnTo>
                    <a:lnTo>
                      <a:pt x="568" y="141"/>
                    </a:lnTo>
                    <a:lnTo>
                      <a:pt x="568" y="144"/>
                    </a:lnTo>
                    <a:lnTo>
                      <a:pt x="569" y="146"/>
                    </a:lnTo>
                    <a:lnTo>
                      <a:pt x="571" y="150"/>
                    </a:lnTo>
                    <a:lnTo>
                      <a:pt x="572" y="153"/>
                    </a:lnTo>
                    <a:lnTo>
                      <a:pt x="575" y="156"/>
                    </a:lnTo>
                    <a:lnTo>
                      <a:pt x="575" y="160"/>
                    </a:lnTo>
                    <a:lnTo>
                      <a:pt x="574" y="164"/>
                    </a:lnTo>
                    <a:lnTo>
                      <a:pt x="572" y="170"/>
                    </a:lnTo>
                    <a:lnTo>
                      <a:pt x="568" y="176"/>
                    </a:lnTo>
                    <a:lnTo>
                      <a:pt x="566" y="183"/>
                    </a:lnTo>
                    <a:lnTo>
                      <a:pt x="565" y="189"/>
                    </a:lnTo>
                    <a:lnTo>
                      <a:pt x="565" y="196"/>
                    </a:lnTo>
                    <a:lnTo>
                      <a:pt x="564" y="198"/>
                    </a:lnTo>
                    <a:lnTo>
                      <a:pt x="563" y="200"/>
                    </a:lnTo>
                    <a:lnTo>
                      <a:pt x="562" y="201"/>
                    </a:lnTo>
                    <a:lnTo>
                      <a:pt x="562" y="202"/>
                    </a:lnTo>
                    <a:lnTo>
                      <a:pt x="565" y="204"/>
                    </a:lnTo>
                    <a:lnTo>
                      <a:pt x="568" y="206"/>
                    </a:lnTo>
                    <a:lnTo>
                      <a:pt x="572" y="207"/>
                    </a:lnTo>
                    <a:lnTo>
                      <a:pt x="575" y="209"/>
                    </a:lnTo>
                    <a:lnTo>
                      <a:pt x="576" y="212"/>
                    </a:lnTo>
                    <a:lnTo>
                      <a:pt x="576" y="215"/>
                    </a:lnTo>
                    <a:lnTo>
                      <a:pt x="574" y="216"/>
                    </a:lnTo>
                    <a:lnTo>
                      <a:pt x="571" y="219"/>
                    </a:lnTo>
                    <a:lnTo>
                      <a:pt x="571" y="221"/>
                    </a:lnTo>
                    <a:lnTo>
                      <a:pt x="569" y="222"/>
                    </a:lnTo>
                    <a:lnTo>
                      <a:pt x="569" y="224"/>
                    </a:lnTo>
                    <a:lnTo>
                      <a:pt x="568" y="225"/>
                    </a:lnTo>
                    <a:lnTo>
                      <a:pt x="568" y="227"/>
                    </a:lnTo>
                    <a:lnTo>
                      <a:pt x="567" y="228"/>
                    </a:lnTo>
                    <a:lnTo>
                      <a:pt x="572" y="231"/>
                    </a:lnTo>
                    <a:lnTo>
                      <a:pt x="577" y="234"/>
                    </a:lnTo>
                    <a:lnTo>
                      <a:pt x="583" y="237"/>
                    </a:lnTo>
                    <a:lnTo>
                      <a:pt x="589" y="238"/>
                    </a:lnTo>
                    <a:lnTo>
                      <a:pt x="600" y="244"/>
                    </a:lnTo>
                    <a:lnTo>
                      <a:pt x="611" y="250"/>
                    </a:lnTo>
                    <a:lnTo>
                      <a:pt x="623" y="255"/>
                    </a:lnTo>
                    <a:lnTo>
                      <a:pt x="634" y="261"/>
                    </a:lnTo>
                    <a:lnTo>
                      <a:pt x="635" y="264"/>
                    </a:lnTo>
                    <a:lnTo>
                      <a:pt x="634" y="267"/>
                    </a:lnTo>
                    <a:lnTo>
                      <a:pt x="632" y="271"/>
                    </a:lnTo>
                    <a:lnTo>
                      <a:pt x="627" y="273"/>
                    </a:lnTo>
                    <a:lnTo>
                      <a:pt x="622" y="276"/>
                    </a:lnTo>
                    <a:lnTo>
                      <a:pt x="622" y="278"/>
                    </a:lnTo>
                    <a:lnTo>
                      <a:pt x="622" y="281"/>
                    </a:lnTo>
                    <a:lnTo>
                      <a:pt x="622" y="283"/>
                    </a:lnTo>
                    <a:lnTo>
                      <a:pt x="621" y="285"/>
                    </a:lnTo>
                    <a:lnTo>
                      <a:pt x="618" y="287"/>
                    </a:lnTo>
                    <a:lnTo>
                      <a:pt x="614" y="289"/>
                    </a:lnTo>
                    <a:lnTo>
                      <a:pt x="611" y="291"/>
                    </a:lnTo>
                    <a:lnTo>
                      <a:pt x="608" y="292"/>
                    </a:lnTo>
                    <a:lnTo>
                      <a:pt x="606" y="294"/>
                    </a:lnTo>
                    <a:lnTo>
                      <a:pt x="603" y="296"/>
                    </a:lnTo>
                    <a:lnTo>
                      <a:pt x="598" y="299"/>
                    </a:lnTo>
                    <a:lnTo>
                      <a:pt x="593" y="300"/>
                    </a:lnTo>
                    <a:lnTo>
                      <a:pt x="588" y="303"/>
                    </a:lnTo>
                    <a:lnTo>
                      <a:pt x="586" y="306"/>
                    </a:lnTo>
                    <a:lnTo>
                      <a:pt x="583" y="310"/>
                    </a:lnTo>
                    <a:lnTo>
                      <a:pt x="578" y="311"/>
                    </a:lnTo>
                    <a:lnTo>
                      <a:pt x="575" y="312"/>
                    </a:lnTo>
                    <a:lnTo>
                      <a:pt x="573" y="313"/>
                    </a:lnTo>
                    <a:lnTo>
                      <a:pt x="569" y="315"/>
                    </a:lnTo>
                    <a:lnTo>
                      <a:pt x="568" y="315"/>
                    </a:lnTo>
                    <a:lnTo>
                      <a:pt x="566" y="317"/>
                    </a:lnTo>
                    <a:lnTo>
                      <a:pt x="564" y="317"/>
                    </a:lnTo>
                    <a:lnTo>
                      <a:pt x="562" y="318"/>
                    </a:lnTo>
                    <a:lnTo>
                      <a:pt x="559" y="319"/>
                    </a:lnTo>
                    <a:lnTo>
                      <a:pt x="557" y="320"/>
                    </a:lnTo>
                    <a:lnTo>
                      <a:pt x="556" y="320"/>
                    </a:lnTo>
                    <a:lnTo>
                      <a:pt x="554" y="327"/>
                    </a:lnTo>
                    <a:lnTo>
                      <a:pt x="553" y="335"/>
                    </a:lnTo>
                    <a:lnTo>
                      <a:pt x="551" y="341"/>
                    </a:lnTo>
                    <a:lnTo>
                      <a:pt x="550" y="344"/>
                    </a:lnTo>
                    <a:lnTo>
                      <a:pt x="548" y="346"/>
                    </a:lnTo>
                    <a:lnTo>
                      <a:pt x="547" y="350"/>
                    </a:lnTo>
                    <a:lnTo>
                      <a:pt x="546" y="353"/>
                    </a:lnTo>
                    <a:lnTo>
                      <a:pt x="546" y="357"/>
                    </a:lnTo>
                    <a:lnTo>
                      <a:pt x="544" y="360"/>
                    </a:lnTo>
                    <a:lnTo>
                      <a:pt x="543" y="362"/>
                    </a:lnTo>
                    <a:lnTo>
                      <a:pt x="540" y="363"/>
                    </a:lnTo>
                    <a:lnTo>
                      <a:pt x="536" y="365"/>
                    </a:lnTo>
                    <a:lnTo>
                      <a:pt x="534" y="366"/>
                    </a:lnTo>
                    <a:lnTo>
                      <a:pt x="531" y="368"/>
                    </a:lnTo>
                    <a:lnTo>
                      <a:pt x="528" y="369"/>
                    </a:lnTo>
                    <a:lnTo>
                      <a:pt x="523" y="370"/>
                    </a:lnTo>
                    <a:lnTo>
                      <a:pt x="520" y="371"/>
                    </a:lnTo>
                    <a:lnTo>
                      <a:pt x="518" y="372"/>
                    </a:lnTo>
                    <a:lnTo>
                      <a:pt x="517" y="372"/>
                    </a:lnTo>
                    <a:lnTo>
                      <a:pt x="514" y="365"/>
                    </a:lnTo>
                    <a:lnTo>
                      <a:pt x="513" y="358"/>
                    </a:lnTo>
                    <a:lnTo>
                      <a:pt x="514" y="354"/>
                    </a:lnTo>
                    <a:lnTo>
                      <a:pt x="515" y="351"/>
                    </a:lnTo>
                    <a:lnTo>
                      <a:pt x="518" y="349"/>
                    </a:lnTo>
                    <a:lnTo>
                      <a:pt x="522" y="347"/>
                    </a:lnTo>
                    <a:lnTo>
                      <a:pt x="527" y="339"/>
                    </a:lnTo>
                    <a:lnTo>
                      <a:pt x="531" y="330"/>
                    </a:lnTo>
                    <a:lnTo>
                      <a:pt x="532" y="328"/>
                    </a:lnTo>
                    <a:lnTo>
                      <a:pt x="532" y="326"/>
                    </a:lnTo>
                    <a:lnTo>
                      <a:pt x="533" y="324"/>
                    </a:lnTo>
                    <a:lnTo>
                      <a:pt x="533" y="323"/>
                    </a:lnTo>
                    <a:lnTo>
                      <a:pt x="528" y="321"/>
                    </a:lnTo>
                    <a:lnTo>
                      <a:pt x="521" y="320"/>
                    </a:lnTo>
                    <a:lnTo>
                      <a:pt x="515" y="320"/>
                    </a:lnTo>
                    <a:lnTo>
                      <a:pt x="509" y="319"/>
                    </a:lnTo>
                    <a:lnTo>
                      <a:pt x="506" y="317"/>
                    </a:lnTo>
                    <a:lnTo>
                      <a:pt x="504" y="316"/>
                    </a:lnTo>
                    <a:lnTo>
                      <a:pt x="502" y="315"/>
                    </a:lnTo>
                    <a:lnTo>
                      <a:pt x="500" y="315"/>
                    </a:lnTo>
                    <a:lnTo>
                      <a:pt x="498" y="315"/>
                    </a:lnTo>
                    <a:lnTo>
                      <a:pt x="495" y="315"/>
                    </a:lnTo>
                    <a:lnTo>
                      <a:pt x="491" y="316"/>
                    </a:lnTo>
                    <a:lnTo>
                      <a:pt x="490" y="319"/>
                    </a:lnTo>
                    <a:lnTo>
                      <a:pt x="489" y="321"/>
                    </a:lnTo>
                    <a:lnTo>
                      <a:pt x="488" y="324"/>
                    </a:lnTo>
                    <a:lnTo>
                      <a:pt x="485" y="326"/>
                    </a:lnTo>
                    <a:lnTo>
                      <a:pt x="482" y="325"/>
                    </a:lnTo>
                    <a:lnTo>
                      <a:pt x="481" y="324"/>
                    </a:lnTo>
                    <a:lnTo>
                      <a:pt x="480" y="323"/>
                    </a:lnTo>
                    <a:lnTo>
                      <a:pt x="479" y="321"/>
                    </a:lnTo>
                    <a:lnTo>
                      <a:pt x="476" y="319"/>
                    </a:lnTo>
                    <a:lnTo>
                      <a:pt x="474" y="317"/>
                    </a:lnTo>
                    <a:lnTo>
                      <a:pt x="473" y="315"/>
                    </a:lnTo>
                    <a:lnTo>
                      <a:pt x="472" y="315"/>
                    </a:lnTo>
                    <a:lnTo>
                      <a:pt x="472" y="312"/>
                    </a:lnTo>
                    <a:lnTo>
                      <a:pt x="473" y="309"/>
                    </a:lnTo>
                    <a:lnTo>
                      <a:pt x="473" y="305"/>
                    </a:lnTo>
                    <a:lnTo>
                      <a:pt x="471" y="302"/>
                    </a:lnTo>
                    <a:lnTo>
                      <a:pt x="469" y="300"/>
                    </a:lnTo>
                    <a:lnTo>
                      <a:pt x="466" y="299"/>
                    </a:lnTo>
                    <a:lnTo>
                      <a:pt x="464" y="297"/>
                    </a:lnTo>
                    <a:lnTo>
                      <a:pt x="463" y="295"/>
                    </a:lnTo>
                    <a:lnTo>
                      <a:pt x="462" y="294"/>
                    </a:lnTo>
                    <a:lnTo>
                      <a:pt x="462" y="293"/>
                    </a:lnTo>
                    <a:lnTo>
                      <a:pt x="459" y="293"/>
                    </a:lnTo>
                    <a:lnTo>
                      <a:pt x="457" y="293"/>
                    </a:lnTo>
                    <a:lnTo>
                      <a:pt x="454" y="292"/>
                    </a:lnTo>
                    <a:lnTo>
                      <a:pt x="452" y="293"/>
                    </a:lnTo>
                    <a:lnTo>
                      <a:pt x="451" y="294"/>
                    </a:lnTo>
                    <a:lnTo>
                      <a:pt x="450" y="295"/>
                    </a:lnTo>
                    <a:lnTo>
                      <a:pt x="450" y="296"/>
                    </a:lnTo>
                    <a:lnTo>
                      <a:pt x="451" y="298"/>
                    </a:lnTo>
                    <a:lnTo>
                      <a:pt x="453" y="301"/>
                    </a:lnTo>
                    <a:lnTo>
                      <a:pt x="454" y="303"/>
                    </a:lnTo>
                    <a:lnTo>
                      <a:pt x="456" y="306"/>
                    </a:lnTo>
                    <a:lnTo>
                      <a:pt x="457" y="309"/>
                    </a:lnTo>
                    <a:lnTo>
                      <a:pt x="458" y="311"/>
                    </a:lnTo>
                    <a:lnTo>
                      <a:pt x="459" y="312"/>
                    </a:lnTo>
                    <a:lnTo>
                      <a:pt x="460" y="316"/>
                    </a:lnTo>
                    <a:lnTo>
                      <a:pt x="460" y="320"/>
                    </a:lnTo>
                    <a:lnTo>
                      <a:pt x="458" y="324"/>
                    </a:lnTo>
                    <a:lnTo>
                      <a:pt x="454" y="326"/>
                    </a:lnTo>
                    <a:lnTo>
                      <a:pt x="449" y="325"/>
                    </a:lnTo>
                    <a:lnTo>
                      <a:pt x="445" y="323"/>
                    </a:lnTo>
                    <a:lnTo>
                      <a:pt x="439" y="320"/>
                    </a:lnTo>
                    <a:lnTo>
                      <a:pt x="431" y="316"/>
                    </a:lnTo>
                    <a:lnTo>
                      <a:pt x="427" y="315"/>
                    </a:lnTo>
                    <a:lnTo>
                      <a:pt x="422" y="314"/>
                    </a:lnTo>
                    <a:lnTo>
                      <a:pt x="417" y="312"/>
                    </a:lnTo>
                    <a:lnTo>
                      <a:pt x="413" y="311"/>
                    </a:lnTo>
                    <a:lnTo>
                      <a:pt x="409" y="309"/>
                    </a:lnTo>
                    <a:lnTo>
                      <a:pt x="404" y="308"/>
                    </a:lnTo>
                    <a:lnTo>
                      <a:pt x="402" y="305"/>
                    </a:lnTo>
                    <a:lnTo>
                      <a:pt x="399" y="303"/>
                    </a:lnTo>
                    <a:lnTo>
                      <a:pt x="396" y="302"/>
                    </a:lnTo>
                    <a:lnTo>
                      <a:pt x="393" y="303"/>
                    </a:lnTo>
                    <a:lnTo>
                      <a:pt x="390" y="305"/>
                    </a:lnTo>
                    <a:lnTo>
                      <a:pt x="386" y="308"/>
                    </a:lnTo>
                    <a:lnTo>
                      <a:pt x="383" y="310"/>
                    </a:lnTo>
                    <a:lnTo>
                      <a:pt x="381" y="312"/>
                    </a:lnTo>
                    <a:lnTo>
                      <a:pt x="381" y="314"/>
                    </a:lnTo>
                    <a:lnTo>
                      <a:pt x="382" y="317"/>
                    </a:lnTo>
                    <a:lnTo>
                      <a:pt x="385" y="320"/>
                    </a:lnTo>
                    <a:lnTo>
                      <a:pt x="391" y="322"/>
                    </a:lnTo>
                    <a:lnTo>
                      <a:pt x="396" y="324"/>
                    </a:lnTo>
                    <a:lnTo>
                      <a:pt x="395" y="327"/>
                    </a:lnTo>
                    <a:lnTo>
                      <a:pt x="395" y="329"/>
                    </a:lnTo>
                    <a:lnTo>
                      <a:pt x="394" y="330"/>
                    </a:lnTo>
                    <a:lnTo>
                      <a:pt x="393" y="331"/>
                    </a:lnTo>
                    <a:lnTo>
                      <a:pt x="391" y="332"/>
                    </a:lnTo>
                    <a:lnTo>
                      <a:pt x="389" y="333"/>
                    </a:lnTo>
                    <a:lnTo>
                      <a:pt x="386" y="334"/>
                    </a:lnTo>
                    <a:lnTo>
                      <a:pt x="385" y="335"/>
                    </a:lnTo>
                    <a:lnTo>
                      <a:pt x="383" y="336"/>
                    </a:lnTo>
                    <a:lnTo>
                      <a:pt x="381" y="338"/>
                    </a:lnTo>
                    <a:lnTo>
                      <a:pt x="380" y="338"/>
                    </a:lnTo>
                    <a:lnTo>
                      <a:pt x="378" y="341"/>
                    </a:lnTo>
                    <a:lnTo>
                      <a:pt x="375" y="343"/>
                    </a:lnTo>
                    <a:lnTo>
                      <a:pt x="372" y="345"/>
                    </a:lnTo>
                    <a:lnTo>
                      <a:pt x="371" y="346"/>
                    </a:lnTo>
                    <a:lnTo>
                      <a:pt x="367" y="345"/>
                    </a:lnTo>
                    <a:lnTo>
                      <a:pt x="364" y="342"/>
                    </a:lnTo>
                    <a:lnTo>
                      <a:pt x="360" y="339"/>
                    </a:lnTo>
                    <a:lnTo>
                      <a:pt x="356" y="337"/>
                    </a:lnTo>
                    <a:lnTo>
                      <a:pt x="354" y="338"/>
                    </a:lnTo>
                    <a:lnTo>
                      <a:pt x="352" y="339"/>
                    </a:lnTo>
                    <a:lnTo>
                      <a:pt x="350" y="339"/>
                    </a:lnTo>
                    <a:lnTo>
                      <a:pt x="348" y="339"/>
                    </a:lnTo>
                    <a:lnTo>
                      <a:pt x="347" y="339"/>
                    </a:lnTo>
                    <a:lnTo>
                      <a:pt x="344" y="340"/>
                    </a:lnTo>
                    <a:lnTo>
                      <a:pt x="343" y="344"/>
                    </a:lnTo>
                    <a:lnTo>
                      <a:pt x="342" y="347"/>
                    </a:lnTo>
                    <a:lnTo>
                      <a:pt x="339" y="349"/>
                    </a:lnTo>
                    <a:lnTo>
                      <a:pt x="335" y="351"/>
                    </a:lnTo>
                    <a:lnTo>
                      <a:pt x="334" y="353"/>
                    </a:lnTo>
                    <a:lnTo>
                      <a:pt x="333" y="354"/>
                    </a:lnTo>
                    <a:lnTo>
                      <a:pt x="331" y="354"/>
                    </a:lnTo>
                    <a:lnTo>
                      <a:pt x="329" y="353"/>
                    </a:lnTo>
                    <a:lnTo>
                      <a:pt x="326" y="351"/>
                    </a:lnTo>
                    <a:lnTo>
                      <a:pt x="324" y="348"/>
                    </a:lnTo>
                    <a:lnTo>
                      <a:pt x="322" y="345"/>
                    </a:lnTo>
                    <a:lnTo>
                      <a:pt x="319" y="342"/>
                    </a:lnTo>
                    <a:lnTo>
                      <a:pt x="314" y="341"/>
                    </a:lnTo>
                    <a:lnTo>
                      <a:pt x="308" y="340"/>
                    </a:lnTo>
                    <a:lnTo>
                      <a:pt x="306" y="338"/>
                    </a:lnTo>
                    <a:lnTo>
                      <a:pt x="303" y="336"/>
                    </a:lnTo>
                    <a:lnTo>
                      <a:pt x="300" y="336"/>
                    </a:lnTo>
                    <a:lnTo>
                      <a:pt x="295" y="335"/>
                    </a:lnTo>
                    <a:lnTo>
                      <a:pt x="293" y="333"/>
                    </a:lnTo>
                    <a:lnTo>
                      <a:pt x="293" y="331"/>
                    </a:lnTo>
                    <a:lnTo>
                      <a:pt x="294" y="329"/>
                    </a:lnTo>
                    <a:lnTo>
                      <a:pt x="298" y="328"/>
                    </a:lnTo>
                    <a:lnTo>
                      <a:pt x="297" y="326"/>
                    </a:lnTo>
                    <a:lnTo>
                      <a:pt x="295" y="324"/>
                    </a:lnTo>
                    <a:lnTo>
                      <a:pt x="294" y="323"/>
                    </a:lnTo>
                    <a:lnTo>
                      <a:pt x="293" y="321"/>
                    </a:lnTo>
                    <a:lnTo>
                      <a:pt x="289" y="321"/>
                    </a:lnTo>
                    <a:lnTo>
                      <a:pt x="283" y="322"/>
                    </a:lnTo>
                    <a:lnTo>
                      <a:pt x="281" y="324"/>
                    </a:lnTo>
                    <a:lnTo>
                      <a:pt x="278" y="326"/>
                    </a:lnTo>
                    <a:lnTo>
                      <a:pt x="276" y="327"/>
                    </a:lnTo>
                    <a:lnTo>
                      <a:pt x="273" y="328"/>
                    </a:lnTo>
                    <a:lnTo>
                      <a:pt x="267" y="329"/>
                    </a:lnTo>
                    <a:lnTo>
                      <a:pt x="259" y="329"/>
                    </a:lnTo>
                    <a:lnTo>
                      <a:pt x="258" y="330"/>
                    </a:lnTo>
                    <a:lnTo>
                      <a:pt x="257" y="331"/>
                    </a:lnTo>
                    <a:lnTo>
                      <a:pt x="258" y="333"/>
                    </a:lnTo>
                    <a:lnTo>
                      <a:pt x="259" y="336"/>
                    </a:lnTo>
                    <a:lnTo>
                      <a:pt x="258" y="338"/>
                    </a:lnTo>
                    <a:lnTo>
                      <a:pt x="252" y="339"/>
                    </a:lnTo>
                    <a:lnTo>
                      <a:pt x="245" y="340"/>
                    </a:lnTo>
                    <a:lnTo>
                      <a:pt x="239" y="339"/>
                    </a:lnTo>
                    <a:lnTo>
                      <a:pt x="232" y="340"/>
                    </a:lnTo>
                    <a:lnTo>
                      <a:pt x="229" y="342"/>
                    </a:lnTo>
                    <a:lnTo>
                      <a:pt x="225" y="345"/>
                    </a:lnTo>
                    <a:lnTo>
                      <a:pt x="223" y="346"/>
                    </a:lnTo>
                    <a:lnTo>
                      <a:pt x="221" y="347"/>
                    </a:lnTo>
                    <a:lnTo>
                      <a:pt x="219" y="347"/>
                    </a:lnTo>
                    <a:lnTo>
                      <a:pt x="218" y="347"/>
                    </a:lnTo>
                    <a:lnTo>
                      <a:pt x="214" y="346"/>
                    </a:lnTo>
                    <a:lnTo>
                      <a:pt x="209" y="345"/>
                    </a:lnTo>
                    <a:lnTo>
                      <a:pt x="199" y="345"/>
                    </a:lnTo>
                    <a:lnTo>
                      <a:pt x="169" y="344"/>
                    </a:lnTo>
                    <a:lnTo>
                      <a:pt x="152" y="344"/>
                    </a:lnTo>
                    <a:lnTo>
                      <a:pt x="137" y="343"/>
                    </a:lnTo>
                    <a:lnTo>
                      <a:pt x="136" y="342"/>
                    </a:lnTo>
                    <a:lnTo>
                      <a:pt x="136" y="341"/>
                    </a:lnTo>
                    <a:lnTo>
                      <a:pt x="136" y="340"/>
                    </a:lnTo>
                    <a:lnTo>
                      <a:pt x="136" y="339"/>
                    </a:lnTo>
                    <a:lnTo>
                      <a:pt x="134" y="338"/>
                    </a:lnTo>
                    <a:lnTo>
                      <a:pt x="132" y="337"/>
                    </a:lnTo>
                    <a:lnTo>
                      <a:pt x="131" y="333"/>
                    </a:lnTo>
                    <a:lnTo>
                      <a:pt x="130" y="330"/>
                    </a:lnTo>
                    <a:lnTo>
                      <a:pt x="129" y="327"/>
                    </a:lnTo>
                    <a:lnTo>
                      <a:pt x="128" y="326"/>
                    </a:lnTo>
                    <a:lnTo>
                      <a:pt x="126" y="326"/>
                    </a:lnTo>
                    <a:lnTo>
                      <a:pt x="123" y="325"/>
                    </a:lnTo>
                    <a:lnTo>
                      <a:pt x="119" y="324"/>
                    </a:lnTo>
                    <a:lnTo>
                      <a:pt x="112" y="324"/>
                    </a:lnTo>
                    <a:lnTo>
                      <a:pt x="110" y="321"/>
                    </a:lnTo>
                    <a:lnTo>
                      <a:pt x="107" y="320"/>
                    </a:lnTo>
                    <a:lnTo>
                      <a:pt x="101" y="317"/>
                    </a:lnTo>
                    <a:lnTo>
                      <a:pt x="100" y="315"/>
                    </a:lnTo>
                    <a:lnTo>
                      <a:pt x="100" y="314"/>
                    </a:lnTo>
                    <a:lnTo>
                      <a:pt x="99" y="312"/>
                    </a:lnTo>
                    <a:lnTo>
                      <a:pt x="97" y="311"/>
                    </a:lnTo>
                    <a:lnTo>
                      <a:pt x="95" y="309"/>
                    </a:lnTo>
                    <a:lnTo>
                      <a:pt x="94" y="309"/>
                    </a:lnTo>
                    <a:lnTo>
                      <a:pt x="88" y="309"/>
                    </a:lnTo>
                    <a:lnTo>
                      <a:pt x="81" y="309"/>
                    </a:lnTo>
                    <a:lnTo>
                      <a:pt x="73" y="311"/>
                    </a:lnTo>
                    <a:lnTo>
                      <a:pt x="65" y="311"/>
                    </a:lnTo>
                    <a:lnTo>
                      <a:pt x="57" y="311"/>
                    </a:lnTo>
                    <a:lnTo>
                      <a:pt x="51" y="309"/>
                    </a:lnTo>
                    <a:lnTo>
                      <a:pt x="45" y="305"/>
                    </a:lnTo>
                    <a:lnTo>
                      <a:pt x="43" y="303"/>
                    </a:lnTo>
                    <a:lnTo>
                      <a:pt x="42" y="300"/>
                    </a:lnTo>
                    <a:lnTo>
                      <a:pt x="44" y="297"/>
                    </a:lnTo>
                    <a:lnTo>
                      <a:pt x="46" y="296"/>
                    </a:lnTo>
                    <a:lnTo>
                      <a:pt x="48" y="294"/>
                    </a:lnTo>
                    <a:lnTo>
                      <a:pt x="51" y="294"/>
                    </a:lnTo>
                    <a:lnTo>
                      <a:pt x="54" y="291"/>
                    </a:lnTo>
                    <a:lnTo>
                      <a:pt x="58" y="290"/>
                    </a:lnTo>
                    <a:lnTo>
                      <a:pt x="61" y="287"/>
                    </a:lnTo>
                    <a:lnTo>
                      <a:pt x="65" y="285"/>
                    </a:lnTo>
                    <a:lnTo>
                      <a:pt x="70" y="282"/>
                    </a:lnTo>
                    <a:lnTo>
                      <a:pt x="73" y="279"/>
                    </a:lnTo>
                    <a:lnTo>
                      <a:pt x="76" y="275"/>
                    </a:lnTo>
                    <a:lnTo>
                      <a:pt x="80" y="272"/>
                    </a:lnTo>
                    <a:lnTo>
                      <a:pt x="84" y="268"/>
                    </a:lnTo>
                    <a:lnTo>
                      <a:pt x="85" y="266"/>
                    </a:lnTo>
                    <a:lnTo>
                      <a:pt x="84" y="265"/>
                    </a:lnTo>
                    <a:lnTo>
                      <a:pt x="79" y="265"/>
                    </a:lnTo>
                    <a:lnTo>
                      <a:pt x="74" y="266"/>
                    </a:lnTo>
                    <a:lnTo>
                      <a:pt x="70" y="266"/>
                    </a:lnTo>
                    <a:lnTo>
                      <a:pt x="68" y="266"/>
                    </a:lnTo>
                    <a:lnTo>
                      <a:pt x="53" y="267"/>
                    </a:lnTo>
                    <a:lnTo>
                      <a:pt x="39" y="267"/>
                    </a:lnTo>
                    <a:lnTo>
                      <a:pt x="26" y="266"/>
                    </a:lnTo>
                    <a:lnTo>
                      <a:pt x="11" y="265"/>
                    </a:lnTo>
                    <a:lnTo>
                      <a:pt x="10" y="261"/>
                    </a:lnTo>
                    <a:lnTo>
                      <a:pt x="7" y="259"/>
                    </a:lnTo>
                    <a:lnTo>
                      <a:pt x="4" y="257"/>
                    </a:lnTo>
                    <a:lnTo>
                      <a:pt x="0" y="255"/>
                    </a:lnTo>
                    <a:lnTo>
                      <a:pt x="0" y="252"/>
                    </a:lnTo>
                    <a:lnTo>
                      <a:pt x="0" y="251"/>
                    </a:lnTo>
                    <a:lnTo>
                      <a:pt x="0" y="249"/>
                    </a:lnTo>
                    <a:lnTo>
                      <a:pt x="2" y="248"/>
                    </a:lnTo>
                    <a:lnTo>
                      <a:pt x="6" y="246"/>
                    </a:lnTo>
                    <a:lnTo>
                      <a:pt x="13" y="248"/>
                    </a:lnTo>
                    <a:lnTo>
                      <a:pt x="19" y="248"/>
                    </a:lnTo>
                    <a:lnTo>
                      <a:pt x="26" y="248"/>
                    </a:lnTo>
                    <a:lnTo>
                      <a:pt x="33" y="247"/>
                    </a:lnTo>
                    <a:lnTo>
                      <a:pt x="48" y="249"/>
                    </a:lnTo>
                    <a:lnTo>
                      <a:pt x="62" y="251"/>
                    </a:lnTo>
                    <a:lnTo>
                      <a:pt x="76" y="253"/>
                    </a:lnTo>
                    <a:lnTo>
                      <a:pt x="92" y="254"/>
                    </a:lnTo>
                    <a:lnTo>
                      <a:pt x="96" y="255"/>
                    </a:lnTo>
                    <a:lnTo>
                      <a:pt x="97" y="255"/>
                    </a:lnTo>
                    <a:lnTo>
                      <a:pt x="96" y="254"/>
                    </a:lnTo>
                    <a:lnTo>
                      <a:pt x="95" y="254"/>
                    </a:lnTo>
                    <a:lnTo>
                      <a:pt x="96" y="255"/>
                    </a:lnTo>
                    <a:lnTo>
                      <a:pt x="99" y="257"/>
                    </a:lnTo>
                    <a:lnTo>
                      <a:pt x="101" y="258"/>
                    </a:lnTo>
                    <a:lnTo>
                      <a:pt x="104" y="260"/>
                    </a:lnTo>
                    <a:lnTo>
                      <a:pt x="112" y="260"/>
                    </a:lnTo>
                    <a:lnTo>
                      <a:pt x="119" y="261"/>
                    </a:lnTo>
                    <a:lnTo>
                      <a:pt x="121" y="261"/>
                    </a:lnTo>
                    <a:lnTo>
                      <a:pt x="122" y="261"/>
                    </a:lnTo>
                    <a:lnTo>
                      <a:pt x="125" y="263"/>
                    </a:lnTo>
                    <a:lnTo>
                      <a:pt x="126" y="264"/>
                    </a:lnTo>
                    <a:lnTo>
                      <a:pt x="128" y="266"/>
                    </a:lnTo>
                    <a:lnTo>
                      <a:pt x="130" y="267"/>
                    </a:lnTo>
                    <a:lnTo>
                      <a:pt x="134" y="266"/>
                    </a:lnTo>
                    <a:lnTo>
                      <a:pt x="138" y="266"/>
                    </a:lnTo>
                    <a:lnTo>
                      <a:pt x="141" y="264"/>
                    </a:lnTo>
                    <a:lnTo>
                      <a:pt x="145" y="262"/>
                    </a:lnTo>
                    <a:lnTo>
                      <a:pt x="146" y="260"/>
                    </a:lnTo>
                    <a:lnTo>
                      <a:pt x="146" y="259"/>
                    </a:lnTo>
                    <a:lnTo>
                      <a:pt x="146" y="258"/>
                    </a:lnTo>
                    <a:lnTo>
                      <a:pt x="144" y="257"/>
                    </a:lnTo>
                    <a:lnTo>
                      <a:pt x="142" y="256"/>
                    </a:lnTo>
                    <a:lnTo>
                      <a:pt x="139" y="255"/>
                    </a:lnTo>
                    <a:lnTo>
                      <a:pt x="137" y="254"/>
                    </a:lnTo>
                    <a:lnTo>
                      <a:pt x="136" y="253"/>
                    </a:lnTo>
                    <a:lnTo>
                      <a:pt x="136" y="250"/>
                    </a:lnTo>
                    <a:lnTo>
                      <a:pt x="135" y="249"/>
                    </a:lnTo>
                    <a:lnTo>
                      <a:pt x="135" y="248"/>
                    </a:lnTo>
                    <a:lnTo>
                      <a:pt x="134" y="248"/>
                    </a:lnTo>
                    <a:lnTo>
                      <a:pt x="133" y="248"/>
                    </a:lnTo>
                    <a:lnTo>
                      <a:pt x="131" y="248"/>
                    </a:lnTo>
                    <a:lnTo>
                      <a:pt x="130" y="247"/>
                    </a:lnTo>
                    <a:lnTo>
                      <a:pt x="128" y="243"/>
                    </a:lnTo>
                    <a:lnTo>
                      <a:pt x="128" y="240"/>
                    </a:lnTo>
                    <a:lnTo>
                      <a:pt x="128" y="238"/>
                    </a:lnTo>
                    <a:lnTo>
                      <a:pt x="129" y="237"/>
                    </a:lnTo>
                    <a:lnTo>
                      <a:pt x="128" y="237"/>
                    </a:lnTo>
                    <a:lnTo>
                      <a:pt x="126" y="236"/>
                    </a:lnTo>
                    <a:lnTo>
                      <a:pt x="121" y="237"/>
                    </a:lnTo>
                    <a:lnTo>
                      <a:pt x="116" y="237"/>
                    </a:lnTo>
                    <a:lnTo>
                      <a:pt x="110" y="239"/>
                    </a:lnTo>
                    <a:lnTo>
                      <a:pt x="104" y="239"/>
                    </a:lnTo>
                  </a:path>
                </a:pathLst>
              </a:custGeom>
              <a:solidFill>
                <a:schemeClr val="bg1">
                  <a:lumMod val="85000"/>
                </a:schemeClr>
              </a:solidFill>
              <a:ln w="3175">
                <a:solidFill>
                  <a:schemeClr val="bg1"/>
                </a:solidFill>
                <a:round/>
                <a:headEnd/>
                <a:tailEnd/>
              </a:ln>
            </p:spPr>
            <p:txBody>
              <a:bodyPr wrap="none" anchor="ctr"/>
              <a:lstStyle/>
              <a:p>
                <a:pPr>
                  <a:defRPr/>
                </a:pPr>
                <a:endParaRPr lang="ru-RU" sz="2000">
                  <a:solidFill>
                    <a:prstClr val="white"/>
                  </a:solidFill>
                  <a:latin typeface="Calibri"/>
                </a:endParaRPr>
              </a:p>
            </p:txBody>
          </p:sp>
          <p:sp>
            <p:nvSpPr>
              <p:cNvPr id="44" name="Freeform 3"/>
              <p:cNvSpPr>
                <a:spLocks/>
              </p:cNvSpPr>
              <p:nvPr/>
            </p:nvSpPr>
            <p:spPr bwMode="auto">
              <a:xfrm>
                <a:off x="1777" y="2310"/>
                <a:ext cx="696" cy="318"/>
              </a:xfrm>
              <a:custGeom>
                <a:avLst/>
                <a:gdLst>
                  <a:gd name="T0" fmla="*/ 6 w 460"/>
                  <a:gd name="T1" fmla="*/ 141 h 189"/>
                  <a:gd name="T2" fmla="*/ 28 w 460"/>
                  <a:gd name="T3" fmla="*/ 119 h 189"/>
                  <a:gd name="T4" fmla="*/ 48 w 460"/>
                  <a:gd name="T5" fmla="*/ 112 h 189"/>
                  <a:gd name="T6" fmla="*/ 57 w 460"/>
                  <a:gd name="T7" fmla="*/ 104 h 189"/>
                  <a:gd name="T8" fmla="*/ 73 w 460"/>
                  <a:gd name="T9" fmla="*/ 92 h 189"/>
                  <a:gd name="T10" fmla="*/ 95 w 460"/>
                  <a:gd name="T11" fmla="*/ 76 h 189"/>
                  <a:gd name="T12" fmla="*/ 110 w 460"/>
                  <a:gd name="T13" fmla="*/ 66 h 189"/>
                  <a:gd name="T14" fmla="*/ 122 w 460"/>
                  <a:gd name="T15" fmla="*/ 62 h 189"/>
                  <a:gd name="T16" fmla="*/ 125 w 460"/>
                  <a:gd name="T17" fmla="*/ 50 h 189"/>
                  <a:gd name="T18" fmla="*/ 128 w 460"/>
                  <a:gd name="T19" fmla="*/ 40 h 189"/>
                  <a:gd name="T20" fmla="*/ 131 w 460"/>
                  <a:gd name="T21" fmla="*/ 18 h 189"/>
                  <a:gd name="T22" fmla="*/ 132 w 460"/>
                  <a:gd name="T23" fmla="*/ 13 h 189"/>
                  <a:gd name="T24" fmla="*/ 145 w 460"/>
                  <a:gd name="T25" fmla="*/ 1 h 189"/>
                  <a:gd name="T26" fmla="*/ 161 w 460"/>
                  <a:gd name="T27" fmla="*/ 8 h 189"/>
                  <a:gd name="T28" fmla="*/ 175 w 460"/>
                  <a:gd name="T29" fmla="*/ 20 h 189"/>
                  <a:gd name="T30" fmla="*/ 185 w 460"/>
                  <a:gd name="T31" fmla="*/ 22 h 189"/>
                  <a:gd name="T32" fmla="*/ 197 w 460"/>
                  <a:gd name="T33" fmla="*/ 18 h 189"/>
                  <a:gd name="T34" fmla="*/ 222 w 460"/>
                  <a:gd name="T35" fmla="*/ 31 h 189"/>
                  <a:gd name="T36" fmla="*/ 242 w 460"/>
                  <a:gd name="T37" fmla="*/ 43 h 189"/>
                  <a:gd name="T38" fmla="*/ 260 w 460"/>
                  <a:gd name="T39" fmla="*/ 33 h 189"/>
                  <a:gd name="T40" fmla="*/ 282 w 460"/>
                  <a:gd name="T41" fmla="*/ 45 h 189"/>
                  <a:gd name="T42" fmla="*/ 291 w 460"/>
                  <a:gd name="T43" fmla="*/ 48 h 189"/>
                  <a:gd name="T44" fmla="*/ 305 w 460"/>
                  <a:gd name="T45" fmla="*/ 48 h 189"/>
                  <a:gd name="T46" fmla="*/ 311 w 460"/>
                  <a:gd name="T47" fmla="*/ 40 h 189"/>
                  <a:gd name="T48" fmla="*/ 315 w 460"/>
                  <a:gd name="T49" fmla="*/ 39 h 189"/>
                  <a:gd name="T50" fmla="*/ 329 w 460"/>
                  <a:gd name="T51" fmla="*/ 29 h 189"/>
                  <a:gd name="T52" fmla="*/ 355 w 460"/>
                  <a:gd name="T53" fmla="*/ 27 h 189"/>
                  <a:gd name="T54" fmla="*/ 383 w 460"/>
                  <a:gd name="T55" fmla="*/ 28 h 189"/>
                  <a:gd name="T56" fmla="*/ 426 w 460"/>
                  <a:gd name="T57" fmla="*/ 27 h 189"/>
                  <a:gd name="T58" fmla="*/ 434 w 460"/>
                  <a:gd name="T59" fmla="*/ 34 h 189"/>
                  <a:gd name="T60" fmla="*/ 441 w 460"/>
                  <a:gd name="T61" fmla="*/ 42 h 189"/>
                  <a:gd name="T62" fmla="*/ 445 w 460"/>
                  <a:gd name="T63" fmla="*/ 49 h 189"/>
                  <a:gd name="T64" fmla="*/ 459 w 460"/>
                  <a:gd name="T65" fmla="*/ 65 h 189"/>
                  <a:gd name="T66" fmla="*/ 442 w 460"/>
                  <a:gd name="T67" fmla="*/ 70 h 189"/>
                  <a:gd name="T68" fmla="*/ 384 w 460"/>
                  <a:gd name="T69" fmla="*/ 64 h 189"/>
                  <a:gd name="T70" fmla="*/ 346 w 460"/>
                  <a:gd name="T71" fmla="*/ 66 h 189"/>
                  <a:gd name="T72" fmla="*/ 324 w 460"/>
                  <a:gd name="T73" fmla="*/ 87 h 189"/>
                  <a:gd name="T74" fmla="*/ 319 w 460"/>
                  <a:gd name="T75" fmla="*/ 95 h 189"/>
                  <a:gd name="T76" fmla="*/ 308 w 460"/>
                  <a:gd name="T77" fmla="*/ 106 h 189"/>
                  <a:gd name="T78" fmla="*/ 291 w 460"/>
                  <a:gd name="T79" fmla="*/ 116 h 189"/>
                  <a:gd name="T80" fmla="*/ 272 w 460"/>
                  <a:gd name="T81" fmla="*/ 122 h 189"/>
                  <a:gd name="T82" fmla="*/ 252 w 460"/>
                  <a:gd name="T83" fmla="*/ 126 h 189"/>
                  <a:gd name="T84" fmla="*/ 228 w 460"/>
                  <a:gd name="T85" fmla="*/ 138 h 189"/>
                  <a:gd name="T86" fmla="*/ 207 w 460"/>
                  <a:gd name="T87" fmla="*/ 147 h 189"/>
                  <a:gd name="T88" fmla="*/ 190 w 460"/>
                  <a:gd name="T89" fmla="*/ 154 h 189"/>
                  <a:gd name="T90" fmla="*/ 161 w 460"/>
                  <a:gd name="T91" fmla="*/ 159 h 189"/>
                  <a:gd name="T92" fmla="*/ 143 w 460"/>
                  <a:gd name="T93" fmla="*/ 165 h 189"/>
                  <a:gd name="T94" fmla="*/ 116 w 460"/>
                  <a:gd name="T95" fmla="*/ 164 h 189"/>
                  <a:gd name="T96" fmla="*/ 92 w 460"/>
                  <a:gd name="T97" fmla="*/ 159 h 189"/>
                  <a:gd name="T98" fmla="*/ 64 w 460"/>
                  <a:gd name="T99" fmla="*/ 165 h 189"/>
                  <a:gd name="T100" fmla="*/ 50 w 460"/>
                  <a:gd name="T101" fmla="*/ 170 h 189"/>
                  <a:gd name="T102" fmla="*/ 24 w 460"/>
                  <a:gd name="T103" fmla="*/ 181 h 189"/>
                  <a:gd name="T104" fmla="*/ 8 w 460"/>
                  <a:gd name="T105" fmla="*/ 188 h 18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0"/>
                  <a:gd name="T160" fmla="*/ 0 h 189"/>
                  <a:gd name="T161" fmla="*/ 460 w 460"/>
                  <a:gd name="T162" fmla="*/ 189 h 18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0" h="189">
                    <a:moveTo>
                      <a:pt x="0" y="188"/>
                    </a:moveTo>
                    <a:lnTo>
                      <a:pt x="0" y="171"/>
                    </a:lnTo>
                    <a:lnTo>
                      <a:pt x="0" y="163"/>
                    </a:lnTo>
                    <a:lnTo>
                      <a:pt x="1" y="156"/>
                    </a:lnTo>
                    <a:lnTo>
                      <a:pt x="3" y="148"/>
                    </a:lnTo>
                    <a:lnTo>
                      <a:pt x="6" y="141"/>
                    </a:lnTo>
                    <a:lnTo>
                      <a:pt x="10" y="135"/>
                    </a:lnTo>
                    <a:lnTo>
                      <a:pt x="17" y="129"/>
                    </a:lnTo>
                    <a:lnTo>
                      <a:pt x="19" y="126"/>
                    </a:lnTo>
                    <a:lnTo>
                      <a:pt x="21" y="123"/>
                    </a:lnTo>
                    <a:lnTo>
                      <a:pt x="24" y="121"/>
                    </a:lnTo>
                    <a:lnTo>
                      <a:pt x="28" y="119"/>
                    </a:lnTo>
                    <a:lnTo>
                      <a:pt x="31" y="118"/>
                    </a:lnTo>
                    <a:lnTo>
                      <a:pt x="35" y="117"/>
                    </a:lnTo>
                    <a:lnTo>
                      <a:pt x="39" y="116"/>
                    </a:lnTo>
                    <a:lnTo>
                      <a:pt x="43" y="116"/>
                    </a:lnTo>
                    <a:lnTo>
                      <a:pt x="45" y="114"/>
                    </a:lnTo>
                    <a:lnTo>
                      <a:pt x="48" y="112"/>
                    </a:lnTo>
                    <a:lnTo>
                      <a:pt x="50" y="110"/>
                    </a:lnTo>
                    <a:lnTo>
                      <a:pt x="51" y="109"/>
                    </a:lnTo>
                    <a:lnTo>
                      <a:pt x="53" y="106"/>
                    </a:lnTo>
                    <a:lnTo>
                      <a:pt x="54" y="105"/>
                    </a:lnTo>
                    <a:lnTo>
                      <a:pt x="55" y="104"/>
                    </a:lnTo>
                    <a:lnTo>
                      <a:pt x="57" y="104"/>
                    </a:lnTo>
                    <a:lnTo>
                      <a:pt x="58" y="103"/>
                    </a:lnTo>
                    <a:lnTo>
                      <a:pt x="61" y="102"/>
                    </a:lnTo>
                    <a:lnTo>
                      <a:pt x="63" y="100"/>
                    </a:lnTo>
                    <a:lnTo>
                      <a:pt x="65" y="99"/>
                    </a:lnTo>
                    <a:lnTo>
                      <a:pt x="70" y="96"/>
                    </a:lnTo>
                    <a:lnTo>
                      <a:pt x="73" y="92"/>
                    </a:lnTo>
                    <a:lnTo>
                      <a:pt x="76" y="87"/>
                    </a:lnTo>
                    <a:lnTo>
                      <a:pt x="80" y="84"/>
                    </a:lnTo>
                    <a:lnTo>
                      <a:pt x="85" y="81"/>
                    </a:lnTo>
                    <a:lnTo>
                      <a:pt x="86" y="79"/>
                    </a:lnTo>
                    <a:lnTo>
                      <a:pt x="89" y="78"/>
                    </a:lnTo>
                    <a:lnTo>
                      <a:pt x="95" y="76"/>
                    </a:lnTo>
                    <a:lnTo>
                      <a:pt x="101" y="75"/>
                    </a:lnTo>
                    <a:lnTo>
                      <a:pt x="106" y="74"/>
                    </a:lnTo>
                    <a:lnTo>
                      <a:pt x="107" y="71"/>
                    </a:lnTo>
                    <a:lnTo>
                      <a:pt x="108" y="69"/>
                    </a:lnTo>
                    <a:lnTo>
                      <a:pt x="109" y="67"/>
                    </a:lnTo>
                    <a:lnTo>
                      <a:pt x="110" y="66"/>
                    </a:lnTo>
                    <a:lnTo>
                      <a:pt x="112" y="64"/>
                    </a:lnTo>
                    <a:lnTo>
                      <a:pt x="113" y="64"/>
                    </a:lnTo>
                    <a:lnTo>
                      <a:pt x="116" y="63"/>
                    </a:lnTo>
                    <a:lnTo>
                      <a:pt x="118" y="63"/>
                    </a:lnTo>
                    <a:lnTo>
                      <a:pt x="121" y="62"/>
                    </a:lnTo>
                    <a:lnTo>
                      <a:pt x="122" y="62"/>
                    </a:lnTo>
                    <a:lnTo>
                      <a:pt x="125" y="60"/>
                    </a:lnTo>
                    <a:lnTo>
                      <a:pt x="125" y="59"/>
                    </a:lnTo>
                    <a:lnTo>
                      <a:pt x="125" y="57"/>
                    </a:lnTo>
                    <a:lnTo>
                      <a:pt x="125" y="55"/>
                    </a:lnTo>
                    <a:lnTo>
                      <a:pt x="124" y="53"/>
                    </a:lnTo>
                    <a:lnTo>
                      <a:pt x="125" y="50"/>
                    </a:lnTo>
                    <a:lnTo>
                      <a:pt x="125" y="47"/>
                    </a:lnTo>
                    <a:lnTo>
                      <a:pt x="125" y="45"/>
                    </a:lnTo>
                    <a:lnTo>
                      <a:pt x="125" y="44"/>
                    </a:lnTo>
                    <a:lnTo>
                      <a:pt x="126" y="43"/>
                    </a:lnTo>
                    <a:lnTo>
                      <a:pt x="127" y="41"/>
                    </a:lnTo>
                    <a:lnTo>
                      <a:pt x="128" y="40"/>
                    </a:lnTo>
                    <a:lnTo>
                      <a:pt x="129" y="37"/>
                    </a:lnTo>
                    <a:lnTo>
                      <a:pt x="130" y="29"/>
                    </a:lnTo>
                    <a:lnTo>
                      <a:pt x="132" y="22"/>
                    </a:lnTo>
                    <a:lnTo>
                      <a:pt x="132" y="20"/>
                    </a:lnTo>
                    <a:lnTo>
                      <a:pt x="131" y="19"/>
                    </a:lnTo>
                    <a:lnTo>
                      <a:pt x="131" y="18"/>
                    </a:lnTo>
                    <a:lnTo>
                      <a:pt x="131" y="17"/>
                    </a:lnTo>
                    <a:lnTo>
                      <a:pt x="131" y="16"/>
                    </a:lnTo>
                    <a:lnTo>
                      <a:pt x="131" y="15"/>
                    </a:lnTo>
                    <a:lnTo>
                      <a:pt x="132" y="13"/>
                    </a:lnTo>
                    <a:lnTo>
                      <a:pt x="133" y="11"/>
                    </a:lnTo>
                    <a:lnTo>
                      <a:pt x="135" y="7"/>
                    </a:lnTo>
                    <a:lnTo>
                      <a:pt x="138" y="3"/>
                    </a:lnTo>
                    <a:lnTo>
                      <a:pt x="139" y="1"/>
                    </a:lnTo>
                    <a:lnTo>
                      <a:pt x="141" y="0"/>
                    </a:lnTo>
                    <a:lnTo>
                      <a:pt x="145" y="1"/>
                    </a:lnTo>
                    <a:lnTo>
                      <a:pt x="148" y="2"/>
                    </a:lnTo>
                    <a:lnTo>
                      <a:pt x="152" y="2"/>
                    </a:lnTo>
                    <a:lnTo>
                      <a:pt x="156" y="3"/>
                    </a:lnTo>
                    <a:lnTo>
                      <a:pt x="157" y="4"/>
                    </a:lnTo>
                    <a:lnTo>
                      <a:pt x="159" y="6"/>
                    </a:lnTo>
                    <a:lnTo>
                      <a:pt x="161" y="8"/>
                    </a:lnTo>
                    <a:lnTo>
                      <a:pt x="164" y="11"/>
                    </a:lnTo>
                    <a:lnTo>
                      <a:pt x="167" y="13"/>
                    </a:lnTo>
                    <a:lnTo>
                      <a:pt x="169" y="15"/>
                    </a:lnTo>
                    <a:lnTo>
                      <a:pt x="172" y="17"/>
                    </a:lnTo>
                    <a:lnTo>
                      <a:pt x="174" y="18"/>
                    </a:lnTo>
                    <a:lnTo>
                      <a:pt x="175" y="20"/>
                    </a:lnTo>
                    <a:lnTo>
                      <a:pt x="176" y="22"/>
                    </a:lnTo>
                    <a:lnTo>
                      <a:pt x="178" y="23"/>
                    </a:lnTo>
                    <a:lnTo>
                      <a:pt x="179" y="23"/>
                    </a:lnTo>
                    <a:lnTo>
                      <a:pt x="181" y="22"/>
                    </a:lnTo>
                    <a:lnTo>
                      <a:pt x="183" y="22"/>
                    </a:lnTo>
                    <a:lnTo>
                      <a:pt x="185" y="22"/>
                    </a:lnTo>
                    <a:lnTo>
                      <a:pt x="187" y="21"/>
                    </a:lnTo>
                    <a:lnTo>
                      <a:pt x="189" y="20"/>
                    </a:lnTo>
                    <a:lnTo>
                      <a:pt x="190" y="19"/>
                    </a:lnTo>
                    <a:lnTo>
                      <a:pt x="192" y="18"/>
                    </a:lnTo>
                    <a:lnTo>
                      <a:pt x="194" y="18"/>
                    </a:lnTo>
                    <a:lnTo>
                      <a:pt x="197" y="18"/>
                    </a:lnTo>
                    <a:lnTo>
                      <a:pt x="199" y="20"/>
                    </a:lnTo>
                    <a:lnTo>
                      <a:pt x="201" y="22"/>
                    </a:lnTo>
                    <a:lnTo>
                      <a:pt x="206" y="25"/>
                    </a:lnTo>
                    <a:lnTo>
                      <a:pt x="212" y="26"/>
                    </a:lnTo>
                    <a:lnTo>
                      <a:pt x="217" y="28"/>
                    </a:lnTo>
                    <a:lnTo>
                      <a:pt x="222" y="31"/>
                    </a:lnTo>
                    <a:lnTo>
                      <a:pt x="225" y="34"/>
                    </a:lnTo>
                    <a:lnTo>
                      <a:pt x="230" y="37"/>
                    </a:lnTo>
                    <a:lnTo>
                      <a:pt x="235" y="39"/>
                    </a:lnTo>
                    <a:lnTo>
                      <a:pt x="238" y="41"/>
                    </a:lnTo>
                    <a:lnTo>
                      <a:pt x="240" y="43"/>
                    </a:lnTo>
                    <a:lnTo>
                      <a:pt x="242" y="43"/>
                    </a:lnTo>
                    <a:lnTo>
                      <a:pt x="244" y="43"/>
                    </a:lnTo>
                    <a:lnTo>
                      <a:pt x="246" y="42"/>
                    </a:lnTo>
                    <a:lnTo>
                      <a:pt x="250" y="40"/>
                    </a:lnTo>
                    <a:lnTo>
                      <a:pt x="253" y="38"/>
                    </a:lnTo>
                    <a:lnTo>
                      <a:pt x="257" y="36"/>
                    </a:lnTo>
                    <a:lnTo>
                      <a:pt x="260" y="33"/>
                    </a:lnTo>
                    <a:lnTo>
                      <a:pt x="265" y="35"/>
                    </a:lnTo>
                    <a:lnTo>
                      <a:pt x="270" y="37"/>
                    </a:lnTo>
                    <a:lnTo>
                      <a:pt x="275" y="39"/>
                    </a:lnTo>
                    <a:lnTo>
                      <a:pt x="280" y="41"/>
                    </a:lnTo>
                    <a:lnTo>
                      <a:pt x="281" y="43"/>
                    </a:lnTo>
                    <a:lnTo>
                      <a:pt x="282" y="45"/>
                    </a:lnTo>
                    <a:lnTo>
                      <a:pt x="283" y="46"/>
                    </a:lnTo>
                    <a:lnTo>
                      <a:pt x="284" y="47"/>
                    </a:lnTo>
                    <a:lnTo>
                      <a:pt x="286" y="47"/>
                    </a:lnTo>
                    <a:lnTo>
                      <a:pt x="288" y="47"/>
                    </a:lnTo>
                    <a:lnTo>
                      <a:pt x="291" y="48"/>
                    </a:lnTo>
                    <a:lnTo>
                      <a:pt x="293" y="49"/>
                    </a:lnTo>
                    <a:lnTo>
                      <a:pt x="296" y="49"/>
                    </a:lnTo>
                    <a:lnTo>
                      <a:pt x="299" y="50"/>
                    </a:lnTo>
                    <a:lnTo>
                      <a:pt x="303" y="49"/>
                    </a:lnTo>
                    <a:lnTo>
                      <a:pt x="305" y="48"/>
                    </a:lnTo>
                    <a:lnTo>
                      <a:pt x="308" y="47"/>
                    </a:lnTo>
                    <a:lnTo>
                      <a:pt x="310" y="44"/>
                    </a:lnTo>
                    <a:lnTo>
                      <a:pt x="311" y="43"/>
                    </a:lnTo>
                    <a:lnTo>
                      <a:pt x="311" y="42"/>
                    </a:lnTo>
                    <a:lnTo>
                      <a:pt x="311" y="40"/>
                    </a:lnTo>
                    <a:lnTo>
                      <a:pt x="311" y="41"/>
                    </a:lnTo>
                    <a:lnTo>
                      <a:pt x="312" y="41"/>
                    </a:lnTo>
                    <a:lnTo>
                      <a:pt x="314" y="40"/>
                    </a:lnTo>
                    <a:lnTo>
                      <a:pt x="315" y="39"/>
                    </a:lnTo>
                    <a:lnTo>
                      <a:pt x="318" y="36"/>
                    </a:lnTo>
                    <a:lnTo>
                      <a:pt x="320" y="34"/>
                    </a:lnTo>
                    <a:lnTo>
                      <a:pt x="323" y="32"/>
                    </a:lnTo>
                    <a:lnTo>
                      <a:pt x="325" y="30"/>
                    </a:lnTo>
                    <a:lnTo>
                      <a:pt x="327" y="29"/>
                    </a:lnTo>
                    <a:lnTo>
                      <a:pt x="329" y="29"/>
                    </a:lnTo>
                    <a:lnTo>
                      <a:pt x="333" y="28"/>
                    </a:lnTo>
                    <a:lnTo>
                      <a:pt x="338" y="27"/>
                    </a:lnTo>
                    <a:lnTo>
                      <a:pt x="344" y="27"/>
                    </a:lnTo>
                    <a:lnTo>
                      <a:pt x="348" y="27"/>
                    </a:lnTo>
                    <a:lnTo>
                      <a:pt x="351" y="27"/>
                    </a:lnTo>
                    <a:lnTo>
                      <a:pt x="355" y="27"/>
                    </a:lnTo>
                    <a:lnTo>
                      <a:pt x="358" y="28"/>
                    </a:lnTo>
                    <a:lnTo>
                      <a:pt x="361" y="30"/>
                    </a:lnTo>
                    <a:lnTo>
                      <a:pt x="363" y="32"/>
                    </a:lnTo>
                    <a:lnTo>
                      <a:pt x="368" y="30"/>
                    </a:lnTo>
                    <a:lnTo>
                      <a:pt x="375" y="29"/>
                    </a:lnTo>
                    <a:lnTo>
                      <a:pt x="383" y="28"/>
                    </a:lnTo>
                    <a:lnTo>
                      <a:pt x="393" y="27"/>
                    </a:lnTo>
                    <a:lnTo>
                      <a:pt x="402" y="26"/>
                    </a:lnTo>
                    <a:lnTo>
                      <a:pt x="411" y="25"/>
                    </a:lnTo>
                    <a:lnTo>
                      <a:pt x="418" y="25"/>
                    </a:lnTo>
                    <a:lnTo>
                      <a:pt x="424" y="25"/>
                    </a:lnTo>
                    <a:lnTo>
                      <a:pt x="426" y="27"/>
                    </a:lnTo>
                    <a:lnTo>
                      <a:pt x="427" y="29"/>
                    </a:lnTo>
                    <a:lnTo>
                      <a:pt x="429" y="31"/>
                    </a:lnTo>
                    <a:lnTo>
                      <a:pt x="432" y="33"/>
                    </a:lnTo>
                    <a:lnTo>
                      <a:pt x="433" y="34"/>
                    </a:lnTo>
                    <a:lnTo>
                      <a:pt x="434" y="34"/>
                    </a:lnTo>
                    <a:lnTo>
                      <a:pt x="434" y="35"/>
                    </a:lnTo>
                    <a:lnTo>
                      <a:pt x="435" y="36"/>
                    </a:lnTo>
                    <a:lnTo>
                      <a:pt x="436" y="37"/>
                    </a:lnTo>
                    <a:lnTo>
                      <a:pt x="439" y="40"/>
                    </a:lnTo>
                    <a:lnTo>
                      <a:pt x="441" y="41"/>
                    </a:lnTo>
                    <a:lnTo>
                      <a:pt x="441" y="42"/>
                    </a:lnTo>
                    <a:lnTo>
                      <a:pt x="442" y="43"/>
                    </a:lnTo>
                    <a:lnTo>
                      <a:pt x="442" y="45"/>
                    </a:lnTo>
                    <a:lnTo>
                      <a:pt x="443" y="46"/>
                    </a:lnTo>
                    <a:lnTo>
                      <a:pt x="444" y="48"/>
                    </a:lnTo>
                    <a:lnTo>
                      <a:pt x="445" y="49"/>
                    </a:lnTo>
                    <a:lnTo>
                      <a:pt x="448" y="50"/>
                    </a:lnTo>
                    <a:lnTo>
                      <a:pt x="451" y="53"/>
                    </a:lnTo>
                    <a:lnTo>
                      <a:pt x="454" y="56"/>
                    </a:lnTo>
                    <a:lnTo>
                      <a:pt x="457" y="59"/>
                    </a:lnTo>
                    <a:lnTo>
                      <a:pt x="459" y="62"/>
                    </a:lnTo>
                    <a:lnTo>
                      <a:pt x="459" y="65"/>
                    </a:lnTo>
                    <a:lnTo>
                      <a:pt x="459" y="67"/>
                    </a:lnTo>
                    <a:lnTo>
                      <a:pt x="456" y="68"/>
                    </a:lnTo>
                    <a:lnTo>
                      <a:pt x="453" y="69"/>
                    </a:lnTo>
                    <a:lnTo>
                      <a:pt x="450" y="70"/>
                    </a:lnTo>
                    <a:lnTo>
                      <a:pt x="446" y="70"/>
                    </a:lnTo>
                    <a:lnTo>
                      <a:pt x="442" y="70"/>
                    </a:lnTo>
                    <a:lnTo>
                      <a:pt x="439" y="70"/>
                    </a:lnTo>
                    <a:lnTo>
                      <a:pt x="432" y="70"/>
                    </a:lnTo>
                    <a:lnTo>
                      <a:pt x="426" y="69"/>
                    </a:lnTo>
                    <a:lnTo>
                      <a:pt x="412" y="67"/>
                    </a:lnTo>
                    <a:lnTo>
                      <a:pt x="398" y="65"/>
                    </a:lnTo>
                    <a:lnTo>
                      <a:pt x="384" y="64"/>
                    </a:lnTo>
                    <a:lnTo>
                      <a:pt x="377" y="63"/>
                    </a:lnTo>
                    <a:lnTo>
                      <a:pt x="370" y="63"/>
                    </a:lnTo>
                    <a:lnTo>
                      <a:pt x="364" y="63"/>
                    </a:lnTo>
                    <a:lnTo>
                      <a:pt x="358" y="63"/>
                    </a:lnTo>
                    <a:lnTo>
                      <a:pt x="352" y="64"/>
                    </a:lnTo>
                    <a:lnTo>
                      <a:pt x="346" y="66"/>
                    </a:lnTo>
                    <a:lnTo>
                      <a:pt x="340" y="69"/>
                    </a:lnTo>
                    <a:lnTo>
                      <a:pt x="335" y="72"/>
                    </a:lnTo>
                    <a:lnTo>
                      <a:pt x="333" y="76"/>
                    </a:lnTo>
                    <a:lnTo>
                      <a:pt x="331" y="80"/>
                    </a:lnTo>
                    <a:lnTo>
                      <a:pt x="328" y="83"/>
                    </a:lnTo>
                    <a:lnTo>
                      <a:pt x="324" y="87"/>
                    </a:lnTo>
                    <a:lnTo>
                      <a:pt x="323" y="88"/>
                    </a:lnTo>
                    <a:lnTo>
                      <a:pt x="322" y="90"/>
                    </a:lnTo>
                    <a:lnTo>
                      <a:pt x="320" y="91"/>
                    </a:lnTo>
                    <a:lnTo>
                      <a:pt x="319" y="92"/>
                    </a:lnTo>
                    <a:lnTo>
                      <a:pt x="319" y="94"/>
                    </a:lnTo>
                    <a:lnTo>
                      <a:pt x="319" y="95"/>
                    </a:lnTo>
                    <a:lnTo>
                      <a:pt x="318" y="97"/>
                    </a:lnTo>
                    <a:lnTo>
                      <a:pt x="318" y="99"/>
                    </a:lnTo>
                    <a:lnTo>
                      <a:pt x="314" y="102"/>
                    </a:lnTo>
                    <a:lnTo>
                      <a:pt x="310" y="104"/>
                    </a:lnTo>
                    <a:lnTo>
                      <a:pt x="308" y="105"/>
                    </a:lnTo>
                    <a:lnTo>
                      <a:pt x="308" y="106"/>
                    </a:lnTo>
                    <a:lnTo>
                      <a:pt x="307" y="106"/>
                    </a:lnTo>
                    <a:lnTo>
                      <a:pt x="305" y="110"/>
                    </a:lnTo>
                    <a:lnTo>
                      <a:pt x="302" y="112"/>
                    </a:lnTo>
                    <a:lnTo>
                      <a:pt x="299" y="114"/>
                    </a:lnTo>
                    <a:lnTo>
                      <a:pt x="296" y="115"/>
                    </a:lnTo>
                    <a:lnTo>
                      <a:pt x="291" y="116"/>
                    </a:lnTo>
                    <a:lnTo>
                      <a:pt x="287" y="116"/>
                    </a:lnTo>
                    <a:lnTo>
                      <a:pt x="279" y="117"/>
                    </a:lnTo>
                    <a:lnTo>
                      <a:pt x="276" y="119"/>
                    </a:lnTo>
                    <a:lnTo>
                      <a:pt x="275" y="120"/>
                    </a:lnTo>
                    <a:lnTo>
                      <a:pt x="273" y="121"/>
                    </a:lnTo>
                    <a:lnTo>
                      <a:pt x="272" y="122"/>
                    </a:lnTo>
                    <a:lnTo>
                      <a:pt x="269" y="122"/>
                    </a:lnTo>
                    <a:lnTo>
                      <a:pt x="267" y="122"/>
                    </a:lnTo>
                    <a:lnTo>
                      <a:pt x="264" y="123"/>
                    </a:lnTo>
                    <a:lnTo>
                      <a:pt x="260" y="123"/>
                    </a:lnTo>
                    <a:lnTo>
                      <a:pt x="256" y="124"/>
                    </a:lnTo>
                    <a:lnTo>
                      <a:pt x="252" y="126"/>
                    </a:lnTo>
                    <a:lnTo>
                      <a:pt x="249" y="127"/>
                    </a:lnTo>
                    <a:lnTo>
                      <a:pt x="245" y="129"/>
                    </a:lnTo>
                    <a:lnTo>
                      <a:pt x="237" y="133"/>
                    </a:lnTo>
                    <a:lnTo>
                      <a:pt x="234" y="135"/>
                    </a:lnTo>
                    <a:lnTo>
                      <a:pt x="230" y="136"/>
                    </a:lnTo>
                    <a:lnTo>
                      <a:pt x="228" y="138"/>
                    </a:lnTo>
                    <a:lnTo>
                      <a:pt x="227" y="139"/>
                    </a:lnTo>
                    <a:lnTo>
                      <a:pt x="224" y="140"/>
                    </a:lnTo>
                    <a:lnTo>
                      <a:pt x="221" y="140"/>
                    </a:lnTo>
                    <a:lnTo>
                      <a:pt x="216" y="143"/>
                    </a:lnTo>
                    <a:lnTo>
                      <a:pt x="212" y="145"/>
                    </a:lnTo>
                    <a:lnTo>
                      <a:pt x="207" y="147"/>
                    </a:lnTo>
                    <a:lnTo>
                      <a:pt x="202" y="149"/>
                    </a:lnTo>
                    <a:lnTo>
                      <a:pt x="200" y="151"/>
                    </a:lnTo>
                    <a:lnTo>
                      <a:pt x="198" y="153"/>
                    </a:lnTo>
                    <a:lnTo>
                      <a:pt x="196" y="154"/>
                    </a:lnTo>
                    <a:lnTo>
                      <a:pt x="193" y="155"/>
                    </a:lnTo>
                    <a:lnTo>
                      <a:pt x="190" y="154"/>
                    </a:lnTo>
                    <a:lnTo>
                      <a:pt x="187" y="154"/>
                    </a:lnTo>
                    <a:lnTo>
                      <a:pt x="180" y="154"/>
                    </a:lnTo>
                    <a:lnTo>
                      <a:pt x="173" y="155"/>
                    </a:lnTo>
                    <a:lnTo>
                      <a:pt x="166" y="156"/>
                    </a:lnTo>
                    <a:lnTo>
                      <a:pt x="163" y="158"/>
                    </a:lnTo>
                    <a:lnTo>
                      <a:pt x="161" y="159"/>
                    </a:lnTo>
                    <a:lnTo>
                      <a:pt x="158" y="159"/>
                    </a:lnTo>
                    <a:lnTo>
                      <a:pt x="155" y="160"/>
                    </a:lnTo>
                    <a:lnTo>
                      <a:pt x="151" y="162"/>
                    </a:lnTo>
                    <a:lnTo>
                      <a:pt x="148" y="163"/>
                    </a:lnTo>
                    <a:lnTo>
                      <a:pt x="145" y="164"/>
                    </a:lnTo>
                    <a:lnTo>
                      <a:pt x="143" y="165"/>
                    </a:lnTo>
                    <a:lnTo>
                      <a:pt x="137" y="165"/>
                    </a:lnTo>
                    <a:lnTo>
                      <a:pt x="133" y="166"/>
                    </a:lnTo>
                    <a:lnTo>
                      <a:pt x="129" y="166"/>
                    </a:lnTo>
                    <a:lnTo>
                      <a:pt x="123" y="166"/>
                    </a:lnTo>
                    <a:lnTo>
                      <a:pt x="119" y="165"/>
                    </a:lnTo>
                    <a:lnTo>
                      <a:pt x="116" y="164"/>
                    </a:lnTo>
                    <a:lnTo>
                      <a:pt x="113" y="163"/>
                    </a:lnTo>
                    <a:lnTo>
                      <a:pt x="110" y="162"/>
                    </a:lnTo>
                    <a:lnTo>
                      <a:pt x="108" y="161"/>
                    </a:lnTo>
                    <a:lnTo>
                      <a:pt x="104" y="160"/>
                    </a:lnTo>
                    <a:lnTo>
                      <a:pt x="98" y="159"/>
                    </a:lnTo>
                    <a:lnTo>
                      <a:pt x="92" y="159"/>
                    </a:lnTo>
                    <a:lnTo>
                      <a:pt x="86" y="160"/>
                    </a:lnTo>
                    <a:lnTo>
                      <a:pt x="79" y="160"/>
                    </a:lnTo>
                    <a:lnTo>
                      <a:pt x="72" y="160"/>
                    </a:lnTo>
                    <a:lnTo>
                      <a:pt x="69" y="161"/>
                    </a:lnTo>
                    <a:lnTo>
                      <a:pt x="67" y="163"/>
                    </a:lnTo>
                    <a:lnTo>
                      <a:pt x="64" y="165"/>
                    </a:lnTo>
                    <a:lnTo>
                      <a:pt x="62" y="165"/>
                    </a:lnTo>
                    <a:lnTo>
                      <a:pt x="59" y="166"/>
                    </a:lnTo>
                    <a:lnTo>
                      <a:pt x="57" y="167"/>
                    </a:lnTo>
                    <a:lnTo>
                      <a:pt x="54" y="168"/>
                    </a:lnTo>
                    <a:lnTo>
                      <a:pt x="52" y="169"/>
                    </a:lnTo>
                    <a:lnTo>
                      <a:pt x="50" y="170"/>
                    </a:lnTo>
                    <a:lnTo>
                      <a:pt x="47" y="172"/>
                    </a:lnTo>
                    <a:lnTo>
                      <a:pt x="45" y="173"/>
                    </a:lnTo>
                    <a:lnTo>
                      <a:pt x="40" y="175"/>
                    </a:lnTo>
                    <a:lnTo>
                      <a:pt x="35" y="177"/>
                    </a:lnTo>
                    <a:lnTo>
                      <a:pt x="28" y="178"/>
                    </a:lnTo>
                    <a:lnTo>
                      <a:pt x="24" y="181"/>
                    </a:lnTo>
                    <a:lnTo>
                      <a:pt x="21" y="182"/>
                    </a:lnTo>
                    <a:lnTo>
                      <a:pt x="18" y="183"/>
                    </a:lnTo>
                    <a:lnTo>
                      <a:pt x="14" y="186"/>
                    </a:lnTo>
                    <a:lnTo>
                      <a:pt x="12" y="187"/>
                    </a:lnTo>
                    <a:lnTo>
                      <a:pt x="10" y="188"/>
                    </a:lnTo>
                    <a:lnTo>
                      <a:pt x="8" y="188"/>
                    </a:lnTo>
                    <a:lnTo>
                      <a:pt x="5" y="188"/>
                    </a:lnTo>
                    <a:lnTo>
                      <a:pt x="2" y="188"/>
                    </a:lnTo>
                    <a:lnTo>
                      <a:pt x="0" y="188"/>
                    </a:lnTo>
                  </a:path>
                </a:pathLst>
              </a:custGeom>
              <a:solidFill>
                <a:schemeClr val="bg1">
                  <a:lumMod val="85000"/>
                </a:schemeClr>
              </a:solidFill>
              <a:ln w="3175">
                <a:noFill/>
                <a:round/>
                <a:headEnd/>
                <a:tailEnd/>
              </a:ln>
            </p:spPr>
            <p:txBody>
              <a:bodyPr wrap="none" anchor="ctr"/>
              <a:lstStyle/>
              <a:p>
                <a:pPr>
                  <a:defRPr/>
                </a:pPr>
                <a:endParaRPr lang="ru-RU" sz="2000">
                  <a:solidFill>
                    <a:prstClr val="white"/>
                  </a:solidFill>
                  <a:latin typeface="Calibri"/>
                </a:endParaRPr>
              </a:p>
            </p:txBody>
          </p:sp>
          <p:sp>
            <p:nvSpPr>
              <p:cNvPr id="45" name="Freeform 4"/>
              <p:cNvSpPr>
                <a:spLocks/>
              </p:cNvSpPr>
              <p:nvPr/>
            </p:nvSpPr>
            <p:spPr bwMode="auto">
              <a:xfrm>
                <a:off x="3051" y="2188"/>
                <a:ext cx="1047" cy="544"/>
              </a:xfrm>
              <a:custGeom>
                <a:avLst/>
                <a:gdLst>
                  <a:gd name="T0" fmla="*/ 2 w 692"/>
                  <a:gd name="T1" fmla="*/ 191 h 324"/>
                  <a:gd name="T2" fmla="*/ 19 w 692"/>
                  <a:gd name="T3" fmla="*/ 174 h 324"/>
                  <a:gd name="T4" fmla="*/ 38 w 692"/>
                  <a:gd name="T5" fmla="*/ 163 h 324"/>
                  <a:gd name="T6" fmla="*/ 44 w 692"/>
                  <a:gd name="T7" fmla="*/ 161 h 324"/>
                  <a:gd name="T8" fmla="*/ 103 w 692"/>
                  <a:gd name="T9" fmla="*/ 146 h 324"/>
                  <a:gd name="T10" fmla="*/ 118 w 692"/>
                  <a:gd name="T11" fmla="*/ 151 h 324"/>
                  <a:gd name="T12" fmla="*/ 123 w 692"/>
                  <a:gd name="T13" fmla="*/ 133 h 324"/>
                  <a:gd name="T14" fmla="*/ 140 w 692"/>
                  <a:gd name="T15" fmla="*/ 107 h 324"/>
                  <a:gd name="T16" fmla="*/ 179 w 692"/>
                  <a:gd name="T17" fmla="*/ 102 h 324"/>
                  <a:gd name="T18" fmla="*/ 218 w 692"/>
                  <a:gd name="T19" fmla="*/ 111 h 324"/>
                  <a:gd name="T20" fmla="*/ 285 w 692"/>
                  <a:gd name="T21" fmla="*/ 82 h 324"/>
                  <a:gd name="T22" fmla="*/ 307 w 692"/>
                  <a:gd name="T23" fmla="*/ 61 h 324"/>
                  <a:gd name="T24" fmla="*/ 333 w 692"/>
                  <a:gd name="T25" fmla="*/ 49 h 324"/>
                  <a:gd name="T26" fmla="*/ 361 w 692"/>
                  <a:gd name="T27" fmla="*/ 64 h 324"/>
                  <a:gd name="T28" fmla="*/ 379 w 692"/>
                  <a:gd name="T29" fmla="*/ 66 h 324"/>
                  <a:gd name="T30" fmla="*/ 403 w 692"/>
                  <a:gd name="T31" fmla="*/ 62 h 324"/>
                  <a:gd name="T32" fmla="*/ 420 w 692"/>
                  <a:gd name="T33" fmla="*/ 29 h 324"/>
                  <a:gd name="T34" fmla="*/ 425 w 692"/>
                  <a:gd name="T35" fmla="*/ 25 h 324"/>
                  <a:gd name="T36" fmla="*/ 471 w 692"/>
                  <a:gd name="T37" fmla="*/ 33 h 324"/>
                  <a:gd name="T38" fmla="*/ 519 w 692"/>
                  <a:gd name="T39" fmla="*/ 22 h 324"/>
                  <a:gd name="T40" fmla="*/ 547 w 692"/>
                  <a:gd name="T41" fmla="*/ 1 h 324"/>
                  <a:gd name="T42" fmla="*/ 591 w 692"/>
                  <a:gd name="T43" fmla="*/ 11 h 324"/>
                  <a:gd name="T44" fmla="*/ 616 w 692"/>
                  <a:gd name="T45" fmla="*/ 35 h 324"/>
                  <a:gd name="T46" fmla="*/ 628 w 692"/>
                  <a:gd name="T47" fmla="*/ 23 h 324"/>
                  <a:gd name="T48" fmla="*/ 664 w 692"/>
                  <a:gd name="T49" fmla="*/ 27 h 324"/>
                  <a:gd name="T50" fmla="*/ 691 w 692"/>
                  <a:gd name="T51" fmla="*/ 47 h 324"/>
                  <a:gd name="T52" fmla="*/ 678 w 692"/>
                  <a:gd name="T53" fmla="*/ 65 h 324"/>
                  <a:gd name="T54" fmla="*/ 672 w 692"/>
                  <a:gd name="T55" fmla="*/ 77 h 324"/>
                  <a:gd name="T56" fmla="*/ 644 w 692"/>
                  <a:gd name="T57" fmla="*/ 97 h 324"/>
                  <a:gd name="T58" fmla="*/ 669 w 692"/>
                  <a:gd name="T59" fmla="*/ 109 h 324"/>
                  <a:gd name="T60" fmla="*/ 648 w 692"/>
                  <a:gd name="T61" fmla="*/ 127 h 324"/>
                  <a:gd name="T62" fmla="*/ 629 w 692"/>
                  <a:gd name="T63" fmla="*/ 139 h 324"/>
                  <a:gd name="T64" fmla="*/ 614 w 692"/>
                  <a:gd name="T65" fmla="*/ 167 h 324"/>
                  <a:gd name="T66" fmla="*/ 610 w 692"/>
                  <a:gd name="T67" fmla="*/ 222 h 324"/>
                  <a:gd name="T68" fmla="*/ 573 w 692"/>
                  <a:gd name="T69" fmla="*/ 246 h 324"/>
                  <a:gd name="T70" fmla="*/ 549 w 692"/>
                  <a:gd name="T71" fmla="*/ 248 h 324"/>
                  <a:gd name="T72" fmla="*/ 525 w 692"/>
                  <a:gd name="T73" fmla="*/ 250 h 324"/>
                  <a:gd name="T74" fmla="*/ 518 w 692"/>
                  <a:gd name="T75" fmla="*/ 258 h 324"/>
                  <a:gd name="T76" fmla="*/ 511 w 692"/>
                  <a:gd name="T77" fmla="*/ 269 h 324"/>
                  <a:gd name="T78" fmla="*/ 484 w 692"/>
                  <a:gd name="T79" fmla="*/ 292 h 324"/>
                  <a:gd name="T80" fmla="*/ 488 w 692"/>
                  <a:gd name="T81" fmla="*/ 297 h 324"/>
                  <a:gd name="T82" fmla="*/ 475 w 692"/>
                  <a:gd name="T83" fmla="*/ 302 h 324"/>
                  <a:gd name="T84" fmla="*/ 462 w 692"/>
                  <a:gd name="T85" fmla="*/ 309 h 324"/>
                  <a:gd name="T86" fmla="*/ 447 w 692"/>
                  <a:gd name="T87" fmla="*/ 312 h 324"/>
                  <a:gd name="T88" fmla="*/ 425 w 692"/>
                  <a:gd name="T89" fmla="*/ 305 h 324"/>
                  <a:gd name="T90" fmla="*/ 412 w 692"/>
                  <a:gd name="T91" fmla="*/ 313 h 324"/>
                  <a:gd name="T92" fmla="*/ 376 w 692"/>
                  <a:gd name="T93" fmla="*/ 322 h 324"/>
                  <a:gd name="T94" fmla="*/ 338 w 692"/>
                  <a:gd name="T95" fmla="*/ 314 h 324"/>
                  <a:gd name="T96" fmla="*/ 341 w 692"/>
                  <a:gd name="T97" fmla="*/ 288 h 324"/>
                  <a:gd name="T98" fmla="*/ 327 w 692"/>
                  <a:gd name="T99" fmla="*/ 266 h 324"/>
                  <a:gd name="T100" fmla="*/ 318 w 692"/>
                  <a:gd name="T101" fmla="*/ 247 h 324"/>
                  <a:gd name="T102" fmla="*/ 295 w 692"/>
                  <a:gd name="T103" fmla="*/ 246 h 324"/>
                  <a:gd name="T104" fmla="*/ 270 w 692"/>
                  <a:gd name="T105" fmla="*/ 237 h 324"/>
                  <a:gd name="T106" fmla="*/ 245 w 692"/>
                  <a:gd name="T107" fmla="*/ 221 h 324"/>
                  <a:gd name="T108" fmla="*/ 224 w 692"/>
                  <a:gd name="T109" fmla="*/ 217 h 324"/>
                  <a:gd name="T110" fmla="*/ 208 w 692"/>
                  <a:gd name="T111" fmla="*/ 222 h 324"/>
                  <a:gd name="T112" fmla="*/ 186 w 692"/>
                  <a:gd name="T113" fmla="*/ 225 h 324"/>
                  <a:gd name="T114" fmla="*/ 118 w 692"/>
                  <a:gd name="T115" fmla="*/ 221 h 324"/>
                  <a:gd name="T116" fmla="*/ 87 w 692"/>
                  <a:gd name="T117" fmla="*/ 220 h 324"/>
                  <a:gd name="T118" fmla="*/ 61 w 692"/>
                  <a:gd name="T119" fmla="*/ 224 h 324"/>
                  <a:gd name="T120" fmla="*/ 31 w 692"/>
                  <a:gd name="T121" fmla="*/ 220 h 324"/>
                  <a:gd name="T122" fmla="*/ 8 w 692"/>
                  <a:gd name="T123" fmla="*/ 216 h 3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92"/>
                  <a:gd name="T187" fmla="*/ 0 h 324"/>
                  <a:gd name="T188" fmla="*/ 692 w 692"/>
                  <a:gd name="T189" fmla="*/ 324 h 3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92" h="324">
                    <a:moveTo>
                      <a:pt x="2" y="216"/>
                    </a:moveTo>
                    <a:lnTo>
                      <a:pt x="1" y="213"/>
                    </a:lnTo>
                    <a:lnTo>
                      <a:pt x="0" y="209"/>
                    </a:lnTo>
                    <a:lnTo>
                      <a:pt x="0" y="204"/>
                    </a:lnTo>
                    <a:lnTo>
                      <a:pt x="0" y="199"/>
                    </a:lnTo>
                    <a:lnTo>
                      <a:pt x="1" y="195"/>
                    </a:lnTo>
                    <a:lnTo>
                      <a:pt x="2" y="191"/>
                    </a:lnTo>
                    <a:lnTo>
                      <a:pt x="5" y="187"/>
                    </a:lnTo>
                    <a:lnTo>
                      <a:pt x="7" y="185"/>
                    </a:lnTo>
                    <a:lnTo>
                      <a:pt x="10" y="183"/>
                    </a:lnTo>
                    <a:lnTo>
                      <a:pt x="14" y="181"/>
                    </a:lnTo>
                    <a:lnTo>
                      <a:pt x="16" y="178"/>
                    </a:lnTo>
                    <a:lnTo>
                      <a:pt x="17" y="178"/>
                    </a:lnTo>
                    <a:lnTo>
                      <a:pt x="19" y="174"/>
                    </a:lnTo>
                    <a:lnTo>
                      <a:pt x="21" y="171"/>
                    </a:lnTo>
                    <a:lnTo>
                      <a:pt x="25" y="169"/>
                    </a:lnTo>
                    <a:lnTo>
                      <a:pt x="28" y="167"/>
                    </a:lnTo>
                    <a:lnTo>
                      <a:pt x="31" y="165"/>
                    </a:lnTo>
                    <a:lnTo>
                      <a:pt x="35" y="164"/>
                    </a:lnTo>
                    <a:lnTo>
                      <a:pt x="37" y="164"/>
                    </a:lnTo>
                    <a:lnTo>
                      <a:pt x="38" y="163"/>
                    </a:lnTo>
                    <a:lnTo>
                      <a:pt x="39" y="161"/>
                    </a:lnTo>
                    <a:lnTo>
                      <a:pt x="40" y="160"/>
                    </a:lnTo>
                    <a:lnTo>
                      <a:pt x="41" y="160"/>
                    </a:lnTo>
                    <a:lnTo>
                      <a:pt x="43" y="160"/>
                    </a:lnTo>
                    <a:lnTo>
                      <a:pt x="44" y="161"/>
                    </a:lnTo>
                    <a:lnTo>
                      <a:pt x="56" y="157"/>
                    </a:lnTo>
                    <a:lnTo>
                      <a:pt x="66" y="154"/>
                    </a:lnTo>
                    <a:lnTo>
                      <a:pt x="76" y="152"/>
                    </a:lnTo>
                    <a:lnTo>
                      <a:pt x="88" y="150"/>
                    </a:lnTo>
                    <a:lnTo>
                      <a:pt x="93" y="148"/>
                    </a:lnTo>
                    <a:lnTo>
                      <a:pt x="99" y="146"/>
                    </a:lnTo>
                    <a:lnTo>
                      <a:pt x="103" y="146"/>
                    </a:lnTo>
                    <a:lnTo>
                      <a:pt x="106" y="147"/>
                    </a:lnTo>
                    <a:lnTo>
                      <a:pt x="109" y="147"/>
                    </a:lnTo>
                    <a:lnTo>
                      <a:pt x="109" y="148"/>
                    </a:lnTo>
                    <a:lnTo>
                      <a:pt x="111" y="149"/>
                    </a:lnTo>
                    <a:lnTo>
                      <a:pt x="112" y="150"/>
                    </a:lnTo>
                    <a:lnTo>
                      <a:pt x="115" y="151"/>
                    </a:lnTo>
                    <a:lnTo>
                      <a:pt x="118" y="151"/>
                    </a:lnTo>
                    <a:lnTo>
                      <a:pt x="119" y="150"/>
                    </a:lnTo>
                    <a:lnTo>
                      <a:pt x="121" y="148"/>
                    </a:lnTo>
                    <a:lnTo>
                      <a:pt x="121" y="144"/>
                    </a:lnTo>
                    <a:lnTo>
                      <a:pt x="122" y="142"/>
                    </a:lnTo>
                    <a:lnTo>
                      <a:pt x="122" y="139"/>
                    </a:lnTo>
                    <a:lnTo>
                      <a:pt x="123" y="136"/>
                    </a:lnTo>
                    <a:lnTo>
                      <a:pt x="123" y="133"/>
                    </a:lnTo>
                    <a:lnTo>
                      <a:pt x="126" y="124"/>
                    </a:lnTo>
                    <a:lnTo>
                      <a:pt x="128" y="120"/>
                    </a:lnTo>
                    <a:lnTo>
                      <a:pt x="130" y="117"/>
                    </a:lnTo>
                    <a:lnTo>
                      <a:pt x="133" y="114"/>
                    </a:lnTo>
                    <a:lnTo>
                      <a:pt x="135" y="113"/>
                    </a:lnTo>
                    <a:lnTo>
                      <a:pt x="138" y="110"/>
                    </a:lnTo>
                    <a:lnTo>
                      <a:pt x="140" y="107"/>
                    </a:lnTo>
                    <a:lnTo>
                      <a:pt x="143" y="104"/>
                    </a:lnTo>
                    <a:lnTo>
                      <a:pt x="146" y="103"/>
                    </a:lnTo>
                    <a:lnTo>
                      <a:pt x="148" y="103"/>
                    </a:lnTo>
                    <a:lnTo>
                      <a:pt x="159" y="101"/>
                    </a:lnTo>
                    <a:lnTo>
                      <a:pt x="170" y="100"/>
                    </a:lnTo>
                    <a:lnTo>
                      <a:pt x="176" y="101"/>
                    </a:lnTo>
                    <a:lnTo>
                      <a:pt x="179" y="102"/>
                    </a:lnTo>
                    <a:lnTo>
                      <a:pt x="182" y="104"/>
                    </a:lnTo>
                    <a:lnTo>
                      <a:pt x="187" y="106"/>
                    </a:lnTo>
                    <a:lnTo>
                      <a:pt x="194" y="108"/>
                    </a:lnTo>
                    <a:lnTo>
                      <a:pt x="200" y="109"/>
                    </a:lnTo>
                    <a:lnTo>
                      <a:pt x="213" y="111"/>
                    </a:lnTo>
                    <a:lnTo>
                      <a:pt x="216" y="111"/>
                    </a:lnTo>
                    <a:lnTo>
                      <a:pt x="218" y="111"/>
                    </a:lnTo>
                    <a:lnTo>
                      <a:pt x="222" y="111"/>
                    </a:lnTo>
                    <a:lnTo>
                      <a:pt x="223" y="110"/>
                    </a:lnTo>
                    <a:lnTo>
                      <a:pt x="225" y="109"/>
                    </a:lnTo>
                    <a:lnTo>
                      <a:pt x="236" y="103"/>
                    </a:lnTo>
                    <a:lnTo>
                      <a:pt x="248" y="97"/>
                    </a:lnTo>
                    <a:lnTo>
                      <a:pt x="273" y="86"/>
                    </a:lnTo>
                    <a:lnTo>
                      <a:pt x="285" y="82"/>
                    </a:lnTo>
                    <a:lnTo>
                      <a:pt x="291" y="79"/>
                    </a:lnTo>
                    <a:lnTo>
                      <a:pt x="296" y="76"/>
                    </a:lnTo>
                    <a:lnTo>
                      <a:pt x="300" y="70"/>
                    </a:lnTo>
                    <a:lnTo>
                      <a:pt x="302" y="64"/>
                    </a:lnTo>
                    <a:lnTo>
                      <a:pt x="303" y="63"/>
                    </a:lnTo>
                    <a:lnTo>
                      <a:pt x="305" y="62"/>
                    </a:lnTo>
                    <a:lnTo>
                      <a:pt x="307" y="61"/>
                    </a:lnTo>
                    <a:lnTo>
                      <a:pt x="308" y="61"/>
                    </a:lnTo>
                    <a:lnTo>
                      <a:pt x="313" y="59"/>
                    </a:lnTo>
                    <a:lnTo>
                      <a:pt x="319" y="57"/>
                    </a:lnTo>
                    <a:lnTo>
                      <a:pt x="323" y="54"/>
                    </a:lnTo>
                    <a:lnTo>
                      <a:pt x="329" y="52"/>
                    </a:lnTo>
                    <a:lnTo>
                      <a:pt x="331" y="50"/>
                    </a:lnTo>
                    <a:lnTo>
                      <a:pt x="333" y="49"/>
                    </a:lnTo>
                    <a:lnTo>
                      <a:pt x="336" y="49"/>
                    </a:lnTo>
                    <a:lnTo>
                      <a:pt x="338" y="49"/>
                    </a:lnTo>
                    <a:lnTo>
                      <a:pt x="342" y="50"/>
                    </a:lnTo>
                    <a:lnTo>
                      <a:pt x="348" y="53"/>
                    </a:lnTo>
                    <a:lnTo>
                      <a:pt x="352" y="56"/>
                    </a:lnTo>
                    <a:lnTo>
                      <a:pt x="357" y="60"/>
                    </a:lnTo>
                    <a:lnTo>
                      <a:pt x="361" y="64"/>
                    </a:lnTo>
                    <a:lnTo>
                      <a:pt x="366" y="66"/>
                    </a:lnTo>
                    <a:lnTo>
                      <a:pt x="370" y="67"/>
                    </a:lnTo>
                    <a:lnTo>
                      <a:pt x="375" y="68"/>
                    </a:lnTo>
                    <a:lnTo>
                      <a:pt x="378" y="67"/>
                    </a:lnTo>
                    <a:lnTo>
                      <a:pt x="379" y="67"/>
                    </a:lnTo>
                    <a:lnTo>
                      <a:pt x="379" y="66"/>
                    </a:lnTo>
                    <a:lnTo>
                      <a:pt x="381" y="64"/>
                    </a:lnTo>
                    <a:lnTo>
                      <a:pt x="384" y="63"/>
                    </a:lnTo>
                    <a:lnTo>
                      <a:pt x="387" y="62"/>
                    </a:lnTo>
                    <a:lnTo>
                      <a:pt x="393" y="61"/>
                    </a:lnTo>
                    <a:lnTo>
                      <a:pt x="397" y="62"/>
                    </a:lnTo>
                    <a:lnTo>
                      <a:pt x="403" y="62"/>
                    </a:lnTo>
                    <a:lnTo>
                      <a:pt x="404" y="58"/>
                    </a:lnTo>
                    <a:lnTo>
                      <a:pt x="406" y="54"/>
                    </a:lnTo>
                    <a:lnTo>
                      <a:pt x="409" y="44"/>
                    </a:lnTo>
                    <a:lnTo>
                      <a:pt x="412" y="39"/>
                    </a:lnTo>
                    <a:lnTo>
                      <a:pt x="414" y="35"/>
                    </a:lnTo>
                    <a:lnTo>
                      <a:pt x="417" y="32"/>
                    </a:lnTo>
                    <a:lnTo>
                      <a:pt x="420" y="29"/>
                    </a:lnTo>
                    <a:lnTo>
                      <a:pt x="421" y="27"/>
                    </a:lnTo>
                    <a:lnTo>
                      <a:pt x="421" y="26"/>
                    </a:lnTo>
                    <a:lnTo>
                      <a:pt x="422" y="26"/>
                    </a:lnTo>
                    <a:lnTo>
                      <a:pt x="423" y="25"/>
                    </a:lnTo>
                    <a:lnTo>
                      <a:pt x="424" y="25"/>
                    </a:lnTo>
                    <a:lnTo>
                      <a:pt x="425" y="25"/>
                    </a:lnTo>
                    <a:lnTo>
                      <a:pt x="431" y="25"/>
                    </a:lnTo>
                    <a:lnTo>
                      <a:pt x="437" y="24"/>
                    </a:lnTo>
                    <a:lnTo>
                      <a:pt x="444" y="24"/>
                    </a:lnTo>
                    <a:lnTo>
                      <a:pt x="451" y="25"/>
                    </a:lnTo>
                    <a:lnTo>
                      <a:pt x="458" y="27"/>
                    </a:lnTo>
                    <a:lnTo>
                      <a:pt x="464" y="30"/>
                    </a:lnTo>
                    <a:lnTo>
                      <a:pt x="471" y="33"/>
                    </a:lnTo>
                    <a:lnTo>
                      <a:pt x="478" y="34"/>
                    </a:lnTo>
                    <a:lnTo>
                      <a:pt x="491" y="32"/>
                    </a:lnTo>
                    <a:lnTo>
                      <a:pt x="505" y="30"/>
                    </a:lnTo>
                    <a:lnTo>
                      <a:pt x="509" y="28"/>
                    </a:lnTo>
                    <a:lnTo>
                      <a:pt x="512" y="27"/>
                    </a:lnTo>
                    <a:lnTo>
                      <a:pt x="516" y="25"/>
                    </a:lnTo>
                    <a:lnTo>
                      <a:pt x="519" y="22"/>
                    </a:lnTo>
                    <a:lnTo>
                      <a:pt x="524" y="18"/>
                    </a:lnTo>
                    <a:lnTo>
                      <a:pt x="527" y="15"/>
                    </a:lnTo>
                    <a:lnTo>
                      <a:pt x="532" y="9"/>
                    </a:lnTo>
                    <a:lnTo>
                      <a:pt x="536" y="5"/>
                    </a:lnTo>
                    <a:lnTo>
                      <a:pt x="539" y="3"/>
                    </a:lnTo>
                    <a:lnTo>
                      <a:pt x="543" y="2"/>
                    </a:lnTo>
                    <a:lnTo>
                      <a:pt x="547" y="1"/>
                    </a:lnTo>
                    <a:lnTo>
                      <a:pt x="553" y="1"/>
                    </a:lnTo>
                    <a:lnTo>
                      <a:pt x="562" y="0"/>
                    </a:lnTo>
                    <a:lnTo>
                      <a:pt x="573" y="3"/>
                    </a:lnTo>
                    <a:lnTo>
                      <a:pt x="584" y="6"/>
                    </a:lnTo>
                    <a:lnTo>
                      <a:pt x="586" y="8"/>
                    </a:lnTo>
                    <a:lnTo>
                      <a:pt x="588" y="10"/>
                    </a:lnTo>
                    <a:lnTo>
                      <a:pt x="591" y="11"/>
                    </a:lnTo>
                    <a:lnTo>
                      <a:pt x="593" y="12"/>
                    </a:lnTo>
                    <a:lnTo>
                      <a:pt x="595" y="19"/>
                    </a:lnTo>
                    <a:lnTo>
                      <a:pt x="598" y="26"/>
                    </a:lnTo>
                    <a:lnTo>
                      <a:pt x="602" y="33"/>
                    </a:lnTo>
                    <a:lnTo>
                      <a:pt x="606" y="38"/>
                    </a:lnTo>
                    <a:lnTo>
                      <a:pt x="611" y="37"/>
                    </a:lnTo>
                    <a:lnTo>
                      <a:pt x="616" y="35"/>
                    </a:lnTo>
                    <a:lnTo>
                      <a:pt x="617" y="35"/>
                    </a:lnTo>
                    <a:lnTo>
                      <a:pt x="620" y="34"/>
                    </a:lnTo>
                    <a:lnTo>
                      <a:pt x="622" y="34"/>
                    </a:lnTo>
                    <a:lnTo>
                      <a:pt x="623" y="33"/>
                    </a:lnTo>
                    <a:lnTo>
                      <a:pt x="625" y="30"/>
                    </a:lnTo>
                    <a:lnTo>
                      <a:pt x="625" y="27"/>
                    </a:lnTo>
                    <a:lnTo>
                      <a:pt x="628" y="23"/>
                    </a:lnTo>
                    <a:lnTo>
                      <a:pt x="630" y="20"/>
                    </a:lnTo>
                    <a:lnTo>
                      <a:pt x="633" y="18"/>
                    </a:lnTo>
                    <a:lnTo>
                      <a:pt x="636" y="17"/>
                    </a:lnTo>
                    <a:lnTo>
                      <a:pt x="644" y="18"/>
                    </a:lnTo>
                    <a:lnTo>
                      <a:pt x="651" y="21"/>
                    </a:lnTo>
                    <a:lnTo>
                      <a:pt x="658" y="24"/>
                    </a:lnTo>
                    <a:lnTo>
                      <a:pt x="664" y="27"/>
                    </a:lnTo>
                    <a:lnTo>
                      <a:pt x="670" y="30"/>
                    </a:lnTo>
                    <a:lnTo>
                      <a:pt x="676" y="33"/>
                    </a:lnTo>
                    <a:lnTo>
                      <a:pt x="680" y="36"/>
                    </a:lnTo>
                    <a:lnTo>
                      <a:pt x="686" y="38"/>
                    </a:lnTo>
                    <a:lnTo>
                      <a:pt x="689" y="41"/>
                    </a:lnTo>
                    <a:lnTo>
                      <a:pt x="691" y="44"/>
                    </a:lnTo>
                    <a:lnTo>
                      <a:pt x="691" y="47"/>
                    </a:lnTo>
                    <a:lnTo>
                      <a:pt x="691" y="50"/>
                    </a:lnTo>
                    <a:lnTo>
                      <a:pt x="688" y="56"/>
                    </a:lnTo>
                    <a:lnTo>
                      <a:pt x="686" y="59"/>
                    </a:lnTo>
                    <a:lnTo>
                      <a:pt x="682" y="61"/>
                    </a:lnTo>
                    <a:lnTo>
                      <a:pt x="680" y="63"/>
                    </a:lnTo>
                    <a:lnTo>
                      <a:pt x="678" y="64"/>
                    </a:lnTo>
                    <a:lnTo>
                      <a:pt x="678" y="65"/>
                    </a:lnTo>
                    <a:lnTo>
                      <a:pt x="678" y="66"/>
                    </a:lnTo>
                    <a:lnTo>
                      <a:pt x="677" y="68"/>
                    </a:lnTo>
                    <a:lnTo>
                      <a:pt x="677" y="70"/>
                    </a:lnTo>
                    <a:lnTo>
                      <a:pt x="676" y="74"/>
                    </a:lnTo>
                    <a:lnTo>
                      <a:pt x="675" y="75"/>
                    </a:lnTo>
                    <a:lnTo>
                      <a:pt x="675" y="76"/>
                    </a:lnTo>
                    <a:lnTo>
                      <a:pt x="672" y="77"/>
                    </a:lnTo>
                    <a:lnTo>
                      <a:pt x="669" y="79"/>
                    </a:lnTo>
                    <a:lnTo>
                      <a:pt x="661" y="82"/>
                    </a:lnTo>
                    <a:lnTo>
                      <a:pt x="652" y="86"/>
                    </a:lnTo>
                    <a:lnTo>
                      <a:pt x="649" y="87"/>
                    </a:lnTo>
                    <a:lnTo>
                      <a:pt x="647" y="88"/>
                    </a:lnTo>
                    <a:lnTo>
                      <a:pt x="644" y="93"/>
                    </a:lnTo>
                    <a:lnTo>
                      <a:pt x="644" y="97"/>
                    </a:lnTo>
                    <a:lnTo>
                      <a:pt x="645" y="99"/>
                    </a:lnTo>
                    <a:lnTo>
                      <a:pt x="650" y="100"/>
                    </a:lnTo>
                    <a:lnTo>
                      <a:pt x="654" y="100"/>
                    </a:lnTo>
                    <a:lnTo>
                      <a:pt x="660" y="101"/>
                    </a:lnTo>
                    <a:lnTo>
                      <a:pt x="670" y="101"/>
                    </a:lnTo>
                    <a:lnTo>
                      <a:pt x="671" y="105"/>
                    </a:lnTo>
                    <a:lnTo>
                      <a:pt x="669" y="109"/>
                    </a:lnTo>
                    <a:lnTo>
                      <a:pt x="664" y="111"/>
                    </a:lnTo>
                    <a:lnTo>
                      <a:pt x="660" y="113"/>
                    </a:lnTo>
                    <a:lnTo>
                      <a:pt x="657" y="116"/>
                    </a:lnTo>
                    <a:lnTo>
                      <a:pt x="654" y="119"/>
                    </a:lnTo>
                    <a:lnTo>
                      <a:pt x="652" y="122"/>
                    </a:lnTo>
                    <a:lnTo>
                      <a:pt x="649" y="125"/>
                    </a:lnTo>
                    <a:lnTo>
                      <a:pt x="648" y="127"/>
                    </a:lnTo>
                    <a:lnTo>
                      <a:pt x="645" y="129"/>
                    </a:lnTo>
                    <a:lnTo>
                      <a:pt x="643" y="131"/>
                    </a:lnTo>
                    <a:lnTo>
                      <a:pt x="641" y="133"/>
                    </a:lnTo>
                    <a:lnTo>
                      <a:pt x="635" y="134"/>
                    </a:lnTo>
                    <a:lnTo>
                      <a:pt x="633" y="135"/>
                    </a:lnTo>
                    <a:lnTo>
                      <a:pt x="632" y="135"/>
                    </a:lnTo>
                    <a:lnTo>
                      <a:pt x="629" y="139"/>
                    </a:lnTo>
                    <a:lnTo>
                      <a:pt x="625" y="143"/>
                    </a:lnTo>
                    <a:lnTo>
                      <a:pt x="623" y="146"/>
                    </a:lnTo>
                    <a:lnTo>
                      <a:pt x="621" y="150"/>
                    </a:lnTo>
                    <a:lnTo>
                      <a:pt x="619" y="155"/>
                    </a:lnTo>
                    <a:lnTo>
                      <a:pt x="617" y="160"/>
                    </a:lnTo>
                    <a:lnTo>
                      <a:pt x="616" y="164"/>
                    </a:lnTo>
                    <a:lnTo>
                      <a:pt x="614" y="167"/>
                    </a:lnTo>
                    <a:lnTo>
                      <a:pt x="614" y="173"/>
                    </a:lnTo>
                    <a:lnTo>
                      <a:pt x="615" y="181"/>
                    </a:lnTo>
                    <a:lnTo>
                      <a:pt x="615" y="190"/>
                    </a:lnTo>
                    <a:lnTo>
                      <a:pt x="616" y="198"/>
                    </a:lnTo>
                    <a:lnTo>
                      <a:pt x="615" y="207"/>
                    </a:lnTo>
                    <a:lnTo>
                      <a:pt x="613" y="215"/>
                    </a:lnTo>
                    <a:lnTo>
                      <a:pt x="610" y="222"/>
                    </a:lnTo>
                    <a:lnTo>
                      <a:pt x="604" y="227"/>
                    </a:lnTo>
                    <a:lnTo>
                      <a:pt x="601" y="230"/>
                    </a:lnTo>
                    <a:lnTo>
                      <a:pt x="598" y="234"/>
                    </a:lnTo>
                    <a:lnTo>
                      <a:pt x="593" y="239"/>
                    </a:lnTo>
                    <a:lnTo>
                      <a:pt x="586" y="243"/>
                    </a:lnTo>
                    <a:lnTo>
                      <a:pt x="577" y="245"/>
                    </a:lnTo>
                    <a:lnTo>
                      <a:pt x="573" y="246"/>
                    </a:lnTo>
                    <a:lnTo>
                      <a:pt x="568" y="246"/>
                    </a:lnTo>
                    <a:lnTo>
                      <a:pt x="563" y="246"/>
                    </a:lnTo>
                    <a:lnTo>
                      <a:pt x="558" y="247"/>
                    </a:lnTo>
                    <a:lnTo>
                      <a:pt x="556" y="247"/>
                    </a:lnTo>
                    <a:lnTo>
                      <a:pt x="555" y="247"/>
                    </a:lnTo>
                    <a:lnTo>
                      <a:pt x="551" y="248"/>
                    </a:lnTo>
                    <a:lnTo>
                      <a:pt x="549" y="248"/>
                    </a:lnTo>
                    <a:lnTo>
                      <a:pt x="547" y="248"/>
                    </a:lnTo>
                    <a:lnTo>
                      <a:pt x="546" y="248"/>
                    </a:lnTo>
                    <a:lnTo>
                      <a:pt x="539" y="249"/>
                    </a:lnTo>
                    <a:lnTo>
                      <a:pt x="531" y="249"/>
                    </a:lnTo>
                    <a:lnTo>
                      <a:pt x="529" y="249"/>
                    </a:lnTo>
                    <a:lnTo>
                      <a:pt x="527" y="249"/>
                    </a:lnTo>
                    <a:lnTo>
                      <a:pt x="525" y="250"/>
                    </a:lnTo>
                    <a:lnTo>
                      <a:pt x="524" y="250"/>
                    </a:lnTo>
                    <a:lnTo>
                      <a:pt x="522" y="252"/>
                    </a:lnTo>
                    <a:lnTo>
                      <a:pt x="522" y="255"/>
                    </a:lnTo>
                    <a:lnTo>
                      <a:pt x="521" y="257"/>
                    </a:lnTo>
                    <a:lnTo>
                      <a:pt x="520" y="258"/>
                    </a:lnTo>
                    <a:lnTo>
                      <a:pt x="519" y="258"/>
                    </a:lnTo>
                    <a:lnTo>
                      <a:pt x="518" y="258"/>
                    </a:lnTo>
                    <a:lnTo>
                      <a:pt x="517" y="258"/>
                    </a:lnTo>
                    <a:lnTo>
                      <a:pt x="515" y="259"/>
                    </a:lnTo>
                    <a:lnTo>
                      <a:pt x="513" y="260"/>
                    </a:lnTo>
                    <a:lnTo>
                      <a:pt x="512" y="262"/>
                    </a:lnTo>
                    <a:lnTo>
                      <a:pt x="512" y="266"/>
                    </a:lnTo>
                    <a:lnTo>
                      <a:pt x="511" y="267"/>
                    </a:lnTo>
                    <a:lnTo>
                      <a:pt x="511" y="269"/>
                    </a:lnTo>
                    <a:lnTo>
                      <a:pt x="509" y="271"/>
                    </a:lnTo>
                    <a:lnTo>
                      <a:pt x="506" y="272"/>
                    </a:lnTo>
                    <a:lnTo>
                      <a:pt x="502" y="273"/>
                    </a:lnTo>
                    <a:lnTo>
                      <a:pt x="501" y="273"/>
                    </a:lnTo>
                    <a:lnTo>
                      <a:pt x="492" y="282"/>
                    </a:lnTo>
                    <a:lnTo>
                      <a:pt x="483" y="291"/>
                    </a:lnTo>
                    <a:lnTo>
                      <a:pt x="484" y="292"/>
                    </a:lnTo>
                    <a:lnTo>
                      <a:pt x="486" y="294"/>
                    </a:lnTo>
                    <a:lnTo>
                      <a:pt x="487" y="294"/>
                    </a:lnTo>
                    <a:lnTo>
                      <a:pt x="488" y="294"/>
                    </a:lnTo>
                    <a:lnTo>
                      <a:pt x="488" y="295"/>
                    </a:lnTo>
                    <a:lnTo>
                      <a:pt x="488" y="296"/>
                    </a:lnTo>
                    <a:lnTo>
                      <a:pt x="488" y="297"/>
                    </a:lnTo>
                    <a:lnTo>
                      <a:pt x="484" y="299"/>
                    </a:lnTo>
                    <a:lnTo>
                      <a:pt x="481" y="300"/>
                    </a:lnTo>
                    <a:lnTo>
                      <a:pt x="480" y="301"/>
                    </a:lnTo>
                    <a:lnTo>
                      <a:pt x="478" y="300"/>
                    </a:lnTo>
                    <a:lnTo>
                      <a:pt x="477" y="300"/>
                    </a:lnTo>
                    <a:lnTo>
                      <a:pt x="477" y="301"/>
                    </a:lnTo>
                    <a:lnTo>
                      <a:pt x="475" y="302"/>
                    </a:lnTo>
                    <a:lnTo>
                      <a:pt x="475" y="306"/>
                    </a:lnTo>
                    <a:lnTo>
                      <a:pt x="474" y="310"/>
                    </a:lnTo>
                    <a:lnTo>
                      <a:pt x="471" y="309"/>
                    </a:lnTo>
                    <a:lnTo>
                      <a:pt x="469" y="308"/>
                    </a:lnTo>
                    <a:lnTo>
                      <a:pt x="465" y="304"/>
                    </a:lnTo>
                    <a:lnTo>
                      <a:pt x="463" y="307"/>
                    </a:lnTo>
                    <a:lnTo>
                      <a:pt x="462" y="309"/>
                    </a:lnTo>
                    <a:lnTo>
                      <a:pt x="462" y="313"/>
                    </a:lnTo>
                    <a:lnTo>
                      <a:pt x="461" y="314"/>
                    </a:lnTo>
                    <a:lnTo>
                      <a:pt x="460" y="315"/>
                    </a:lnTo>
                    <a:lnTo>
                      <a:pt x="458" y="315"/>
                    </a:lnTo>
                    <a:lnTo>
                      <a:pt x="454" y="314"/>
                    </a:lnTo>
                    <a:lnTo>
                      <a:pt x="451" y="313"/>
                    </a:lnTo>
                    <a:lnTo>
                      <a:pt x="447" y="312"/>
                    </a:lnTo>
                    <a:lnTo>
                      <a:pt x="443" y="311"/>
                    </a:lnTo>
                    <a:lnTo>
                      <a:pt x="440" y="310"/>
                    </a:lnTo>
                    <a:lnTo>
                      <a:pt x="439" y="308"/>
                    </a:lnTo>
                    <a:lnTo>
                      <a:pt x="437" y="307"/>
                    </a:lnTo>
                    <a:lnTo>
                      <a:pt x="434" y="305"/>
                    </a:lnTo>
                    <a:lnTo>
                      <a:pt x="430" y="305"/>
                    </a:lnTo>
                    <a:lnTo>
                      <a:pt x="425" y="305"/>
                    </a:lnTo>
                    <a:lnTo>
                      <a:pt x="424" y="303"/>
                    </a:lnTo>
                    <a:lnTo>
                      <a:pt x="424" y="302"/>
                    </a:lnTo>
                    <a:lnTo>
                      <a:pt x="423" y="302"/>
                    </a:lnTo>
                    <a:lnTo>
                      <a:pt x="421" y="302"/>
                    </a:lnTo>
                    <a:lnTo>
                      <a:pt x="420" y="304"/>
                    </a:lnTo>
                    <a:lnTo>
                      <a:pt x="415" y="309"/>
                    </a:lnTo>
                    <a:lnTo>
                      <a:pt x="412" y="313"/>
                    </a:lnTo>
                    <a:lnTo>
                      <a:pt x="407" y="317"/>
                    </a:lnTo>
                    <a:lnTo>
                      <a:pt x="402" y="321"/>
                    </a:lnTo>
                    <a:lnTo>
                      <a:pt x="401" y="323"/>
                    </a:lnTo>
                    <a:lnTo>
                      <a:pt x="397" y="323"/>
                    </a:lnTo>
                    <a:lnTo>
                      <a:pt x="392" y="323"/>
                    </a:lnTo>
                    <a:lnTo>
                      <a:pt x="387" y="323"/>
                    </a:lnTo>
                    <a:lnTo>
                      <a:pt x="376" y="322"/>
                    </a:lnTo>
                    <a:lnTo>
                      <a:pt x="371" y="321"/>
                    </a:lnTo>
                    <a:lnTo>
                      <a:pt x="369" y="321"/>
                    </a:lnTo>
                    <a:lnTo>
                      <a:pt x="361" y="319"/>
                    </a:lnTo>
                    <a:lnTo>
                      <a:pt x="356" y="318"/>
                    </a:lnTo>
                    <a:lnTo>
                      <a:pt x="348" y="317"/>
                    </a:lnTo>
                    <a:lnTo>
                      <a:pt x="339" y="317"/>
                    </a:lnTo>
                    <a:lnTo>
                      <a:pt x="338" y="314"/>
                    </a:lnTo>
                    <a:lnTo>
                      <a:pt x="338" y="312"/>
                    </a:lnTo>
                    <a:lnTo>
                      <a:pt x="336" y="307"/>
                    </a:lnTo>
                    <a:lnTo>
                      <a:pt x="335" y="305"/>
                    </a:lnTo>
                    <a:lnTo>
                      <a:pt x="335" y="304"/>
                    </a:lnTo>
                    <a:lnTo>
                      <a:pt x="339" y="297"/>
                    </a:lnTo>
                    <a:lnTo>
                      <a:pt x="341" y="288"/>
                    </a:lnTo>
                    <a:lnTo>
                      <a:pt x="340" y="286"/>
                    </a:lnTo>
                    <a:lnTo>
                      <a:pt x="339" y="283"/>
                    </a:lnTo>
                    <a:lnTo>
                      <a:pt x="336" y="279"/>
                    </a:lnTo>
                    <a:lnTo>
                      <a:pt x="332" y="276"/>
                    </a:lnTo>
                    <a:lnTo>
                      <a:pt x="328" y="272"/>
                    </a:lnTo>
                    <a:lnTo>
                      <a:pt x="327" y="269"/>
                    </a:lnTo>
                    <a:lnTo>
                      <a:pt x="327" y="266"/>
                    </a:lnTo>
                    <a:lnTo>
                      <a:pt x="329" y="258"/>
                    </a:lnTo>
                    <a:lnTo>
                      <a:pt x="328" y="254"/>
                    </a:lnTo>
                    <a:lnTo>
                      <a:pt x="327" y="250"/>
                    </a:lnTo>
                    <a:lnTo>
                      <a:pt x="326" y="248"/>
                    </a:lnTo>
                    <a:lnTo>
                      <a:pt x="323" y="247"/>
                    </a:lnTo>
                    <a:lnTo>
                      <a:pt x="321" y="247"/>
                    </a:lnTo>
                    <a:lnTo>
                      <a:pt x="318" y="247"/>
                    </a:lnTo>
                    <a:lnTo>
                      <a:pt x="312" y="246"/>
                    </a:lnTo>
                    <a:lnTo>
                      <a:pt x="307" y="246"/>
                    </a:lnTo>
                    <a:lnTo>
                      <a:pt x="304" y="244"/>
                    </a:lnTo>
                    <a:lnTo>
                      <a:pt x="303" y="243"/>
                    </a:lnTo>
                    <a:lnTo>
                      <a:pt x="301" y="243"/>
                    </a:lnTo>
                    <a:lnTo>
                      <a:pt x="299" y="244"/>
                    </a:lnTo>
                    <a:lnTo>
                      <a:pt x="295" y="246"/>
                    </a:lnTo>
                    <a:lnTo>
                      <a:pt x="291" y="249"/>
                    </a:lnTo>
                    <a:lnTo>
                      <a:pt x="286" y="247"/>
                    </a:lnTo>
                    <a:lnTo>
                      <a:pt x="283" y="244"/>
                    </a:lnTo>
                    <a:lnTo>
                      <a:pt x="279" y="241"/>
                    </a:lnTo>
                    <a:lnTo>
                      <a:pt x="274" y="239"/>
                    </a:lnTo>
                    <a:lnTo>
                      <a:pt x="271" y="237"/>
                    </a:lnTo>
                    <a:lnTo>
                      <a:pt x="270" y="237"/>
                    </a:lnTo>
                    <a:lnTo>
                      <a:pt x="269" y="236"/>
                    </a:lnTo>
                    <a:lnTo>
                      <a:pt x="266" y="232"/>
                    </a:lnTo>
                    <a:lnTo>
                      <a:pt x="263" y="229"/>
                    </a:lnTo>
                    <a:lnTo>
                      <a:pt x="258" y="227"/>
                    </a:lnTo>
                    <a:lnTo>
                      <a:pt x="254" y="225"/>
                    </a:lnTo>
                    <a:lnTo>
                      <a:pt x="250" y="223"/>
                    </a:lnTo>
                    <a:lnTo>
                      <a:pt x="245" y="221"/>
                    </a:lnTo>
                    <a:lnTo>
                      <a:pt x="239" y="220"/>
                    </a:lnTo>
                    <a:lnTo>
                      <a:pt x="235" y="218"/>
                    </a:lnTo>
                    <a:lnTo>
                      <a:pt x="231" y="215"/>
                    </a:lnTo>
                    <a:lnTo>
                      <a:pt x="229" y="214"/>
                    </a:lnTo>
                    <a:lnTo>
                      <a:pt x="228" y="213"/>
                    </a:lnTo>
                    <a:lnTo>
                      <a:pt x="226" y="216"/>
                    </a:lnTo>
                    <a:lnTo>
                      <a:pt x="224" y="217"/>
                    </a:lnTo>
                    <a:lnTo>
                      <a:pt x="223" y="217"/>
                    </a:lnTo>
                    <a:lnTo>
                      <a:pt x="219" y="216"/>
                    </a:lnTo>
                    <a:lnTo>
                      <a:pt x="216" y="218"/>
                    </a:lnTo>
                    <a:lnTo>
                      <a:pt x="213" y="220"/>
                    </a:lnTo>
                    <a:lnTo>
                      <a:pt x="211" y="221"/>
                    </a:lnTo>
                    <a:lnTo>
                      <a:pt x="209" y="222"/>
                    </a:lnTo>
                    <a:lnTo>
                      <a:pt x="208" y="222"/>
                    </a:lnTo>
                    <a:lnTo>
                      <a:pt x="205" y="222"/>
                    </a:lnTo>
                    <a:lnTo>
                      <a:pt x="199" y="222"/>
                    </a:lnTo>
                    <a:lnTo>
                      <a:pt x="192" y="222"/>
                    </a:lnTo>
                    <a:lnTo>
                      <a:pt x="191" y="223"/>
                    </a:lnTo>
                    <a:lnTo>
                      <a:pt x="189" y="224"/>
                    </a:lnTo>
                    <a:lnTo>
                      <a:pt x="187" y="225"/>
                    </a:lnTo>
                    <a:lnTo>
                      <a:pt x="186" y="225"/>
                    </a:lnTo>
                    <a:lnTo>
                      <a:pt x="169" y="225"/>
                    </a:lnTo>
                    <a:lnTo>
                      <a:pt x="152" y="225"/>
                    </a:lnTo>
                    <a:lnTo>
                      <a:pt x="135" y="225"/>
                    </a:lnTo>
                    <a:lnTo>
                      <a:pt x="118" y="224"/>
                    </a:lnTo>
                    <a:lnTo>
                      <a:pt x="118" y="223"/>
                    </a:lnTo>
                    <a:lnTo>
                      <a:pt x="118" y="221"/>
                    </a:lnTo>
                    <a:lnTo>
                      <a:pt x="116" y="219"/>
                    </a:lnTo>
                    <a:lnTo>
                      <a:pt x="115" y="217"/>
                    </a:lnTo>
                    <a:lnTo>
                      <a:pt x="114" y="217"/>
                    </a:lnTo>
                    <a:lnTo>
                      <a:pt x="112" y="215"/>
                    </a:lnTo>
                    <a:lnTo>
                      <a:pt x="105" y="217"/>
                    </a:lnTo>
                    <a:lnTo>
                      <a:pt x="100" y="218"/>
                    </a:lnTo>
                    <a:lnTo>
                      <a:pt x="87" y="220"/>
                    </a:lnTo>
                    <a:lnTo>
                      <a:pt x="83" y="222"/>
                    </a:lnTo>
                    <a:lnTo>
                      <a:pt x="80" y="224"/>
                    </a:lnTo>
                    <a:lnTo>
                      <a:pt x="76" y="225"/>
                    </a:lnTo>
                    <a:lnTo>
                      <a:pt x="72" y="226"/>
                    </a:lnTo>
                    <a:lnTo>
                      <a:pt x="67" y="226"/>
                    </a:lnTo>
                    <a:lnTo>
                      <a:pt x="64" y="225"/>
                    </a:lnTo>
                    <a:lnTo>
                      <a:pt x="61" y="224"/>
                    </a:lnTo>
                    <a:lnTo>
                      <a:pt x="58" y="224"/>
                    </a:lnTo>
                    <a:lnTo>
                      <a:pt x="56" y="225"/>
                    </a:lnTo>
                    <a:lnTo>
                      <a:pt x="54" y="225"/>
                    </a:lnTo>
                    <a:lnTo>
                      <a:pt x="47" y="222"/>
                    </a:lnTo>
                    <a:lnTo>
                      <a:pt x="44" y="220"/>
                    </a:lnTo>
                    <a:lnTo>
                      <a:pt x="39" y="219"/>
                    </a:lnTo>
                    <a:lnTo>
                      <a:pt x="31" y="220"/>
                    </a:lnTo>
                    <a:lnTo>
                      <a:pt x="24" y="220"/>
                    </a:lnTo>
                    <a:lnTo>
                      <a:pt x="17" y="219"/>
                    </a:lnTo>
                    <a:lnTo>
                      <a:pt x="15" y="219"/>
                    </a:lnTo>
                    <a:lnTo>
                      <a:pt x="14" y="219"/>
                    </a:lnTo>
                    <a:lnTo>
                      <a:pt x="11" y="217"/>
                    </a:lnTo>
                    <a:lnTo>
                      <a:pt x="10" y="216"/>
                    </a:lnTo>
                    <a:lnTo>
                      <a:pt x="8" y="216"/>
                    </a:lnTo>
                    <a:lnTo>
                      <a:pt x="6" y="216"/>
                    </a:lnTo>
                    <a:lnTo>
                      <a:pt x="2" y="216"/>
                    </a:lnTo>
                  </a:path>
                </a:pathLst>
              </a:custGeom>
              <a:solidFill>
                <a:schemeClr val="bg1">
                  <a:lumMod val="85000"/>
                </a:schemeClr>
              </a:solidFill>
              <a:ln w="3175">
                <a:solidFill>
                  <a:schemeClr val="bg1"/>
                </a:solidFill>
                <a:round/>
                <a:headEnd/>
                <a:tailEnd/>
              </a:ln>
            </p:spPr>
            <p:txBody>
              <a:bodyPr wrap="none" anchor="ctr"/>
              <a:lstStyle/>
              <a:p>
                <a:pPr>
                  <a:defRPr/>
                </a:pPr>
                <a:endParaRPr lang="ru-RU" sz="2000">
                  <a:solidFill>
                    <a:prstClr val="white"/>
                  </a:solidFill>
                  <a:latin typeface="Calibri"/>
                </a:endParaRPr>
              </a:p>
            </p:txBody>
          </p:sp>
          <p:sp>
            <p:nvSpPr>
              <p:cNvPr id="46" name="Freeform 5"/>
              <p:cNvSpPr>
                <a:spLocks/>
              </p:cNvSpPr>
              <p:nvPr/>
            </p:nvSpPr>
            <p:spPr bwMode="auto">
              <a:xfrm>
                <a:off x="3009" y="1770"/>
                <a:ext cx="895" cy="707"/>
              </a:xfrm>
              <a:custGeom>
                <a:avLst/>
                <a:gdLst>
                  <a:gd name="T0" fmla="*/ 58 w 592"/>
                  <a:gd name="T1" fmla="*/ 404 h 421"/>
                  <a:gd name="T2" fmla="*/ 54 w 592"/>
                  <a:gd name="T3" fmla="*/ 390 h 421"/>
                  <a:gd name="T4" fmla="*/ 30 w 592"/>
                  <a:gd name="T5" fmla="*/ 354 h 421"/>
                  <a:gd name="T6" fmla="*/ 14 w 592"/>
                  <a:gd name="T7" fmla="*/ 329 h 421"/>
                  <a:gd name="T8" fmla="*/ 4 w 592"/>
                  <a:gd name="T9" fmla="*/ 292 h 421"/>
                  <a:gd name="T10" fmla="*/ 10 w 592"/>
                  <a:gd name="T11" fmla="*/ 268 h 421"/>
                  <a:gd name="T12" fmla="*/ 19 w 592"/>
                  <a:gd name="T13" fmla="*/ 235 h 421"/>
                  <a:gd name="T14" fmla="*/ 41 w 592"/>
                  <a:gd name="T15" fmla="*/ 233 h 421"/>
                  <a:gd name="T16" fmla="*/ 80 w 592"/>
                  <a:gd name="T17" fmla="*/ 216 h 421"/>
                  <a:gd name="T18" fmla="*/ 108 w 592"/>
                  <a:gd name="T19" fmla="*/ 222 h 421"/>
                  <a:gd name="T20" fmla="*/ 133 w 592"/>
                  <a:gd name="T21" fmla="*/ 216 h 421"/>
                  <a:gd name="T22" fmla="*/ 161 w 592"/>
                  <a:gd name="T23" fmla="*/ 207 h 421"/>
                  <a:gd name="T24" fmla="*/ 184 w 592"/>
                  <a:gd name="T25" fmla="*/ 199 h 421"/>
                  <a:gd name="T26" fmla="*/ 217 w 592"/>
                  <a:gd name="T27" fmla="*/ 195 h 421"/>
                  <a:gd name="T28" fmla="*/ 237 w 592"/>
                  <a:gd name="T29" fmla="*/ 176 h 421"/>
                  <a:gd name="T30" fmla="*/ 252 w 592"/>
                  <a:gd name="T31" fmla="*/ 162 h 421"/>
                  <a:gd name="T32" fmla="*/ 264 w 592"/>
                  <a:gd name="T33" fmla="*/ 136 h 421"/>
                  <a:gd name="T34" fmla="*/ 280 w 592"/>
                  <a:gd name="T35" fmla="*/ 99 h 421"/>
                  <a:gd name="T36" fmla="*/ 302 w 592"/>
                  <a:gd name="T37" fmla="*/ 89 h 421"/>
                  <a:gd name="T38" fmla="*/ 336 w 592"/>
                  <a:gd name="T39" fmla="*/ 80 h 421"/>
                  <a:gd name="T40" fmla="*/ 361 w 592"/>
                  <a:gd name="T41" fmla="*/ 71 h 421"/>
                  <a:gd name="T42" fmla="*/ 373 w 592"/>
                  <a:gd name="T43" fmla="*/ 40 h 421"/>
                  <a:gd name="T44" fmla="*/ 378 w 592"/>
                  <a:gd name="T45" fmla="*/ 30 h 421"/>
                  <a:gd name="T46" fmla="*/ 382 w 592"/>
                  <a:gd name="T47" fmla="*/ 23 h 421"/>
                  <a:gd name="T48" fmla="*/ 401 w 592"/>
                  <a:gd name="T49" fmla="*/ 3 h 421"/>
                  <a:gd name="T50" fmla="*/ 421 w 592"/>
                  <a:gd name="T51" fmla="*/ 3 h 421"/>
                  <a:gd name="T52" fmla="*/ 440 w 592"/>
                  <a:gd name="T53" fmla="*/ 20 h 421"/>
                  <a:gd name="T54" fmla="*/ 460 w 592"/>
                  <a:gd name="T55" fmla="*/ 51 h 421"/>
                  <a:gd name="T56" fmla="*/ 475 w 592"/>
                  <a:gd name="T57" fmla="*/ 94 h 421"/>
                  <a:gd name="T58" fmla="*/ 506 w 592"/>
                  <a:gd name="T59" fmla="*/ 117 h 421"/>
                  <a:gd name="T60" fmla="*/ 524 w 592"/>
                  <a:gd name="T61" fmla="*/ 145 h 421"/>
                  <a:gd name="T62" fmla="*/ 543 w 592"/>
                  <a:gd name="T63" fmla="*/ 187 h 421"/>
                  <a:gd name="T64" fmla="*/ 556 w 592"/>
                  <a:gd name="T65" fmla="*/ 203 h 421"/>
                  <a:gd name="T66" fmla="*/ 565 w 592"/>
                  <a:gd name="T67" fmla="*/ 215 h 421"/>
                  <a:gd name="T68" fmla="*/ 571 w 592"/>
                  <a:gd name="T69" fmla="*/ 218 h 421"/>
                  <a:gd name="T70" fmla="*/ 586 w 592"/>
                  <a:gd name="T71" fmla="*/ 234 h 421"/>
                  <a:gd name="T72" fmla="*/ 583 w 592"/>
                  <a:gd name="T73" fmla="*/ 253 h 421"/>
                  <a:gd name="T74" fmla="*/ 543 w 592"/>
                  <a:gd name="T75" fmla="*/ 281 h 421"/>
                  <a:gd name="T76" fmla="*/ 519 w 592"/>
                  <a:gd name="T77" fmla="*/ 285 h 421"/>
                  <a:gd name="T78" fmla="*/ 488 w 592"/>
                  <a:gd name="T79" fmla="*/ 283 h 421"/>
                  <a:gd name="T80" fmla="*/ 462 w 592"/>
                  <a:gd name="T81" fmla="*/ 277 h 421"/>
                  <a:gd name="T82" fmla="*/ 446 w 592"/>
                  <a:gd name="T83" fmla="*/ 288 h 421"/>
                  <a:gd name="T84" fmla="*/ 436 w 592"/>
                  <a:gd name="T85" fmla="*/ 313 h 421"/>
                  <a:gd name="T86" fmla="*/ 416 w 592"/>
                  <a:gd name="T87" fmla="*/ 314 h 421"/>
                  <a:gd name="T88" fmla="*/ 405 w 592"/>
                  <a:gd name="T89" fmla="*/ 320 h 421"/>
                  <a:gd name="T90" fmla="*/ 381 w 592"/>
                  <a:gd name="T91" fmla="*/ 314 h 421"/>
                  <a:gd name="T92" fmla="*/ 367 w 592"/>
                  <a:gd name="T93" fmla="*/ 302 h 421"/>
                  <a:gd name="T94" fmla="*/ 346 w 592"/>
                  <a:gd name="T95" fmla="*/ 311 h 421"/>
                  <a:gd name="T96" fmla="*/ 328 w 592"/>
                  <a:gd name="T97" fmla="*/ 328 h 421"/>
                  <a:gd name="T98" fmla="*/ 301 w 592"/>
                  <a:gd name="T99" fmla="*/ 338 h 421"/>
                  <a:gd name="T100" fmla="*/ 266 w 592"/>
                  <a:gd name="T101" fmla="*/ 356 h 421"/>
                  <a:gd name="T102" fmla="*/ 207 w 592"/>
                  <a:gd name="T103" fmla="*/ 357 h 421"/>
                  <a:gd name="T104" fmla="*/ 183 w 592"/>
                  <a:gd name="T105" fmla="*/ 355 h 421"/>
                  <a:gd name="T106" fmla="*/ 164 w 592"/>
                  <a:gd name="T107" fmla="*/ 365 h 421"/>
                  <a:gd name="T108" fmla="*/ 149 w 592"/>
                  <a:gd name="T109" fmla="*/ 402 h 421"/>
                  <a:gd name="T110" fmla="*/ 121 w 592"/>
                  <a:gd name="T111" fmla="*/ 400 h 421"/>
                  <a:gd name="T112" fmla="*/ 113 w 592"/>
                  <a:gd name="T113" fmla="*/ 405 h 421"/>
                  <a:gd name="T114" fmla="*/ 71 w 592"/>
                  <a:gd name="T115" fmla="*/ 415 h 421"/>
                  <a:gd name="T116" fmla="*/ 50 w 592"/>
                  <a:gd name="T117" fmla="*/ 420 h 42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2"/>
                  <a:gd name="T178" fmla="*/ 0 h 421"/>
                  <a:gd name="T179" fmla="*/ 592 w 592"/>
                  <a:gd name="T180" fmla="*/ 421 h 42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2" h="421">
                    <a:moveTo>
                      <a:pt x="50" y="420"/>
                    </a:moveTo>
                    <a:lnTo>
                      <a:pt x="51" y="417"/>
                    </a:lnTo>
                    <a:lnTo>
                      <a:pt x="52" y="415"/>
                    </a:lnTo>
                    <a:lnTo>
                      <a:pt x="53" y="412"/>
                    </a:lnTo>
                    <a:lnTo>
                      <a:pt x="54" y="409"/>
                    </a:lnTo>
                    <a:lnTo>
                      <a:pt x="58" y="404"/>
                    </a:lnTo>
                    <a:lnTo>
                      <a:pt x="59" y="402"/>
                    </a:lnTo>
                    <a:lnTo>
                      <a:pt x="60" y="401"/>
                    </a:lnTo>
                    <a:lnTo>
                      <a:pt x="59" y="398"/>
                    </a:lnTo>
                    <a:lnTo>
                      <a:pt x="58" y="396"/>
                    </a:lnTo>
                    <a:lnTo>
                      <a:pt x="57" y="392"/>
                    </a:lnTo>
                    <a:lnTo>
                      <a:pt x="54" y="390"/>
                    </a:lnTo>
                    <a:lnTo>
                      <a:pt x="51" y="389"/>
                    </a:lnTo>
                    <a:lnTo>
                      <a:pt x="49" y="387"/>
                    </a:lnTo>
                    <a:lnTo>
                      <a:pt x="43" y="371"/>
                    </a:lnTo>
                    <a:lnTo>
                      <a:pt x="39" y="364"/>
                    </a:lnTo>
                    <a:lnTo>
                      <a:pt x="33" y="358"/>
                    </a:lnTo>
                    <a:lnTo>
                      <a:pt x="30" y="354"/>
                    </a:lnTo>
                    <a:lnTo>
                      <a:pt x="26" y="351"/>
                    </a:lnTo>
                    <a:lnTo>
                      <a:pt x="20" y="349"/>
                    </a:lnTo>
                    <a:lnTo>
                      <a:pt x="15" y="348"/>
                    </a:lnTo>
                    <a:lnTo>
                      <a:pt x="13" y="341"/>
                    </a:lnTo>
                    <a:lnTo>
                      <a:pt x="13" y="335"/>
                    </a:lnTo>
                    <a:lnTo>
                      <a:pt x="14" y="329"/>
                    </a:lnTo>
                    <a:lnTo>
                      <a:pt x="16" y="322"/>
                    </a:lnTo>
                    <a:lnTo>
                      <a:pt x="13" y="312"/>
                    </a:lnTo>
                    <a:lnTo>
                      <a:pt x="10" y="307"/>
                    </a:lnTo>
                    <a:lnTo>
                      <a:pt x="8" y="301"/>
                    </a:lnTo>
                    <a:lnTo>
                      <a:pt x="6" y="296"/>
                    </a:lnTo>
                    <a:lnTo>
                      <a:pt x="4" y="292"/>
                    </a:lnTo>
                    <a:lnTo>
                      <a:pt x="2" y="287"/>
                    </a:lnTo>
                    <a:lnTo>
                      <a:pt x="0" y="282"/>
                    </a:lnTo>
                    <a:lnTo>
                      <a:pt x="2" y="277"/>
                    </a:lnTo>
                    <a:lnTo>
                      <a:pt x="4" y="275"/>
                    </a:lnTo>
                    <a:lnTo>
                      <a:pt x="7" y="273"/>
                    </a:lnTo>
                    <a:lnTo>
                      <a:pt x="10" y="268"/>
                    </a:lnTo>
                    <a:lnTo>
                      <a:pt x="11" y="263"/>
                    </a:lnTo>
                    <a:lnTo>
                      <a:pt x="13" y="252"/>
                    </a:lnTo>
                    <a:lnTo>
                      <a:pt x="13" y="246"/>
                    </a:lnTo>
                    <a:lnTo>
                      <a:pt x="14" y="242"/>
                    </a:lnTo>
                    <a:lnTo>
                      <a:pt x="16" y="238"/>
                    </a:lnTo>
                    <a:lnTo>
                      <a:pt x="19" y="235"/>
                    </a:lnTo>
                    <a:lnTo>
                      <a:pt x="25" y="236"/>
                    </a:lnTo>
                    <a:lnTo>
                      <a:pt x="29" y="237"/>
                    </a:lnTo>
                    <a:lnTo>
                      <a:pt x="33" y="237"/>
                    </a:lnTo>
                    <a:lnTo>
                      <a:pt x="38" y="237"/>
                    </a:lnTo>
                    <a:lnTo>
                      <a:pt x="40" y="234"/>
                    </a:lnTo>
                    <a:lnTo>
                      <a:pt x="41" y="233"/>
                    </a:lnTo>
                    <a:lnTo>
                      <a:pt x="43" y="231"/>
                    </a:lnTo>
                    <a:lnTo>
                      <a:pt x="45" y="229"/>
                    </a:lnTo>
                    <a:lnTo>
                      <a:pt x="58" y="224"/>
                    </a:lnTo>
                    <a:lnTo>
                      <a:pt x="71" y="219"/>
                    </a:lnTo>
                    <a:lnTo>
                      <a:pt x="75" y="217"/>
                    </a:lnTo>
                    <a:lnTo>
                      <a:pt x="80" y="216"/>
                    </a:lnTo>
                    <a:lnTo>
                      <a:pt x="84" y="215"/>
                    </a:lnTo>
                    <a:lnTo>
                      <a:pt x="88" y="215"/>
                    </a:lnTo>
                    <a:lnTo>
                      <a:pt x="93" y="216"/>
                    </a:lnTo>
                    <a:lnTo>
                      <a:pt x="98" y="219"/>
                    </a:lnTo>
                    <a:lnTo>
                      <a:pt x="103" y="221"/>
                    </a:lnTo>
                    <a:lnTo>
                      <a:pt x="108" y="222"/>
                    </a:lnTo>
                    <a:lnTo>
                      <a:pt x="113" y="223"/>
                    </a:lnTo>
                    <a:lnTo>
                      <a:pt x="117" y="223"/>
                    </a:lnTo>
                    <a:lnTo>
                      <a:pt x="121" y="223"/>
                    </a:lnTo>
                    <a:lnTo>
                      <a:pt x="126" y="223"/>
                    </a:lnTo>
                    <a:lnTo>
                      <a:pt x="129" y="219"/>
                    </a:lnTo>
                    <a:lnTo>
                      <a:pt x="133" y="216"/>
                    </a:lnTo>
                    <a:lnTo>
                      <a:pt x="136" y="213"/>
                    </a:lnTo>
                    <a:lnTo>
                      <a:pt x="140" y="212"/>
                    </a:lnTo>
                    <a:lnTo>
                      <a:pt x="143" y="210"/>
                    </a:lnTo>
                    <a:lnTo>
                      <a:pt x="147" y="209"/>
                    </a:lnTo>
                    <a:lnTo>
                      <a:pt x="154" y="207"/>
                    </a:lnTo>
                    <a:lnTo>
                      <a:pt x="161" y="207"/>
                    </a:lnTo>
                    <a:lnTo>
                      <a:pt x="169" y="205"/>
                    </a:lnTo>
                    <a:lnTo>
                      <a:pt x="174" y="202"/>
                    </a:lnTo>
                    <a:lnTo>
                      <a:pt x="176" y="200"/>
                    </a:lnTo>
                    <a:lnTo>
                      <a:pt x="179" y="199"/>
                    </a:lnTo>
                    <a:lnTo>
                      <a:pt x="181" y="199"/>
                    </a:lnTo>
                    <a:lnTo>
                      <a:pt x="184" y="199"/>
                    </a:lnTo>
                    <a:lnTo>
                      <a:pt x="189" y="199"/>
                    </a:lnTo>
                    <a:lnTo>
                      <a:pt x="196" y="199"/>
                    </a:lnTo>
                    <a:lnTo>
                      <a:pt x="202" y="199"/>
                    </a:lnTo>
                    <a:lnTo>
                      <a:pt x="208" y="199"/>
                    </a:lnTo>
                    <a:lnTo>
                      <a:pt x="212" y="197"/>
                    </a:lnTo>
                    <a:lnTo>
                      <a:pt x="217" y="195"/>
                    </a:lnTo>
                    <a:lnTo>
                      <a:pt x="222" y="192"/>
                    </a:lnTo>
                    <a:lnTo>
                      <a:pt x="223" y="191"/>
                    </a:lnTo>
                    <a:lnTo>
                      <a:pt x="224" y="189"/>
                    </a:lnTo>
                    <a:lnTo>
                      <a:pt x="228" y="185"/>
                    </a:lnTo>
                    <a:lnTo>
                      <a:pt x="233" y="180"/>
                    </a:lnTo>
                    <a:lnTo>
                      <a:pt x="237" y="176"/>
                    </a:lnTo>
                    <a:lnTo>
                      <a:pt x="239" y="174"/>
                    </a:lnTo>
                    <a:lnTo>
                      <a:pt x="242" y="172"/>
                    </a:lnTo>
                    <a:lnTo>
                      <a:pt x="245" y="167"/>
                    </a:lnTo>
                    <a:lnTo>
                      <a:pt x="248" y="165"/>
                    </a:lnTo>
                    <a:lnTo>
                      <a:pt x="250" y="163"/>
                    </a:lnTo>
                    <a:lnTo>
                      <a:pt x="252" y="162"/>
                    </a:lnTo>
                    <a:lnTo>
                      <a:pt x="254" y="160"/>
                    </a:lnTo>
                    <a:lnTo>
                      <a:pt x="256" y="158"/>
                    </a:lnTo>
                    <a:lnTo>
                      <a:pt x="257" y="156"/>
                    </a:lnTo>
                    <a:lnTo>
                      <a:pt x="257" y="155"/>
                    </a:lnTo>
                    <a:lnTo>
                      <a:pt x="260" y="145"/>
                    </a:lnTo>
                    <a:lnTo>
                      <a:pt x="264" y="136"/>
                    </a:lnTo>
                    <a:lnTo>
                      <a:pt x="266" y="122"/>
                    </a:lnTo>
                    <a:lnTo>
                      <a:pt x="268" y="114"/>
                    </a:lnTo>
                    <a:lnTo>
                      <a:pt x="271" y="107"/>
                    </a:lnTo>
                    <a:lnTo>
                      <a:pt x="274" y="103"/>
                    </a:lnTo>
                    <a:lnTo>
                      <a:pt x="277" y="101"/>
                    </a:lnTo>
                    <a:lnTo>
                      <a:pt x="280" y="99"/>
                    </a:lnTo>
                    <a:lnTo>
                      <a:pt x="282" y="96"/>
                    </a:lnTo>
                    <a:lnTo>
                      <a:pt x="289" y="95"/>
                    </a:lnTo>
                    <a:lnTo>
                      <a:pt x="294" y="94"/>
                    </a:lnTo>
                    <a:lnTo>
                      <a:pt x="298" y="93"/>
                    </a:lnTo>
                    <a:lnTo>
                      <a:pt x="299" y="90"/>
                    </a:lnTo>
                    <a:lnTo>
                      <a:pt x="302" y="89"/>
                    </a:lnTo>
                    <a:lnTo>
                      <a:pt x="304" y="87"/>
                    </a:lnTo>
                    <a:lnTo>
                      <a:pt x="308" y="85"/>
                    </a:lnTo>
                    <a:lnTo>
                      <a:pt x="313" y="83"/>
                    </a:lnTo>
                    <a:lnTo>
                      <a:pt x="319" y="82"/>
                    </a:lnTo>
                    <a:lnTo>
                      <a:pt x="324" y="81"/>
                    </a:lnTo>
                    <a:lnTo>
                      <a:pt x="336" y="80"/>
                    </a:lnTo>
                    <a:lnTo>
                      <a:pt x="345" y="80"/>
                    </a:lnTo>
                    <a:lnTo>
                      <a:pt x="354" y="81"/>
                    </a:lnTo>
                    <a:lnTo>
                      <a:pt x="355" y="80"/>
                    </a:lnTo>
                    <a:lnTo>
                      <a:pt x="357" y="78"/>
                    </a:lnTo>
                    <a:lnTo>
                      <a:pt x="359" y="75"/>
                    </a:lnTo>
                    <a:lnTo>
                      <a:pt x="361" y="71"/>
                    </a:lnTo>
                    <a:lnTo>
                      <a:pt x="366" y="63"/>
                    </a:lnTo>
                    <a:lnTo>
                      <a:pt x="368" y="60"/>
                    </a:lnTo>
                    <a:lnTo>
                      <a:pt x="370" y="58"/>
                    </a:lnTo>
                    <a:lnTo>
                      <a:pt x="371" y="53"/>
                    </a:lnTo>
                    <a:lnTo>
                      <a:pt x="372" y="46"/>
                    </a:lnTo>
                    <a:lnTo>
                      <a:pt x="373" y="40"/>
                    </a:lnTo>
                    <a:lnTo>
                      <a:pt x="375" y="34"/>
                    </a:lnTo>
                    <a:lnTo>
                      <a:pt x="377" y="32"/>
                    </a:lnTo>
                    <a:lnTo>
                      <a:pt x="377" y="31"/>
                    </a:lnTo>
                    <a:lnTo>
                      <a:pt x="378" y="30"/>
                    </a:lnTo>
                    <a:lnTo>
                      <a:pt x="379" y="28"/>
                    </a:lnTo>
                    <a:lnTo>
                      <a:pt x="380" y="26"/>
                    </a:lnTo>
                    <a:lnTo>
                      <a:pt x="380" y="25"/>
                    </a:lnTo>
                    <a:lnTo>
                      <a:pt x="381" y="24"/>
                    </a:lnTo>
                    <a:lnTo>
                      <a:pt x="382" y="24"/>
                    </a:lnTo>
                    <a:lnTo>
                      <a:pt x="382" y="23"/>
                    </a:lnTo>
                    <a:lnTo>
                      <a:pt x="386" y="18"/>
                    </a:lnTo>
                    <a:lnTo>
                      <a:pt x="389" y="14"/>
                    </a:lnTo>
                    <a:lnTo>
                      <a:pt x="391" y="11"/>
                    </a:lnTo>
                    <a:lnTo>
                      <a:pt x="394" y="9"/>
                    </a:lnTo>
                    <a:lnTo>
                      <a:pt x="398" y="5"/>
                    </a:lnTo>
                    <a:lnTo>
                      <a:pt x="401" y="3"/>
                    </a:lnTo>
                    <a:lnTo>
                      <a:pt x="404" y="0"/>
                    </a:lnTo>
                    <a:lnTo>
                      <a:pt x="409" y="1"/>
                    </a:lnTo>
                    <a:lnTo>
                      <a:pt x="413" y="1"/>
                    </a:lnTo>
                    <a:lnTo>
                      <a:pt x="418" y="1"/>
                    </a:lnTo>
                    <a:lnTo>
                      <a:pt x="421" y="2"/>
                    </a:lnTo>
                    <a:lnTo>
                      <a:pt x="421" y="3"/>
                    </a:lnTo>
                    <a:lnTo>
                      <a:pt x="422" y="3"/>
                    </a:lnTo>
                    <a:lnTo>
                      <a:pt x="423" y="5"/>
                    </a:lnTo>
                    <a:lnTo>
                      <a:pt x="426" y="7"/>
                    </a:lnTo>
                    <a:lnTo>
                      <a:pt x="431" y="9"/>
                    </a:lnTo>
                    <a:lnTo>
                      <a:pt x="436" y="16"/>
                    </a:lnTo>
                    <a:lnTo>
                      <a:pt x="440" y="20"/>
                    </a:lnTo>
                    <a:lnTo>
                      <a:pt x="443" y="22"/>
                    </a:lnTo>
                    <a:lnTo>
                      <a:pt x="447" y="28"/>
                    </a:lnTo>
                    <a:lnTo>
                      <a:pt x="450" y="34"/>
                    </a:lnTo>
                    <a:lnTo>
                      <a:pt x="453" y="40"/>
                    </a:lnTo>
                    <a:lnTo>
                      <a:pt x="458" y="44"/>
                    </a:lnTo>
                    <a:lnTo>
                      <a:pt x="460" y="51"/>
                    </a:lnTo>
                    <a:lnTo>
                      <a:pt x="461" y="57"/>
                    </a:lnTo>
                    <a:lnTo>
                      <a:pt x="462" y="72"/>
                    </a:lnTo>
                    <a:lnTo>
                      <a:pt x="463" y="78"/>
                    </a:lnTo>
                    <a:lnTo>
                      <a:pt x="465" y="84"/>
                    </a:lnTo>
                    <a:lnTo>
                      <a:pt x="469" y="90"/>
                    </a:lnTo>
                    <a:lnTo>
                      <a:pt x="475" y="94"/>
                    </a:lnTo>
                    <a:lnTo>
                      <a:pt x="481" y="100"/>
                    </a:lnTo>
                    <a:lnTo>
                      <a:pt x="487" y="104"/>
                    </a:lnTo>
                    <a:lnTo>
                      <a:pt x="494" y="107"/>
                    </a:lnTo>
                    <a:lnTo>
                      <a:pt x="502" y="110"/>
                    </a:lnTo>
                    <a:lnTo>
                      <a:pt x="504" y="114"/>
                    </a:lnTo>
                    <a:lnTo>
                      <a:pt x="506" y="117"/>
                    </a:lnTo>
                    <a:lnTo>
                      <a:pt x="510" y="122"/>
                    </a:lnTo>
                    <a:lnTo>
                      <a:pt x="514" y="127"/>
                    </a:lnTo>
                    <a:lnTo>
                      <a:pt x="520" y="133"/>
                    </a:lnTo>
                    <a:lnTo>
                      <a:pt x="522" y="138"/>
                    </a:lnTo>
                    <a:lnTo>
                      <a:pt x="523" y="142"/>
                    </a:lnTo>
                    <a:lnTo>
                      <a:pt x="524" y="145"/>
                    </a:lnTo>
                    <a:lnTo>
                      <a:pt x="524" y="153"/>
                    </a:lnTo>
                    <a:lnTo>
                      <a:pt x="526" y="160"/>
                    </a:lnTo>
                    <a:lnTo>
                      <a:pt x="529" y="166"/>
                    </a:lnTo>
                    <a:lnTo>
                      <a:pt x="534" y="172"/>
                    </a:lnTo>
                    <a:lnTo>
                      <a:pt x="539" y="180"/>
                    </a:lnTo>
                    <a:lnTo>
                      <a:pt x="543" y="187"/>
                    </a:lnTo>
                    <a:lnTo>
                      <a:pt x="544" y="191"/>
                    </a:lnTo>
                    <a:lnTo>
                      <a:pt x="544" y="193"/>
                    </a:lnTo>
                    <a:lnTo>
                      <a:pt x="545" y="195"/>
                    </a:lnTo>
                    <a:lnTo>
                      <a:pt x="549" y="198"/>
                    </a:lnTo>
                    <a:lnTo>
                      <a:pt x="554" y="200"/>
                    </a:lnTo>
                    <a:lnTo>
                      <a:pt x="556" y="203"/>
                    </a:lnTo>
                    <a:lnTo>
                      <a:pt x="558" y="205"/>
                    </a:lnTo>
                    <a:lnTo>
                      <a:pt x="560" y="208"/>
                    </a:lnTo>
                    <a:lnTo>
                      <a:pt x="563" y="210"/>
                    </a:lnTo>
                    <a:lnTo>
                      <a:pt x="565" y="213"/>
                    </a:lnTo>
                    <a:lnTo>
                      <a:pt x="565" y="215"/>
                    </a:lnTo>
                    <a:lnTo>
                      <a:pt x="565" y="214"/>
                    </a:lnTo>
                    <a:lnTo>
                      <a:pt x="565" y="213"/>
                    </a:lnTo>
                    <a:lnTo>
                      <a:pt x="566" y="213"/>
                    </a:lnTo>
                    <a:lnTo>
                      <a:pt x="567" y="214"/>
                    </a:lnTo>
                    <a:lnTo>
                      <a:pt x="570" y="216"/>
                    </a:lnTo>
                    <a:lnTo>
                      <a:pt x="571" y="218"/>
                    </a:lnTo>
                    <a:lnTo>
                      <a:pt x="572" y="221"/>
                    </a:lnTo>
                    <a:lnTo>
                      <a:pt x="573" y="223"/>
                    </a:lnTo>
                    <a:lnTo>
                      <a:pt x="575" y="224"/>
                    </a:lnTo>
                    <a:lnTo>
                      <a:pt x="579" y="228"/>
                    </a:lnTo>
                    <a:lnTo>
                      <a:pt x="583" y="232"/>
                    </a:lnTo>
                    <a:lnTo>
                      <a:pt x="586" y="234"/>
                    </a:lnTo>
                    <a:lnTo>
                      <a:pt x="590" y="238"/>
                    </a:lnTo>
                    <a:lnTo>
                      <a:pt x="591" y="242"/>
                    </a:lnTo>
                    <a:lnTo>
                      <a:pt x="591" y="246"/>
                    </a:lnTo>
                    <a:lnTo>
                      <a:pt x="591" y="249"/>
                    </a:lnTo>
                    <a:lnTo>
                      <a:pt x="589" y="251"/>
                    </a:lnTo>
                    <a:lnTo>
                      <a:pt x="583" y="253"/>
                    </a:lnTo>
                    <a:lnTo>
                      <a:pt x="574" y="254"/>
                    </a:lnTo>
                    <a:lnTo>
                      <a:pt x="565" y="261"/>
                    </a:lnTo>
                    <a:lnTo>
                      <a:pt x="557" y="266"/>
                    </a:lnTo>
                    <a:lnTo>
                      <a:pt x="549" y="273"/>
                    </a:lnTo>
                    <a:lnTo>
                      <a:pt x="546" y="276"/>
                    </a:lnTo>
                    <a:lnTo>
                      <a:pt x="543" y="281"/>
                    </a:lnTo>
                    <a:lnTo>
                      <a:pt x="542" y="282"/>
                    </a:lnTo>
                    <a:lnTo>
                      <a:pt x="539" y="282"/>
                    </a:lnTo>
                    <a:lnTo>
                      <a:pt x="535" y="283"/>
                    </a:lnTo>
                    <a:lnTo>
                      <a:pt x="531" y="284"/>
                    </a:lnTo>
                    <a:lnTo>
                      <a:pt x="522" y="284"/>
                    </a:lnTo>
                    <a:lnTo>
                      <a:pt x="519" y="285"/>
                    </a:lnTo>
                    <a:lnTo>
                      <a:pt x="516" y="285"/>
                    </a:lnTo>
                    <a:lnTo>
                      <a:pt x="511" y="287"/>
                    </a:lnTo>
                    <a:lnTo>
                      <a:pt x="506" y="288"/>
                    </a:lnTo>
                    <a:lnTo>
                      <a:pt x="502" y="287"/>
                    </a:lnTo>
                    <a:lnTo>
                      <a:pt x="497" y="286"/>
                    </a:lnTo>
                    <a:lnTo>
                      <a:pt x="488" y="283"/>
                    </a:lnTo>
                    <a:lnTo>
                      <a:pt x="483" y="282"/>
                    </a:lnTo>
                    <a:lnTo>
                      <a:pt x="479" y="280"/>
                    </a:lnTo>
                    <a:lnTo>
                      <a:pt x="476" y="278"/>
                    </a:lnTo>
                    <a:lnTo>
                      <a:pt x="473" y="277"/>
                    </a:lnTo>
                    <a:lnTo>
                      <a:pt x="468" y="276"/>
                    </a:lnTo>
                    <a:lnTo>
                      <a:pt x="462" y="277"/>
                    </a:lnTo>
                    <a:lnTo>
                      <a:pt x="459" y="278"/>
                    </a:lnTo>
                    <a:lnTo>
                      <a:pt x="454" y="278"/>
                    </a:lnTo>
                    <a:lnTo>
                      <a:pt x="451" y="280"/>
                    </a:lnTo>
                    <a:lnTo>
                      <a:pt x="449" y="282"/>
                    </a:lnTo>
                    <a:lnTo>
                      <a:pt x="448" y="284"/>
                    </a:lnTo>
                    <a:lnTo>
                      <a:pt x="446" y="288"/>
                    </a:lnTo>
                    <a:lnTo>
                      <a:pt x="445" y="293"/>
                    </a:lnTo>
                    <a:lnTo>
                      <a:pt x="443" y="298"/>
                    </a:lnTo>
                    <a:lnTo>
                      <a:pt x="442" y="302"/>
                    </a:lnTo>
                    <a:lnTo>
                      <a:pt x="438" y="307"/>
                    </a:lnTo>
                    <a:lnTo>
                      <a:pt x="437" y="311"/>
                    </a:lnTo>
                    <a:lnTo>
                      <a:pt x="436" y="313"/>
                    </a:lnTo>
                    <a:lnTo>
                      <a:pt x="435" y="315"/>
                    </a:lnTo>
                    <a:lnTo>
                      <a:pt x="433" y="315"/>
                    </a:lnTo>
                    <a:lnTo>
                      <a:pt x="429" y="315"/>
                    </a:lnTo>
                    <a:lnTo>
                      <a:pt x="426" y="315"/>
                    </a:lnTo>
                    <a:lnTo>
                      <a:pt x="422" y="314"/>
                    </a:lnTo>
                    <a:lnTo>
                      <a:pt x="416" y="314"/>
                    </a:lnTo>
                    <a:lnTo>
                      <a:pt x="411" y="315"/>
                    </a:lnTo>
                    <a:lnTo>
                      <a:pt x="410" y="316"/>
                    </a:lnTo>
                    <a:lnTo>
                      <a:pt x="410" y="317"/>
                    </a:lnTo>
                    <a:lnTo>
                      <a:pt x="409" y="318"/>
                    </a:lnTo>
                    <a:lnTo>
                      <a:pt x="408" y="319"/>
                    </a:lnTo>
                    <a:lnTo>
                      <a:pt x="405" y="320"/>
                    </a:lnTo>
                    <a:lnTo>
                      <a:pt x="401" y="321"/>
                    </a:lnTo>
                    <a:lnTo>
                      <a:pt x="399" y="322"/>
                    </a:lnTo>
                    <a:lnTo>
                      <a:pt x="398" y="322"/>
                    </a:lnTo>
                    <a:lnTo>
                      <a:pt x="390" y="317"/>
                    </a:lnTo>
                    <a:lnTo>
                      <a:pt x="386" y="315"/>
                    </a:lnTo>
                    <a:lnTo>
                      <a:pt x="381" y="314"/>
                    </a:lnTo>
                    <a:lnTo>
                      <a:pt x="379" y="311"/>
                    </a:lnTo>
                    <a:lnTo>
                      <a:pt x="376" y="309"/>
                    </a:lnTo>
                    <a:lnTo>
                      <a:pt x="373" y="307"/>
                    </a:lnTo>
                    <a:lnTo>
                      <a:pt x="370" y="305"/>
                    </a:lnTo>
                    <a:lnTo>
                      <a:pt x="369" y="303"/>
                    </a:lnTo>
                    <a:lnTo>
                      <a:pt x="367" y="302"/>
                    </a:lnTo>
                    <a:lnTo>
                      <a:pt x="365" y="301"/>
                    </a:lnTo>
                    <a:lnTo>
                      <a:pt x="363" y="301"/>
                    </a:lnTo>
                    <a:lnTo>
                      <a:pt x="360" y="302"/>
                    </a:lnTo>
                    <a:lnTo>
                      <a:pt x="355" y="305"/>
                    </a:lnTo>
                    <a:lnTo>
                      <a:pt x="351" y="309"/>
                    </a:lnTo>
                    <a:lnTo>
                      <a:pt x="346" y="311"/>
                    </a:lnTo>
                    <a:lnTo>
                      <a:pt x="340" y="313"/>
                    </a:lnTo>
                    <a:lnTo>
                      <a:pt x="334" y="314"/>
                    </a:lnTo>
                    <a:lnTo>
                      <a:pt x="332" y="317"/>
                    </a:lnTo>
                    <a:lnTo>
                      <a:pt x="331" y="321"/>
                    </a:lnTo>
                    <a:lnTo>
                      <a:pt x="329" y="325"/>
                    </a:lnTo>
                    <a:lnTo>
                      <a:pt x="328" y="328"/>
                    </a:lnTo>
                    <a:lnTo>
                      <a:pt x="326" y="329"/>
                    </a:lnTo>
                    <a:lnTo>
                      <a:pt x="323" y="331"/>
                    </a:lnTo>
                    <a:lnTo>
                      <a:pt x="319" y="332"/>
                    </a:lnTo>
                    <a:lnTo>
                      <a:pt x="315" y="334"/>
                    </a:lnTo>
                    <a:lnTo>
                      <a:pt x="305" y="338"/>
                    </a:lnTo>
                    <a:lnTo>
                      <a:pt x="301" y="338"/>
                    </a:lnTo>
                    <a:lnTo>
                      <a:pt x="299" y="339"/>
                    </a:lnTo>
                    <a:lnTo>
                      <a:pt x="294" y="343"/>
                    </a:lnTo>
                    <a:lnTo>
                      <a:pt x="286" y="347"/>
                    </a:lnTo>
                    <a:lnTo>
                      <a:pt x="279" y="350"/>
                    </a:lnTo>
                    <a:lnTo>
                      <a:pt x="272" y="352"/>
                    </a:lnTo>
                    <a:lnTo>
                      <a:pt x="266" y="356"/>
                    </a:lnTo>
                    <a:lnTo>
                      <a:pt x="258" y="359"/>
                    </a:lnTo>
                    <a:lnTo>
                      <a:pt x="251" y="363"/>
                    </a:lnTo>
                    <a:lnTo>
                      <a:pt x="244" y="365"/>
                    </a:lnTo>
                    <a:lnTo>
                      <a:pt x="228" y="363"/>
                    </a:lnTo>
                    <a:lnTo>
                      <a:pt x="212" y="360"/>
                    </a:lnTo>
                    <a:lnTo>
                      <a:pt x="207" y="357"/>
                    </a:lnTo>
                    <a:lnTo>
                      <a:pt x="203" y="354"/>
                    </a:lnTo>
                    <a:lnTo>
                      <a:pt x="201" y="354"/>
                    </a:lnTo>
                    <a:lnTo>
                      <a:pt x="198" y="354"/>
                    </a:lnTo>
                    <a:lnTo>
                      <a:pt x="195" y="354"/>
                    </a:lnTo>
                    <a:lnTo>
                      <a:pt x="191" y="354"/>
                    </a:lnTo>
                    <a:lnTo>
                      <a:pt x="183" y="355"/>
                    </a:lnTo>
                    <a:lnTo>
                      <a:pt x="178" y="356"/>
                    </a:lnTo>
                    <a:lnTo>
                      <a:pt x="173" y="356"/>
                    </a:lnTo>
                    <a:lnTo>
                      <a:pt x="171" y="359"/>
                    </a:lnTo>
                    <a:lnTo>
                      <a:pt x="170" y="362"/>
                    </a:lnTo>
                    <a:lnTo>
                      <a:pt x="168" y="364"/>
                    </a:lnTo>
                    <a:lnTo>
                      <a:pt x="164" y="365"/>
                    </a:lnTo>
                    <a:lnTo>
                      <a:pt x="161" y="369"/>
                    </a:lnTo>
                    <a:lnTo>
                      <a:pt x="158" y="375"/>
                    </a:lnTo>
                    <a:lnTo>
                      <a:pt x="152" y="386"/>
                    </a:lnTo>
                    <a:lnTo>
                      <a:pt x="152" y="392"/>
                    </a:lnTo>
                    <a:lnTo>
                      <a:pt x="151" y="397"/>
                    </a:lnTo>
                    <a:lnTo>
                      <a:pt x="149" y="402"/>
                    </a:lnTo>
                    <a:lnTo>
                      <a:pt x="146" y="405"/>
                    </a:lnTo>
                    <a:lnTo>
                      <a:pt x="139" y="402"/>
                    </a:lnTo>
                    <a:lnTo>
                      <a:pt x="133" y="399"/>
                    </a:lnTo>
                    <a:lnTo>
                      <a:pt x="129" y="399"/>
                    </a:lnTo>
                    <a:lnTo>
                      <a:pt x="126" y="399"/>
                    </a:lnTo>
                    <a:lnTo>
                      <a:pt x="121" y="400"/>
                    </a:lnTo>
                    <a:lnTo>
                      <a:pt x="119" y="400"/>
                    </a:lnTo>
                    <a:lnTo>
                      <a:pt x="119" y="401"/>
                    </a:lnTo>
                    <a:lnTo>
                      <a:pt x="119" y="402"/>
                    </a:lnTo>
                    <a:lnTo>
                      <a:pt x="118" y="402"/>
                    </a:lnTo>
                    <a:lnTo>
                      <a:pt x="116" y="404"/>
                    </a:lnTo>
                    <a:lnTo>
                      <a:pt x="113" y="405"/>
                    </a:lnTo>
                    <a:lnTo>
                      <a:pt x="107" y="404"/>
                    </a:lnTo>
                    <a:lnTo>
                      <a:pt x="101" y="405"/>
                    </a:lnTo>
                    <a:lnTo>
                      <a:pt x="95" y="406"/>
                    </a:lnTo>
                    <a:lnTo>
                      <a:pt x="89" y="408"/>
                    </a:lnTo>
                    <a:lnTo>
                      <a:pt x="76" y="413"/>
                    </a:lnTo>
                    <a:lnTo>
                      <a:pt x="71" y="415"/>
                    </a:lnTo>
                    <a:lnTo>
                      <a:pt x="65" y="415"/>
                    </a:lnTo>
                    <a:lnTo>
                      <a:pt x="64" y="417"/>
                    </a:lnTo>
                    <a:lnTo>
                      <a:pt x="62" y="419"/>
                    </a:lnTo>
                    <a:lnTo>
                      <a:pt x="59" y="420"/>
                    </a:lnTo>
                    <a:lnTo>
                      <a:pt x="55" y="420"/>
                    </a:lnTo>
                    <a:lnTo>
                      <a:pt x="50" y="420"/>
                    </a:lnTo>
                  </a:path>
                </a:pathLst>
              </a:custGeom>
              <a:solidFill>
                <a:schemeClr val="bg1">
                  <a:lumMod val="85000"/>
                </a:schemeClr>
              </a:solidFill>
              <a:ln w="3175">
                <a:solidFill>
                  <a:schemeClr val="bg1"/>
                </a:solidFill>
                <a:round/>
                <a:headEnd/>
                <a:tailEnd/>
              </a:ln>
            </p:spPr>
            <p:txBody>
              <a:bodyPr wrap="none" anchor="ctr"/>
              <a:lstStyle/>
              <a:p>
                <a:pPr>
                  <a:defRPr/>
                </a:pPr>
                <a:endParaRPr lang="ru-RU" sz="2000">
                  <a:solidFill>
                    <a:prstClr val="white"/>
                  </a:solidFill>
                  <a:latin typeface="Calibri"/>
                </a:endParaRPr>
              </a:p>
            </p:txBody>
          </p:sp>
          <p:sp>
            <p:nvSpPr>
              <p:cNvPr id="47" name="Freeform 6"/>
              <p:cNvSpPr>
                <a:spLocks/>
              </p:cNvSpPr>
              <p:nvPr/>
            </p:nvSpPr>
            <p:spPr bwMode="auto">
              <a:xfrm>
                <a:off x="3145" y="2546"/>
                <a:ext cx="762" cy="614"/>
              </a:xfrm>
              <a:custGeom>
                <a:avLst/>
                <a:gdLst>
                  <a:gd name="T0" fmla="*/ 43 w 504"/>
                  <a:gd name="T1" fmla="*/ 1 h 366"/>
                  <a:gd name="T2" fmla="*/ 85 w 504"/>
                  <a:gd name="T3" fmla="*/ 10 h 366"/>
                  <a:gd name="T4" fmla="*/ 163 w 504"/>
                  <a:gd name="T5" fmla="*/ 2 h 366"/>
                  <a:gd name="T6" fmla="*/ 192 w 504"/>
                  <a:gd name="T7" fmla="*/ 10 h 366"/>
                  <a:gd name="T8" fmla="*/ 209 w 504"/>
                  <a:gd name="T9" fmla="*/ 23 h 366"/>
                  <a:gd name="T10" fmla="*/ 231 w 504"/>
                  <a:gd name="T11" fmla="*/ 32 h 366"/>
                  <a:gd name="T12" fmla="*/ 266 w 504"/>
                  <a:gd name="T13" fmla="*/ 40 h 366"/>
                  <a:gd name="T14" fmla="*/ 279 w 504"/>
                  <a:gd name="T15" fmla="*/ 68 h 366"/>
                  <a:gd name="T16" fmla="*/ 279 w 504"/>
                  <a:gd name="T17" fmla="*/ 100 h 366"/>
                  <a:gd name="T18" fmla="*/ 333 w 504"/>
                  <a:gd name="T19" fmla="*/ 110 h 366"/>
                  <a:gd name="T20" fmla="*/ 359 w 504"/>
                  <a:gd name="T21" fmla="*/ 89 h 366"/>
                  <a:gd name="T22" fmla="*/ 388 w 504"/>
                  <a:gd name="T23" fmla="*/ 97 h 366"/>
                  <a:gd name="T24" fmla="*/ 409 w 504"/>
                  <a:gd name="T25" fmla="*/ 94 h 366"/>
                  <a:gd name="T26" fmla="*/ 422 w 504"/>
                  <a:gd name="T27" fmla="*/ 84 h 366"/>
                  <a:gd name="T28" fmla="*/ 424 w 504"/>
                  <a:gd name="T29" fmla="*/ 70 h 366"/>
                  <a:gd name="T30" fmla="*/ 443 w 504"/>
                  <a:gd name="T31" fmla="*/ 58 h 366"/>
                  <a:gd name="T32" fmla="*/ 460 w 504"/>
                  <a:gd name="T33" fmla="*/ 36 h 366"/>
                  <a:gd name="T34" fmla="*/ 492 w 504"/>
                  <a:gd name="T35" fmla="*/ 37 h 366"/>
                  <a:gd name="T36" fmla="*/ 497 w 504"/>
                  <a:gd name="T37" fmla="*/ 59 h 366"/>
                  <a:gd name="T38" fmla="*/ 502 w 504"/>
                  <a:gd name="T39" fmla="*/ 87 h 366"/>
                  <a:gd name="T40" fmla="*/ 493 w 504"/>
                  <a:gd name="T41" fmla="*/ 111 h 366"/>
                  <a:gd name="T42" fmla="*/ 493 w 504"/>
                  <a:gd name="T43" fmla="*/ 143 h 366"/>
                  <a:gd name="T44" fmla="*/ 489 w 504"/>
                  <a:gd name="T45" fmla="*/ 176 h 366"/>
                  <a:gd name="T46" fmla="*/ 491 w 504"/>
                  <a:gd name="T47" fmla="*/ 204 h 366"/>
                  <a:gd name="T48" fmla="*/ 485 w 504"/>
                  <a:gd name="T49" fmla="*/ 244 h 366"/>
                  <a:gd name="T50" fmla="*/ 478 w 504"/>
                  <a:gd name="T51" fmla="*/ 268 h 366"/>
                  <a:gd name="T52" fmla="*/ 491 w 504"/>
                  <a:gd name="T53" fmla="*/ 288 h 366"/>
                  <a:gd name="T54" fmla="*/ 475 w 504"/>
                  <a:gd name="T55" fmla="*/ 317 h 366"/>
                  <a:gd name="T56" fmla="*/ 464 w 504"/>
                  <a:gd name="T57" fmla="*/ 330 h 366"/>
                  <a:gd name="T58" fmla="*/ 377 w 504"/>
                  <a:gd name="T59" fmla="*/ 336 h 366"/>
                  <a:gd name="T60" fmla="*/ 347 w 504"/>
                  <a:gd name="T61" fmla="*/ 337 h 366"/>
                  <a:gd name="T62" fmla="*/ 328 w 504"/>
                  <a:gd name="T63" fmla="*/ 353 h 366"/>
                  <a:gd name="T64" fmla="*/ 318 w 504"/>
                  <a:gd name="T65" fmla="*/ 360 h 366"/>
                  <a:gd name="T66" fmla="*/ 300 w 504"/>
                  <a:gd name="T67" fmla="*/ 354 h 366"/>
                  <a:gd name="T68" fmla="*/ 290 w 504"/>
                  <a:gd name="T69" fmla="*/ 332 h 366"/>
                  <a:gd name="T70" fmla="*/ 276 w 504"/>
                  <a:gd name="T71" fmla="*/ 334 h 366"/>
                  <a:gd name="T72" fmla="*/ 269 w 504"/>
                  <a:gd name="T73" fmla="*/ 354 h 366"/>
                  <a:gd name="T74" fmla="*/ 238 w 504"/>
                  <a:gd name="T75" fmla="*/ 357 h 366"/>
                  <a:gd name="T76" fmla="*/ 215 w 504"/>
                  <a:gd name="T77" fmla="*/ 357 h 366"/>
                  <a:gd name="T78" fmla="*/ 210 w 504"/>
                  <a:gd name="T79" fmla="*/ 338 h 366"/>
                  <a:gd name="T80" fmla="*/ 201 w 504"/>
                  <a:gd name="T81" fmla="*/ 357 h 366"/>
                  <a:gd name="T82" fmla="*/ 157 w 504"/>
                  <a:gd name="T83" fmla="*/ 363 h 366"/>
                  <a:gd name="T84" fmla="*/ 135 w 504"/>
                  <a:gd name="T85" fmla="*/ 340 h 366"/>
                  <a:gd name="T86" fmla="*/ 134 w 504"/>
                  <a:gd name="T87" fmla="*/ 302 h 366"/>
                  <a:gd name="T88" fmla="*/ 145 w 504"/>
                  <a:gd name="T89" fmla="*/ 287 h 366"/>
                  <a:gd name="T90" fmla="*/ 169 w 504"/>
                  <a:gd name="T91" fmla="*/ 274 h 366"/>
                  <a:gd name="T92" fmla="*/ 165 w 504"/>
                  <a:gd name="T93" fmla="*/ 259 h 366"/>
                  <a:gd name="T94" fmla="*/ 149 w 504"/>
                  <a:gd name="T95" fmla="*/ 242 h 366"/>
                  <a:gd name="T96" fmla="*/ 132 w 504"/>
                  <a:gd name="T97" fmla="*/ 225 h 366"/>
                  <a:gd name="T98" fmla="*/ 100 w 504"/>
                  <a:gd name="T99" fmla="*/ 210 h 366"/>
                  <a:gd name="T100" fmla="*/ 99 w 504"/>
                  <a:gd name="T101" fmla="*/ 177 h 366"/>
                  <a:gd name="T102" fmla="*/ 105 w 504"/>
                  <a:gd name="T103" fmla="*/ 164 h 366"/>
                  <a:gd name="T104" fmla="*/ 104 w 504"/>
                  <a:gd name="T105" fmla="*/ 142 h 366"/>
                  <a:gd name="T106" fmla="*/ 78 w 504"/>
                  <a:gd name="T107" fmla="*/ 143 h 366"/>
                  <a:gd name="T108" fmla="*/ 32 w 504"/>
                  <a:gd name="T109" fmla="*/ 129 h 366"/>
                  <a:gd name="T110" fmla="*/ 18 w 504"/>
                  <a:gd name="T111" fmla="*/ 117 h 366"/>
                  <a:gd name="T112" fmla="*/ 14 w 504"/>
                  <a:gd name="T113" fmla="*/ 73 h 366"/>
                  <a:gd name="T114" fmla="*/ 1 w 504"/>
                  <a:gd name="T115" fmla="*/ 45 h 366"/>
                  <a:gd name="T116" fmla="*/ 14 w 504"/>
                  <a:gd name="T117" fmla="*/ 23 h 3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04"/>
                  <a:gd name="T178" fmla="*/ 0 h 366"/>
                  <a:gd name="T179" fmla="*/ 504 w 504"/>
                  <a:gd name="T180" fmla="*/ 366 h 36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04" h="366">
                    <a:moveTo>
                      <a:pt x="11" y="14"/>
                    </a:moveTo>
                    <a:lnTo>
                      <a:pt x="13" y="11"/>
                    </a:lnTo>
                    <a:lnTo>
                      <a:pt x="15" y="9"/>
                    </a:lnTo>
                    <a:lnTo>
                      <a:pt x="18" y="7"/>
                    </a:lnTo>
                    <a:lnTo>
                      <a:pt x="22" y="5"/>
                    </a:lnTo>
                    <a:lnTo>
                      <a:pt x="30" y="4"/>
                    </a:lnTo>
                    <a:lnTo>
                      <a:pt x="37" y="3"/>
                    </a:lnTo>
                    <a:lnTo>
                      <a:pt x="40" y="2"/>
                    </a:lnTo>
                    <a:lnTo>
                      <a:pt x="43" y="1"/>
                    </a:lnTo>
                    <a:lnTo>
                      <a:pt x="46" y="1"/>
                    </a:lnTo>
                    <a:lnTo>
                      <a:pt x="47" y="0"/>
                    </a:lnTo>
                    <a:lnTo>
                      <a:pt x="49" y="1"/>
                    </a:lnTo>
                    <a:lnTo>
                      <a:pt x="52" y="2"/>
                    </a:lnTo>
                    <a:lnTo>
                      <a:pt x="54" y="4"/>
                    </a:lnTo>
                    <a:lnTo>
                      <a:pt x="56" y="8"/>
                    </a:lnTo>
                    <a:lnTo>
                      <a:pt x="59" y="11"/>
                    </a:lnTo>
                    <a:lnTo>
                      <a:pt x="73" y="11"/>
                    </a:lnTo>
                    <a:lnTo>
                      <a:pt x="85" y="10"/>
                    </a:lnTo>
                    <a:lnTo>
                      <a:pt x="96" y="9"/>
                    </a:lnTo>
                    <a:lnTo>
                      <a:pt x="106" y="9"/>
                    </a:lnTo>
                    <a:lnTo>
                      <a:pt x="126" y="7"/>
                    </a:lnTo>
                    <a:lnTo>
                      <a:pt x="136" y="7"/>
                    </a:lnTo>
                    <a:lnTo>
                      <a:pt x="147" y="6"/>
                    </a:lnTo>
                    <a:lnTo>
                      <a:pt x="154" y="4"/>
                    </a:lnTo>
                    <a:lnTo>
                      <a:pt x="157" y="4"/>
                    </a:lnTo>
                    <a:lnTo>
                      <a:pt x="161" y="2"/>
                    </a:lnTo>
                    <a:lnTo>
                      <a:pt x="163" y="2"/>
                    </a:lnTo>
                    <a:lnTo>
                      <a:pt x="165" y="1"/>
                    </a:lnTo>
                    <a:lnTo>
                      <a:pt x="166" y="1"/>
                    </a:lnTo>
                    <a:lnTo>
                      <a:pt x="167" y="0"/>
                    </a:lnTo>
                    <a:lnTo>
                      <a:pt x="169" y="1"/>
                    </a:lnTo>
                    <a:lnTo>
                      <a:pt x="170" y="2"/>
                    </a:lnTo>
                    <a:lnTo>
                      <a:pt x="171" y="2"/>
                    </a:lnTo>
                    <a:lnTo>
                      <a:pt x="172" y="2"/>
                    </a:lnTo>
                    <a:lnTo>
                      <a:pt x="182" y="6"/>
                    </a:lnTo>
                    <a:lnTo>
                      <a:pt x="192" y="10"/>
                    </a:lnTo>
                    <a:lnTo>
                      <a:pt x="196" y="11"/>
                    </a:lnTo>
                    <a:lnTo>
                      <a:pt x="201" y="14"/>
                    </a:lnTo>
                    <a:lnTo>
                      <a:pt x="204" y="15"/>
                    </a:lnTo>
                    <a:lnTo>
                      <a:pt x="206" y="16"/>
                    </a:lnTo>
                    <a:lnTo>
                      <a:pt x="207" y="18"/>
                    </a:lnTo>
                    <a:lnTo>
                      <a:pt x="207" y="20"/>
                    </a:lnTo>
                    <a:lnTo>
                      <a:pt x="208" y="22"/>
                    </a:lnTo>
                    <a:lnTo>
                      <a:pt x="209" y="23"/>
                    </a:lnTo>
                    <a:lnTo>
                      <a:pt x="210" y="24"/>
                    </a:lnTo>
                    <a:lnTo>
                      <a:pt x="212" y="24"/>
                    </a:lnTo>
                    <a:lnTo>
                      <a:pt x="216" y="26"/>
                    </a:lnTo>
                    <a:lnTo>
                      <a:pt x="220" y="28"/>
                    </a:lnTo>
                    <a:lnTo>
                      <a:pt x="222" y="28"/>
                    </a:lnTo>
                    <a:lnTo>
                      <a:pt x="223" y="29"/>
                    </a:lnTo>
                    <a:lnTo>
                      <a:pt x="226" y="31"/>
                    </a:lnTo>
                    <a:lnTo>
                      <a:pt x="228" y="33"/>
                    </a:lnTo>
                    <a:lnTo>
                      <a:pt x="231" y="32"/>
                    </a:lnTo>
                    <a:lnTo>
                      <a:pt x="235" y="31"/>
                    </a:lnTo>
                    <a:lnTo>
                      <a:pt x="240" y="30"/>
                    </a:lnTo>
                    <a:lnTo>
                      <a:pt x="241" y="29"/>
                    </a:lnTo>
                    <a:lnTo>
                      <a:pt x="242" y="29"/>
                    </a:lnTo>
                    <a:lnTo>
                      <a:pt x="248" y="31"/>
                    </a:lnTo>
                    <a:lnTo>
                      <a:pt x="254" y="33"/>
                    </a:lnTo>
                    <a:lnTo>
                      <a:pt x="258" y="33"/>
                    </a:lnTo>
                    <a:lnTo>
                      <a:pt x="265" y="34"/>
                    </a:lnTo>
                    <a:lnTo>
                      <a:pt x="266" y="40"/>
                    </a:lnTo>
                    <a:lnTo>
                      <a:pt x="266" y="46"/>
                    </a:lnTo>
                    <a:lnTo>
                      <a:pt x="267" y="53"/>
                    </a:lnTo>
                    <a:lnTo>
                      <a:pt x="268" y="56"/>
                    </a:lnTo>
                    <a:lnTo>
                      <a:pt x="269" y="61"/>
                    </a:lnTo>
                    <a:lnTo>
                      <a:pt x="270" y="63"/>
                    </a:lnTo>
                    <a:lnTo>
                      <a:pt x="273" y="64"/>
                    </a:lnTo>
                    <a:lnTo>
                      <a:pt x="275" y="65"/>
                    </a:lnTo>
                    <a:lnTo>
                      <a:pt x="276" y="65"/>
                    </a:lnTo>
                    <a:lnTo>
                      <a:pt x="279" y="68"/>
                    </a:lnTo>
                    <a:lnTo>
                      <a:pt x="279" y="71"/>
                    </a:lnTo>
                    <a:lnTo>
                      <a:pt x="281" y="76"/>
                    </a:lnTo>
                    <a:lnTo>
                      <a:pt x="281" y="80"/>
                    </a:lnTo>
                    <a:lnTo>
                      <a:pt x="281" y="83"/>
                    </a:lnTo>
                    <a:lnTo>
                      <a:pt x="280" y="87"/>
                    </a:lnTo>
                    <a:lnTo>
                      <a:pt x="279" y="90"/>
                    </a:lnTo>
                    <a:lnTo>
                      <a:pt x="276" y="95"/>
                    </a:lnTo>
                    <a:lnTo>
                      <a:pt x="277" y="98"/>
                    </a:lnTo>
                    <a:lnTo>
                      <a:pt x="279" y="100"/>
                    </a:lnTo>
                    <a:lnTo>
                      <a:pt x="281" y="102"/>
                    </a:lnTo>
                    <a:lnTo>
                      <a:pt x="284" y="103"/>
                    </a:lnTo>
                    <a:lnTo>
                      <a:pt x="288" y="103"/>
                    </a:lnTo>
                    <a:lnTo>
                      <a:pt x="294" y="103"/>
                    </a:lnTo>
                    <a:lnTo>
                      <a:pt x="305" y="105"/>
                    </a:lnTo>
                    <a:lnTo>
                      <a:pt x="317" y="108"/>
                    </a:lnTo>
                    <a:lnTo>
                      <a:pt x="321" y="110"/>
                    </a:lnTo>
                    <a:lnTo>
                      <a:pt x="326" y="111"/>
                    </a:lnTo>
                    <a:lnTo>
                      <a:pt x="333" y="110"/>
                    </a:lnTo>
                    <a:lnTo>
                      <a:pt x="339" y="108"/>
                    </a:lnTo>
                    <a:lnTo>
                      <a:pt x="342" y="106"/>
                    </a:lnTo>
                    <a:lnTo>
                      <a:pt x="345" y="103"/>
                    </a:lnTo>
                    <a:lnTo>
                      <a:pt x="346" y="99"/>
                    </a:lnTo>
                    <a:lnTo>
                      <a:pt x="350" y="97"/>
                    </a:lnTo>
                    <a:lnTo>
                      <a:pt x="352" y="94"/>
                    </a:lnTo>
                    <a:lnTo>
                      <a:pt x="354" y="91"/>
                    </a:lnTo>
                    <a:lnTo>
                      <a:pt x="356" y="90"/>
                    </a:lnTo>
                    <a:lnTo>
                      <a:pt x="359" y="89"/>
                    </a:lnTo>
                    <a:lnTo>
                      <a:pt x="360" y="89"/>
                    </a:lnTo>
                    <a:lnTo>
                      <a:pt x="361" y="89"/>
                    </a:lnTo>
                    <a:lnTo>
                      <a:pt x="363" y="90"/>
                    </a:lnTo>
                    <a:lnTo>
                      <a:pt x="365" y="91"/>
                    </a:lnTo>
                    <a:lnTo>
                      <a:pt x="367" y="91"/>
                    </a:lnTo>
                    <a:lnTo>
                      <a:pt x="369" y="91"/>
                    </a:lnTo>
                    <a:lnTo>
                      <a:pt x="376" y="93"/>
                    </a:lnTo>
                    <a:lnTo>
                      <a:pt x="382" y="95"/>
                    </a:lnTo>
                    <a:lnTo>
                      <a:pt x="388" y="97"/>
                    </a:lnTo>
                    <a:lnTo>
                      <a:pt x="394" y="99"/>
                    </a:lnTo>
                    <a:lnTo>
                      <a:pt x="397" y="98"/>
                    </a:lnTo>
                    <a:lnTo>
                      <a:pt x="399" y="96"/>
                    </a:lnTo>
                    <a:lnTo>
                      <a:pt x="401" y="93"/>
                    </a:lnTo>
                    <a:lnTo>
                      <a:pt x="403" y="90"/>
                    </a:lnTo>
                    <a:lnTo>
                      <a:pt x="405" y="93"/>
                    </a:lnTo>
                    <a:lnTo>
                      <a:pt x="406" y="94"/>
                    </a:lnTo>
                    <a:lnTo>
                      <a:pt x="407" y="95"/>
                    </a:lnTo>
                    <a:lnTo>
                      <a:pt x="409" y="94"/>
                    </a:lnTo>
                    <a:lnTo>
                      <a:pt x="410" y="92"/>
                    </a:lnTo>
                    <a:lnTo>
                      <a:pt x="409" y="90"/>
                    </a:lnTo>
                    <a:lnTo>
                      <a:pt x="409" y="89"/>
                    </a:lnTo>
                    <a:lnTo>
                      <a:pt x="411" y="88"/>
                    </a:lnTo>
                    <a:lnTo>
                      <a:pt x="415" y="87"/>
                    </a:lnTo>
                    <a:lnTo>
                      <a:pt x="419" y="87"/>
                    </a:lnTo>
                    <a:lnTo>
                      <a:pt x="421" y="85"/>
                    </a:lnTo>
                    <a:lnTo>
                      <a:pt x="422" y="84"/>
                    </a:lnTo>
                    <a:lnTo>
                      <a:pt x="421" y="84"/>
                    </a:lnTo>
                    <a:lnTo>
                      <a:pt x="420" y="83"/>
                    </a:lnTo>
                    <a:lnTo>
                      <a:pt x="419" y="80"/>
                    </a:lnTo>
                    <a:lnTo>
                      <a:pt x="420" y="78"/>
                    </a:lnTo>
                    <a:lnTo>
                      <a:pt x="420" y="75"/>
                    </a:lnTo>
                    <a:lnTo>
                      <a:pt x="424" y="70"/>
                    </a:lnTo>
                    <a:lnTo>
                      <a:pt x="428" y="66"/>
                    </a:lnTo>
                    <a:lnTo>
                      <a:pt x="430" y="64"/>
                    </a:lnTo>
                    <a:lnTo>
                      <a:pt x="432" y="61"/>
                    </a:lnTo>
                    <a:lnTo>
                      <a:pt x="435" y="58"/>
                    </a:lnTo>
                    <a:lnTo>
                      <a:pt x="436" y="57"/>
                    </a:lnTo>
                    <a:lnTo>
                      <a:pt x="437" y="57"/>
                    </a:lnTo>
                    <a:lnTo>
                      <a:pt x="438" y="58"/>
                    </a:lnTo>
                    <a:lnTo>
                      <a:pt x="441" y="58"/>
                    </a:lnTo>
                    <a:lnTo>
                      <a:pt x="443" y="58"/>
                    </a:lnTo>
                    <a:lnTo>
                      <a:pt x="446" y="57"/>
                    </a:lnTo>
                    <a:lnTo>
                      <a:pt x="447" y="54"/>
                    </a:lnTo>
                    <a:lnTo>
                      <a:pt x="448" y="52"/>
                    </a:lnTo>
                    <a:lnTo>
                      <a:pt x="450" y="49"/>
                    </a:lnTo>
                    <a:lnTo>
                      <a:pt x="452" y="46"/>
                    </a:lnTo>
                    <a:lnTo>
                      <a:pt x="457" y="43"/>
                    </a:lnTo>
                    <a:lnTo>
                      <a:pt x="458" y="40"/>
                    </a:lnTo>
                    <a:lnTo>
                      <a:pt x="460" y="38"/>
                    </a:lnTo>
                    <a:lnTo>
                      <a:pt x="460" y="36"/>
                    </a:lnTo>
                    <a:lnTo>
                      <a:pt x="462" y="36"/>
                    </a:lnTo>
                    <a:lnTo>
                      <a:pt x="464" y="36"/>
                    </a:lnTo>
                    <a:lnTo>
                      <a:pt x="467" y="36"/>
                    </a:lnTo>
                    <a:lnTo>
                      <a:pt x="470" y="36"/>
                    </a:lnTo>
                    <a:lnTo>
                      <a:pt x="475" y="35"/>
                    </a:lnTo>
                    <a:lnTo>
                      <a:pt x="482" y="35"/>
                    </a:lnTo>
                    <a:lnTo>
                      <a:pt x="485" y="35"/>
                    </a:lnTo>
                    <a:lnTo>
                      <a:pt x="489" y="36"/>
                    </a:lnTo>
                    <a:lnTo>
                      <a:pt x="492" y="37"/>
                    </a:lnTo>
                    <a:lnTo>
                      <a:pt x="495" y="37"/>
                    </a:lnTo>
                    <a:lnTo>
                      <a:pt x="498" y="37"/>
                    </a:lnTo>
                    <a:lnTo>
                      <a:pt x="499" y="37"/>
                    </a:lnTo>
                    <a:lnTo>
                      <a:pt x="498" y="39"/>
                    </a:lnTo>
                    <a:lnTo>
                      <a:pt x="498" y="42"/>
                    </a:lnTo>
                    <a:lnTo>
                      <a:pt x="496" y="49"/>
                    </a:lnTo>
                    <a:lnTo>
                      <a:pt x="494" y="55"/>
                    </a:lnTo>
                    <a:lnTo>
                      <a:pt x="495" y="57"/>
                    </a:lnTo>
                    <a:lnTo>
                      <a:pt x="497" y="59"/>
                    </a:lnTo>
                    <a:lnTo>
                      <a:pt x="498" y="63"/>
                    </a:lnTo>
                    <a:lnTo>
                      <a:pt x="498" y="66"/>
                    </a:lnTo>
                    <a:lnTo>
                      <a:pt x="498" y="70"/>
                    </a:lnTo>
                    <a:lnTo>
                      <a:pt x="498" y="74"/>
                    </a:lnTo>
                    <a:lnTo>
                      <a:pt x="499" y="77"/>
                    </a:lnTo>
                    <a:lnTo>
                      <a:pt x="501" y="78"/>
                    </a:lnTo>
                    <a:lnTo>
                      <a:pt x="502" y="80"/>
                    </a:lnTo>
                    <a:lnTo>
                      <a:pt x="503" y="80"/>
                    </a:lnTo>
                    <a:lnTo>
                      <a:pt x="502" y="87"/>
                    </a:lnTo>
                    <a:lnTo>
                      <a:pt x="502" y="94"/>
                    </a:lnTo>
                    <a:lnTo>
                      <a:pt x="498" y="99"/>
                    </a:lnTo>
                    <a:lnTo>
                      <a:pt x="496" y="101"/>
                    </a:lnTo>
                    <a:lnTo>
                      <a:pt x="493" y="103"/>
                    </a:lnTo>
                    <a:lnTo>
                      <a:pt x="492" y="106"/>
                    </a:lnTo>
                    <a:lnTo>
                      <a:pt x="491" y="107"/>
                    </a:lnTo>
                    <a:lnTo>
                      <a:pt x="490" y="110"/>
                    </a:lnTo>
                    <a:lnTo>
                      <a:pt x="491" y="110"/>
                    </a:lnTo>
                    <a:lnTo>
                      <a:pt x="493" y="111"/>
                    </a:lnTo>
                    <a:lnTo>
                      <a:pt x="494" y="112"/>
                    </a:lnTo>
                    <a:lnTo>
                      <a:pt x="496" y="115"/>
                    </a:lnTo>
                    <a:lnTo>
                      <a:pt x="496" y="118"/>
                    </a:lnTo>
                    <a:lnTo>
                      <a:pt x="496" y="120"/>
                    </a:lnTo>
                    <a:lnTo>
                      <a:pt x="495" y="122"/>
                    </a:lnTo>
                    <a:lnTo>
                      <a:pt x="492" y="127"/>
                    </a:lnTo>
                    <a:lnTo>
                      <a:pt x="489" y="132"/>
                    </a:lnTo>
                    <a:lnTo>
                      <a:pt x="490" y="138"/>
                    </a:lnTo>
                    <a:lnTo>
                      <a:pt x="493" y="143"/>
                    </a:lnTo>
                    <a:lnTo>
                      <a:pt x="495" y="147"/>
                    </a:lnTo>
                    <a:lnTo>
                      <a:pt x="498" y="152"/>
                    </a:lnTo>
                    <a:lnTo>
                      <a:pt x="498" y="157"/>
                    </a:lnTo>
                    <a:lnTo>
                      <a:pt x="498" y="163"/>
                    </a:lnTo>
                    <a:lnTo>
                      <a:pt x="498" y="169"/>
                    </a:lnTo>
                    <a:lnTo>
                      <a:pt x="496" y="174"/>
                    </a:lnTo>
                    <a:lnTo>
                      <a:pt x="495" y="175"/>
                    </a:lnTo>
                    <a:lnTo>
                      <a:pt x="493" y="175"/>
                    </a:lnTo>
                    <a:lnTo>
                      <a:pt x="489" y="176"/>
                    </a:lnTo>
                    <a:lnTo>
                      <a:pt x="485" y="179"/>
                    </a:lnTo>
                    <a:lnTo>
                      <a:pt x="482" y="182"/>
                    </a:lnTo>
                    <a:lnTo>
                      <a:pt x="480" y="185"/>
                    </a:lnTo>
                    <a:lnTo>
                      <a:pt x="476" y="187"/>
                    </a:lnTo>
                    <a:lnTo>
                      <a:pt x="475" y="190"/>
                    </a:lnTo>
                    <a:lnTo>
                      <a:pt x="476" y="193"/>
                    </a:lnTo>
                    <a:lnTo>
                      <a:pt x="479" y="196"/>
                    </a:lnTo>
                    <a:lnTo>
                      <a:pt x="482" y="199"/>
                    </a:lnTo>
                    <a:lnTo>
                      <a:pt x="491" y="204"/>
                    </a:lnTo>
                    <a:lnTo>
                      <a:pt x="495" y="205"/>
                    </a:lnTo>
                    <a:lnTo>
                      <a:pt x="498" y="207"/>
                    </a:lnTo>
                    <a:lnTo>
                      <a:pt x="500" y="214"/>
                    </a:lnTo>
                    <a:lnTo>
                      <a:pt x="500" y="221"/>
                    </a:lnTo>
                    <a:lnTo>
                      <a:pt x="497" y="227"/>
                    </a:lnTo>
                    <a:lnTo>
                      <a:pt x="492" y="232"/>
                    </a:lnTo>
                    <a:lnTo>
                      <a:pt x="489" y="237"/>
                    </a:lnTo>
                    <a:lnTo>
                      <a:pt x="487" y="241"/>
                    </a:lnTo>
                    <a:lnTo>
                      <a:pt x="485" y="244"/>
                    </a:lnTo>
                    <a:lnTo>
                      <a:pt x="480" y="248"/>
                    </a:lnTo>
                    <a:lnTo>
                      <a:pt x="479" y="252"/>
                    </a:lnTo>
                    <a:lnTo>
                      <a:pt x="477" y="255"/>
                    </a:lnTo>
                    <a:lnTo>
                      <a:pt x="476" y="258"/>
                    </a:lnTo>
                    <a:lnTo>
                      <a:pt x="472" y="260"/>
                    </a:lnTo>
                    <a:lnTo>
                      <a:pt x="472" y="262"/>
                    </a:lnTo>
                    <a:lnTo>
                      <a:pt x="473" y="264"/>
                    </a:lnTo>
                    <a:lnTo>
                      <a:pt x="476" y="266"/>
                    </a:lnTo>
                    <a:lnTo>
                      <a:pt x="478" y="268"/>
                    </a:lnTo>
                    <a:lnTo>
                      <a:pt x="481" y="271"/>
                    </a:lnTo>
                    <a:lnTo>
                      <a:pt x="482" y="272"/>
                    </a:lnTo>
                    <a:lnTo>
                      <a:pt x="485" y="274"/>
                    </a:lnTo>
                    <a:lnTo>
                      <a:pt x="489" y="274"/>
                    </a:lnTo>
                    <a:lnTo>
                      <a:pt x="491" y="276"/>
                    </a:lnTo>
                    <a:lnTo>
                      <a:pt x="493" y="278"/>
                    </a:lnTo>
                    <a:lnTo>
                      <a:pt x="493" y="281"/>
                    </a:lnTo>
                    <a:lnTo>
                      <a:pt x="493" y="284"/>
                    </a:lnTo>
                    <a:lnTo>
                      <a:pt x="491" y="288"/>
                    </a:lnTo>
                    <a:lnTo>
                      <a:pt x="489" y="291"/>
                    </a:lnTo>
                    <a:lnTo>
                      <a:pt x="487" y="292"/>
                    </a:lnTo>
                    <a:lnTo>
                      <a:pt x="485" y="296"/>
                    </a:lnTo>
                    <a:lnTo>
                      <a:pt x="485" y="300"/>
                    </a:lnTo>
                    <a:lnTo>
                      <a:pt x="484" y="304"/>
                    </a:lnTo>
                    <a:lnTo>
                      <a:pt x="482" y="305"/>
                    </a:lnTo>
                    <a:lnTo>
                      <a:pt x="480" y="307"/>
                    </a:lnTo>
                    <a:lnTo>
                      <a:pt x="477" y="312"/>
                    </a:lnTo>
                    <a:lnTo>
                      <a:pt x="475" y="317"/>
                    </a:lnTo>
                    <a:lnTo>
                      <a:pt x="473" y="318"/>
                    </a:lnTo>
                    <a:lnTo>
                      <a:pt x="471" y="319"/>
                    </a:lnTo>
                    <a:lnTo>
                      <a:pt x="468" y="321"/>
                    </a:lnTo>
                    <a:lnTo>
                      <a:pt x="467" y="324"/>
                    </a:lnTo>
                    <a:lnTo>
                      <a:pt x="466" y="327"/>
                    </a:lnTo>
                    <a:lnTo>
                      <a:pt x="464" y="329"/>
                    </a:lnTo>
                    <a:lnTo>
                      <a:pt x="464" y="330"/>
                    </a:lnTo>
                    <a:lnTo>
                      <a:pt x="443" y="330"/>
                    </a:lnTo>
                    <a:lnTo>
                      <a:pt x="423" y="329"/>
                    </a:lnTo>
                    <a:lnTo>
                      <a:pt x="402" y="329"/>
                    </a:lnTo>
                    <a:lnTo>
                      <a:pt x="382" y="329"/>
                    </a:lnTo>
                    <a:lnTo>
                      <a:pt x="381" y="329"/>
                    </a:lnTo>
                    <a:lnTo>
                      <a:pt x="380" y="330"/>
                    </a:lnTo>
                    <a:lnTo>
                      <a:pt x="379" y="332"/>
                    </a:lnTo>
                    <a:lnTo>
                      <a:pt x="377" y="335"/>
                    </a:lnTo>
                    <a:lnTo>
                      <a:pt x="377" y="336"/>
                    </a:lnTo>
                    <a:lnTo>
                      <a:pt x="373" y="335"/>
                    </a:lnTo>
                    <a:lnTo>
                      <a:pt x="371" y="334"/>
                    </a:lnTo>
                    <a:lnTo>
                      <a:pt x="368" y="334"/>
                    </a:lnTo>
                    <a:lnTo>
                      <a:pt x="365" y="334"/>
                    </a:lnTo>
                    <a:lnTo>
                      <a:pt x="362" y="335"/>
                    </a:lnTo>
                    <a:lnTo>
                      <a:pt x="359" y="336"/>
                    </a:lnTo>
                    <a:lnTo>
                      <a:pt x="353" y="336"/>
                    </a:lnTo>
                    <a:lnTo>
                      <a:pt x="347" y="337"/>
                    </a:lnTo>
                    <a:lnTo>
                      <a:pt x="341" y="338"/>
                    </a:lnTo>
                    <a:lnTo>
                      <a:pt x="340" y="339"/>
                    </a:lnTo>
                    <a:lnTo>
                      <a:pt x="338" y="340"/>
                    </a:lnTo>
                    <a:lnTo>
                      <a:pt x="334" y="343"/>
                    </a:lnTo>
                    <a:lnTo>
                      <a:pt x="328" y="345"/>
                    </a:lnTo>
                    <a:lnTo>
                      <a:pt x="325" y="347"/>
                    </a:lnTo>
                    <a:lnTo>
                      <a:pt x="323" y="350"/>
                    </a:lnTo>
                    <a:lnTo>
                      <a:pt x="325" y="352"/>
                    </a:lnTo>
                    <a:lnTo>
                      <a:pt x="328" y="353"/>
                    </a:lnTo>
                    <a:lnTo>
                      <a:pt x="329" y="354"/>
                    </a:lnTo>
                    <a:lnTo>
                      <a:pt x="332" y="357"/>
                    </a:lnTo>
                    <a:lnTo>
                      <a:pt x="331" y="359"/>
                    </a:lnTo>
                    <a:lnTo>
                      <a:pt x="330" y="360"/>
                    </a:lnTo>
                    <a:lnTo>
                      <a:pt x="329" y="362"/>
                    </a:lnTo>
                    <a:lnTo>
                      <a:pt x="325" y="362"/>
                    </a:lnTo>
                    <a:lnTo>
                      <a:pt x="320" y="361"/>
                    </a:lnTo>
                    <a:lnTo>
                      <a:pt x="318" y="360"/>
                    </a:lnTo>
                    <a:lnTo>
                      <a:pt x="316" y="359"/>
                    </a:lnTo>
                    <a:lnTo>
                      <a:pt x="312" y="358"/>
                    </a:lnTo>
                    <a:lnTo>
                      <a:pt x="307" y="358"/>
                    </a:lnTo>
                    <a:lnTo>
                      <a:pt x="302" y="357"/>
                    </a:lnTo>
                    <a:lnTo>
                      <a:pt x="300" y="354"/>
                    </a:lnTo>
                    <a:lnTo>
                      <a:pt x="300" y="353"/>
                    </a:lnTo>
                    <a:lnTo>
                      <a:pt x="300" y="354"/>
                    </a:lnTo>
                    <a:lnTo>
                      <a:pt x="297" y="353"/>
                    </a:lnTo>
                    <a:lnTo>
                      <a:pt x="296" y="351"/>
                    </a:lnTo>
                    <a:lnTo>
                      <a:pt x="294" y="348"/>
                    </a:lnTo>
                    <a:lnTo>
                      <a:pt x="291" y="343"/>
                    </a:lnTo>
                    <a:lnTo>
                      <a:pt x="291" y="338"/>
                    </a:lnTo>
                    <a:lnTo>
                      <a:pt x="291" y="334"/>
                    </a:lnTo>
                    <a:lnTo>
                      <a:pt x="290" y="332"/>
                    </a:lnTo>
                    <a:lnTo>
                      <a:pt x="289" y="330"/>
                    </a:lnTo>
                    <a:lnTo>
                      <a:pt x="288" y="329"/>
                    </a:lnTo>
                    <a:lnTo>
                      <a:pt x="286" y="328"/>
                    </a:lnTo>
                    <a:lnTo>
                      <a:pt x="283" y="328"/>
                    </a:lnTo>
                    <a:lnTo>
                      <a:pt x="278" y="329"/>
                    </a:lnTo>
                    <a:lnTo>
                      <a:pt x="276" y="331"/>
                    </a:lnTo>
                    <a:lnTo>
                      <a:pt x="275" y="332"/>
                    </a:lnTo>
                    <a:lnTo>
                      <a:pt x="275" y="333"/>
                    </a:lnTo>
                    <a:lnTo>
                      <a:pt x="276" y="334"/>
                    </a:lnTo>
                    <a:lnTo>
                      <a:pt x="277" y="335"/>
                    </a:lnTo>
                    <a:lnTo>
                      <a:pt x="277" y="338"/>
                    </a:lnTo>
                    <a:lnTo>
                      <a:pt x="277" y="342"/>
                    </a:lnTo>
                    <a:lnTo>
                      <a:pt x="276" y="344"/>
                    </a:lnTo>
                    <a:lnTo>
                      <a:pt x="274" y="347"/>
                    </a:lnTo>
                    <a:lnTo>
                      <a:pt x="271" y="350"/>
                    </a:lnTo>
                    <a:lnTo>
                      <a:pt x="269" y="352"/>
                    </a:lnTo>
                    <a:lnTo>
                      <a:pt x="269" y="354"/>
                    </a:lnTo>
                    <a:lnTo>
                      <a:pt x="268" y="356"/>
                    </a:lnTo>
                    <a:lnTo>
                      <a:pt x="267" y="358"/>
                    </a:lnTo>
                    <a:lnTo>
                      <a:pt x="265" y="359"/>
                    </a:lnTo>
                    <a:lnTo>
                      <a:pt x="261" y="359"/>
                    </a:lnTo>
                    <a:lnTo>
                      <a:pt x="257" y="358"/>
                    </a:lnTo>
                    <a:lnTo>
                      <a:pt x="254" y="357"/>
                    </a:lnTo>
                    <a:lnTo>
                      <a:pt x="252" y="356"/>
                    </a:lnTo>
                    <a:lnTo>
                      <a:pt x="245" y="356"/>
                    </a:lnTo>
                    <a:lnTo>
                      <a:pt x="238" y="357"/>
                    </a:lnTo>
                    <a:lnTo>
                      <a:pt x="236" y="357"/>
                    </a:lnTo>
                    <a:lnTo>
                      <a:pt x="233" y="359"/>
                    </a:lnTo>
                    <a:lnTo>
                      <a:pt x="232" y="360"/>
                    </a:lnTo>
                    <a:lnTo>
                      <a:pt x="231" y="361"/>
                    </a:lnTo>
                    <a:lnTo>
                      <a:pt x="226" y="360"/>
                    </a:lnTo>
                    <a:lnTo>
                      <a:pt x="221" y="360"/>
                    </a:lnTo>
                    <a:lnTo>
                      <a:pt x="218" y="359"/>
                    </a:lnTo>
                    <a:lnTo>
                      <a:pt x="216" y="358"/>
                    </a:lnTo>
                    <a:lnTo>
                      <a:pt x="215" y="357"/>
                    </a:lnTo>
                    <a:lnTo>
                      <a:pt x="216" y="355"/>
                    </a:lnTo>
                    <a:lnTo>
                      <a:pt x="217" y="353"/>
                    </a:lnTo>
                    <a:lnTo>
                      <a:pt x="220" y="349"/>
                    </a:lnTo>
                    <a:lnTo>
                      <a:pt x="220" y="346"/>
                    </a:lnTo>
                    <a:lnTo>
                      <a:pt x="220" y="343"/>
                    </a:lnTo>
                    <a:lnTo>
                      <a:pt x="218" y="340"/>
                    </a:lnTo>
                    <a:lnTo>
                      <a:pt x="215" y="337"/>
                    </a:lnTo>
                    <a:lnTo>
                      <a:pt x="212" y="337"/>
                    </a:lnTo>
                    <a:lnTo>
                      <a:pt x="210" y="338"/>
                    </a:lnTo>
                    <a:lnTo>
                      <a:pt x="207" y="339"/>
                    </a:lnTo>
                    <a:lnTo>
                      <a:pt x="206" y="341"/>
                    </a:lnTo>
                    <a:lnTo>
                      <a:pt x="207" y="343"/>
                    </a:lnTo>
                    <a:lnTo>
                      <a:pt x="207" y="345"/>
                    </a:lnTo>
                    <a:lnTo>
                      <a:pt x="208" y="347"/>
                    </a:lnTo>
                    <a:lnTo>
                      <a:pt x="206" y="351"/>
                    </a:lnTo>
                    <a:lnTo>
                      <a:pt x="203" y="354"/>
                    </a:lnTo>
                    <a:lnTo>
                      <a:pt x="201" y="357"/>
                    </a:lnTo>
                    <a:lnTo>
                      <a:pt x="199" y="359"/>
                    </a:lnTo>
                    <a:lnTo>
                      <a:pt x="195" y="362"/>
                    </a:lnTo>
                    <a:lnTo>
                      <a:pt x="190" y="363"/>
                    </a:lnTo>
                    <a:lnTo>
                      <a:pt x="184" y="363"/>
                    </a:lnTo>
                    <a:lnTo>
                      <a:pt x="180" y="363"/>
                    </a:lnTo>
                    <a:lnTo>
                      <a:pt x="176" y="363"/>
                    </a:lnTo>
                    <a:lnTo>
                      <a:pt x="170" y="363"/>
                    </a:lnTo>
                    <a:lnTo>
                      <a:pt x="164" y="363"/>
                    </a:lnTo>
                    <a:lnTo>
                      <a:pt x="157" y="363"/>
                    </a:lnTo>
                    <a:lnTo>
                      <a:pt x="148" y="363"/>
                    </a:lnTo>
                    <a:lnTo>
                      <a:pt x="145" y="364"/>
                    </a:lnTo>
                    <a:lnTo>
                      <a:pt x="144" y="365"/>
                    </a:lnTo>
                    <a:lnTo>
                      <a:pt x="140" y="364"/>
                    </a:lnTo>
                    <a:lnTo>
                      <a:pt x="138" y="362"/>
                    </a:lnTo>
                    <a:lnTo>
                      <a:pt x="137" y="358"/>
                    </a:lnTo>
                    <a:lnTo>
                      <a:pt x="137" y="350"/>
                    </a:lnTo>
                    <a:lnTo>
                      <a:pt x="136" y="342"/>
                    </a:lnTo>
                    <a:lnTo>
                      <a:pt x="135" y="340"/>
                    </a:lnTo>
                    <a:lnTo>
                      <a:pt x="133" y="338"/>
                    </a:lnTo>
                    <a:lnTo>
                      <a:pt x="132" y="337"/>
                    </a:lnTo>
                    <a:lnTo>
                      <a:pt x="131" y="336"/>
                    </a:lnTo>
                    <a:lnTo>
                      <a:pt x="132" y="334"/>
                    </a:lnTo>
                    <a:lnTo>
                      <a:pt x="132" y="331"/>
                    </a:lnTo>
                    <a:lnTo>
                      <a:pt x="132" y="325"/>
                    </a:lnTo>
                    <a:lnTo>
                      <a:pt x="133" y="317"/>
                    </a:lnTo>
                    <a:lnTo>
                      <a:pt x="133" y="309"/>
                    </a:lnTo>
                    <a:lnTo>
                      <a:pt x="134" y="302"/>
                    </a:lnTo>
                    <a:lnTo>
                      <a:pt x="134" y="296"/>
                    </a:lnTo>
                    <a:lnTo>
                      <a:pt x="134" y="293"/>
                    </a:lnTo>
                    <a:lnTo>
                      <a:pt x="134" y="291"/>
                    </a:lnTo>
                    <a:lnTo>
                      <a:pt x="134" y="290"/>
                    </a:lnTo>
                    <a:lnTo>
                      <a:pt x="134" y="289"/>
                    </a:lnTo>
                    <a:lnTo>
                      <a:pt x="136" y="287"/>
                    </a:lnTo>
                    <a:lnTo>
                      <a:pt x="139" y="287"/>
                    </a:lnTo>
                    <a:lnTo>
                      <a:pt x="142" y="287"/>
                    </a:lnTo>
                    <a:lnTo>
                      <a:pt x="145" y="287"/>
                    </a:lnTo>
                    <a:lnTo>
                      <a:pt x="152" y="288"/>
                    </a:lnTo>
                    <a:lnTo>
                      <a:pt x="155" y="288"/>
                    </a:lnTo>
                    <a:lnTo>
                      <a:pt x="158" y="288"/>
                    </a:lnTo>
                    <a:lnTo>
                      <a:pt x="161" y="286"/>
                    </a:lnTo>
                    <a:lnTo>
                      <a:pt x="163" y="284"/>
                    </a:lnTo>
                    <a:lnTo>
                      <a:pt x="165" y="283"/>
                    </a:lnTo>
                    <a:lnTo>
                      <a:pt x="167" y="281"/>
                    </a:lnTo>
                    <a:lnTo>
                      <a:pt x="169" y="277"/>
                    </a:lnTo>
                    <a:lnTo>
                      <a:pt x="169" y="274"/>
                    </a:lnTo>
                    <a:lnTo>
                      <a:pt x="171" y="271"/>
                    </a:lnTo>
                    <a:lnTo>
                      <a:pt x="173" y="270"/>
                    </a:lnTo>
                    <a:lnTo>
                      <a:pt x="174" y="269"/>
                    </a:lnTo>
                    <a:lnTo>
                      <a:pt x="173" y="266"/>
                    </a:lnTo>
                    <a:lnTo>
                      <a:pt x="171" y="264"/>
                    </a:lnTo>
                    <a:lnTo>
                      <a:pt x="170" y="262"/>
                    </a:lnTo>
                    <a:lnTo>
                      <a:pt x="169" y="261"/>
                    </a:lnTo>
                    <a:lnTo>
                      <a:pt x="167" y="260"/>
                    </a:lnTo>
                    <a:lnTo>
                      <a:pt x="165" y="259"/>
                    </a:lnTo>
                    <a:lnTo>
                      <a:pt x="162" y="259"/>
                    </a:lnTo>
                    <a:lnTo>
                      <a:pt x="157" y="259"/>
                    </a:lnTo>
                    <a:lnTo>
                      <a:pt x="157" y="257"/>
                    </a:lnTo>
                    <a:lnTo>
                      <a:pt x="156" y="255"/>
                    </a:lnTo>
                    <a:lnTo>
                      <a:pt x="154" y="250"/>
                    </a:lnTo>
                    <a:lnTo>
                      <a:pt x="153" y="246"/>
                    </a:lnTo>
                    <a:lnTo>
                      <a:pt x="151" y="244"/>
                    </a:lnTo>
                    <a:lnTo>
                      <a:pt x="150" y="243"/>
                    </a:lnTo>
                    <a:lnTo>
                      <a:pt x="149" y="242"/>
                    </a:lnTo>
                    <a:lnTo>
                      <a:pt x="148" y="241"/>
                    </a:lnTo>
                    <a:lnTo>
                      <a:pt x="144" y="240"/>
                    </a:lnTo>
                    <a:lnTo>
                      <a:pt x="142" y="237"/>
                    </a:lnTo>
                    <a:lnTo>
                      <a:pt x="140" y="233"/>
                    </a:lnTo>
                    <a:lnTo>
                      <a:pt x="138" y="232"/>
                    </a:lnTo>
                    <a:lnTo>
                      <a:pt x="136" y="231"/>
                    </a:lnTo>
                    <a:lnTo>
                      <a:pt x="134" y="230"/>
                    </a:lnTo>
                    <a:lnTo>
                      <a:pt x="133" y="229"/>
                    </a:lnTo>
                    <a:lnTo>
                      <a:pt x="132" y="225"/>
                    </a:lnTo>
                    <a:lnTo>
                      <a:pt x="130" y="222"/>
                    </a:lnTo>
                    <a:lnTo>
                      <a:pt x="127" y="220"/>
                    </a:lnTo>
                    <a:lnTo>
                      <a:pt x="125" y="218"/>
                    </a:lnTo>
                    <a:lnTo>
                      <a:pt x="119" y="217"/>
                    </a:lnTo>
                    <a:lnTo>
                      <a:pt x="110" y="216"/>
                    </a:lnTo>
                    <a:lnTo>
                      <a:pt x="108" y="214"/>
                    </a:lnTo>
                    <a:lnTo>
                      <a:pt x="106" y="213"/>
                    </a:lnTo>
                    <a:lnTo>
                      <a:pt x="103" y="211"/>
                    </a:lnTo>
                    <a:lnTo>
                      <a:pt x="100" y="210"/>
                    </a:lnTo>
                    <a:lnTo>
                      <a:pt x="97" y="207"/>
                    </a:lnTo>
                    <a:lnTo>
                      <a:pt x="94" y="203"/>
                    </a:lnTo>
                    <a:lnTo>
                      <a:pt x="90" y="194"/>
                    </a:lnTo>
                    <a:lnTo>
                      <a:pt x="91" y="189"/>
                    </a:lnTo>
                    <a:lnTo>
                      <a:pt x="92" y="186"/>
                    </a:lnTo>
                    <a:lnTo>
                      <a:pt x="94" y="184"/>
                    </a:lnTo>
                    <a:lnTo>
                      <a:pt x="96" y="183"/>
                    </a:lnTo>
                    <a:lnTo>
                      <a:pt x="98" y="182"/>
                    </a:lnTo>
                    <a:lnTo>
                      <a:pt x="99" y="177"/>
                    </a:lnTo>
                    <a:lnTo>
                      <a:pt x="99" y="174"/>
                    </a:lnTo>
                    <a:lnTo>
                      <a:pt x="101" y="172"/>
                    </a:lnTo>
                    <a:lnTo>
                      <a:pt x="103" y="170"/>
                    </a:lnTo>
                    <a:lnTo>
                      <a:pt x="106" y="169"/>
                    </a:lnTo>
                    <a:lnTo>
                      <a:pt x="107" y="167"/>
                    </a:lnTo>
                    <a:lnTo>
                      <a:pt x="107" y="166"/>
                    </a:lnTo>
                    <a:lnTo>
                      <a:pt x="106" y="166"/>
                    </a:lnTo>
                    <a:lnTo>
                      <a:pt x="106" y="164"/>
                    </a:lnTo>
                    <a:lnTo>
                      <a:pt x="105" y="164"/>
                    </a:lnTo>
                    <a:lnTo>
                      <a:pt x="105" y="163"/>
                    </a:lnTo>
                    <a:lnTo>
                      <a:pt x="106" y="163"/>
                    </a:lnTo>
                    <a:lnTo>
                      <a:pt x="108" y="163"/>
                    </a:lnTo>
                    <a:lnTo>
                      <a:pt x="108" y="162"/>
                    </a:lnTo>
                    <a:lnTo>
                      <a:pt x="109" y="157"/>
                    </a:lnTo>
                    <a:lnTo>
                      <a:pt x="109" y="152"/>
                    </a:lnTo>
                    <a:lnTo>
                      <a:pt x="108" y="143"/>
                    </a:lnTo>
                    <a:lnTo>
                      <a:pt x="104" y="142"/>
                    </a:lnTo>
                    <a:lnTo>
                      <a:pt x="101" y="141"/>
                    </a:lnTo>
                    <a:lnTo>
                      <a:pt x="97" y="139"/>
                    </a:lnTo>
                    <a:lnTo>
                      <a:pt x="93" y="137"/>
                    </a:lnTo>
                    <a:lnTo>
                      <a:pt x="90" y="135"/>
                    </a:lnTo>
                    <a:lnTo>
                      <a:pt x="87" y="134"/>
                    </a:lnTo>
                    <a:lnTo>
                      <a:pt x="84" y="135"/>
                    </a:lnTo>
                    <a:lnTo>
                      <a:pt x="81" y="137"/>
                    </a:lnTo>
                    <a:lnTo>
                      <a:pt x="81" y="139"/>
                    </a:lnTo>
                    <a:lnTo>
                      <a:pt x="78" y="143"/>
                    </a:lnTo>
                    <a:lnTo>
                      <a:pt x="72" y="141"/>
                    </a:lnTo>
                    <a:lnTo>
                      <a:pt x="65" y="139"/>
                    </a:lnTo>
                    <a:lnTo>
                      <a:pt x="53" y="134"/>
                    </a:lnTo>
                    <a:lnTo>
                      <a:pt x="49" y="135"/>
                    </a:lnTo>
                    <a:lnTo>
                      <a:pt x="45" y="135"/>
                    </a:lnTo>
                    <a:lnTo>
                      <a:pt x="41" y="134"/>
                    </a:lnTo>
                    <a:lnTo>
                      <a:pt x="37" y="133"/>
                    </a:lnTo>
                    <a:lnTo>
                      <a:pt x="35" y="131"/>
                    </a:lnTo>
                    <a:lnTo>
                      <a:pt x="32" y="129"/>
                    </a:lnTo>
                    <a:lnTo>
                      <a:pt x="29" y="128"/>
                    </a:lnTo>
                    <a:lnTo>
                      <a:pt x="26" y="127"/>
                    </a:lnTo>
                    <a:lnTo>
                      <a:pt x="22" y="125"/>
                    </a:lnTo>
                    <a:lnTo>
                      <a:pt x="21" y="124"/>
                    </a:lnTo>
                    <a:lnTo>
                      <a:pt x="19" y="122"/>
                    </a:lnTo>
                    <a:lnTo>
                      <a:pt x="18" y="121"/>
                    </a:lnTo>
                    <a:lnTo>
                      <a:pt x="18" y="119"/>
                    </a:lnTo>
                    <a:lnTo>
                      <a:pt x="18" y="118"/>
                    </a:lnTo>
                    <a:lnTo>
                      <a:pt x="18" y="117"/>
                    </a:lnTo>
                    <a:lnTo>
                      <a:pt x="18" y="115"/>
                    </a:lnTo>
                    <a:lnTo>
                      <a:pt x="18" y="112"/>
                    </a:lnTo>
                    <a:lnTo>
                      <a:pt x="18" y="105"/>
                    </a:lnTo>
                    <a:lnTo>
                      <a:pt x="18" y="97"/>
                    </a:lnTo>
                    <a:lnTo>
                      <a:pt x="18" y="89"/>
                    </a:lnTo>
                    <a:lnTo>
                      <a:pt x="17" y="81"/>
                    </a:lnTo>
                    <a:lnTo>
                      <a:pt x="16" y="78"/>
                    </a:lnTo>
                    <a:lnTo>
                      <a:pt x="15" y="75"/>
                    </a:lnTo>
                    <a:lnTo>
                      <a:pt x="14" y="73"/>
                    </a:lnTo>
                    <a:lnTo>
                      <a:pt x="12" y="72"/>
                    </a:lnTo>
                    <a:lnTo>
                      <a:pt x="10" y="66"/>
                    </a:lnTo>
                    <a:lnTo>
                      <a:pt x="9" y="61"/>
                    </a:lnTo>
                    <a:lnTo>
                      <a:pt x="5" y="55"/>
                    </a:lnTo>
                    <a:lnTo>
                      <a:pt x="3" y="53"/>
                    </a:lnTo>
                    <a:lnTo>
                      <a:pt x="1" y="52"/>
                    </a:lnTo>
                    <a:lnTo>
                      <a:pt x="0" y="49"/>
                    </a:lnTo>
                    <a:lnTo>
                      <a:pt x="0" y="46"/>
                    </a:lnTo>
                    <a:lnTo>
                      <a:pt x="1" y="45"/>
                    </a:lnTo>
                    <a:lnTo>
                      <a:pt x="4" y="42"/>
                    </a:lnTo>
                    <a:lnTo>
                      <a:pt x="6" y="39"/>
                    </a:lnTo>
                    <a:lnTo>
                      <a:pt x="7" y="36"/>
                    </a:lnTo>
                    <a:lnTo>
                      <a:pt x="7" y="34"/>
                    </a:lnTo>
                    <a:lnTo>
                      <a:pt x="6" y="30"/>
                    </a:lnTo>
                    <a:lnTo>
                      <a:pt x="8" y="27"/>
                    </a:lnTo>
                    <a:lnTo>
                      <a:pt x="10" y="26"/>
                    </a:lnTo>
                    <a:lnTo>
                      <a:pt x="12" y="24"/>
                    </a:lnTo>
                    <a:lnTo>
                      <a:pt x="14" y="23"/>
                    </a:lnTo>
                    <a:lnTo>
                      <a:pt x="15" y="20"/>
                    </a:lnTo>
                    <a:lnTo>
                      <a:pt x="15" y="18"/>
                    </a:lnTo>
                    <a:lnTo>
                      <a:pt x="14" y="16"/>
                    </a:lnTo>
                    <a:lnTo>
                      <a:pt x="11" y="14"/>
                    </a:lnTo>
                  </a:path>
                </a:pathLst>
              </a:custGeom>
              <a:solidFill>
                <a:schemeClr val="bg1">
                  <a:lumMod val="85000"/>
                </a:schemeClr>
              </a:solidFill>
              <a:ln w="3175">
                <a:solidFill>
                  <a:schemeClr val="bg1"/>
                </a:solidFill>
                <a:round/>
                <a:headEnd/>
                <a:tailEnd/>
              </a:ln>
            </p:spPr>
            <p:txBody>
              <a:bodyPr wrap="none" anchor="ctr"/>
              <a:lstStyle/>
              <a:p>
                <a:pPr>
                  <a:defRPr/>
                </a:pPr>
                <a:endParaRPr lang="ru-RU" sz="2000">
                  <a:solidFill>
                    <a:prstClr val="white"/>
                  </a:solidFill>
                  <a:latin typeface="Calibri"/>
                </a:endParaRPr>
              </a:p>
            </p:txBody>
          </p:sp>
          <p:sp>
            <p:nvSpPr>
              <p:cNvPr id="48" name="Freeform 7"/>
              <p:cNvSpPr>
                <a:spLocks/>
              </p:cNvSpPr>
              <p:nvPr/>
            </p:nvSpPr>
            <p:spPr bwMode="auto">
              <a:xfrm>
                <a:off x="3236" y="960"/>
                <a:ext cx="706" cy="747"/>
              </a:xfrm>
              <a:custGeom>
                <a:avLst/>
                <a:gdLst>
                  <a:gd name="T0" fmla="*/ 439 w 467"/>
                  <a:gd name="T1" fmla="*/ 387 h 445"/>
                  <a:gd name="T2" fmla="*/ 442 w 467"/>
                  <a:gd name="T3" fmla="*/ 417 h 445"/>
                  <a:gd name="T4" fmla="*/ 410 w 467"/>
                  <a:gd name="T5" fmla="*/ 425 h 445"/>
                  <a:gd name="T6" fmla="*/ 374 w 467"/>
                  <a:gd name="T7" fmla="*/ 435 h 445"/>
                  <a:gd name="T8" fmla="*/ 345 w 467"/>
                  <a:gd name="T9" fmla="*/ 443 h 445"/>
                  <a:gd name="T10" fmla="*/ 319 w 467"/>
                  <a:gd name="T11" fmla="*/ 442 h 445"/>
                  <a:gd name="T12" fmla="*/ 306 w 467"/>
                  <a:gd name="T13" fmla="*/ 437 h 445"/>
                  <a:gd name="T14" fmla="*/ 284 w 467"/>
                  <a:gd name="T15" fmla="*/ 441 h 445"/>
                  <a:gd name="T16" fmla="*/ 263 w 467"/>
                  <a:gd name="T17" fmla="*/ 439 h 445"/>
                  <a:gd name="T18" fmla="*/ 236 w 467"/>
                  <a:gd name="T19" fmla="*/ 426 h 445"/>
                  <a:gd name="T20" fmla="*/ 243 w 467"/>
                  <a:gd name="T21" fmla="*/ 406 h 445"/>
                  <a:gd name="T22" fmla="*/ 204 w 467"/>
                  <a:gd name="T23" fmla="*/ 401 h 445"/>
                  <a:gd name="T24" fmla="*/ 181 w 467"/>
                  <a:gd name="T25" fmla="*/ 411 h 445"/>
                  <a:gd name="T26" fmla="*/ 160 w 467"/>
                  <a:gd name="T27" fmla="*/ 413 h 445"/>
                  <a:gd name="T28" fmla="*/ 126 w 467"/>
                  <a:gd name="T29" fmla="*/ 399 h 445"/>
                  <a:gd name="T30" fmla="*/ 106 w 467"/>
                  <a:gd name="T31" fmla="*/ 373 h 445"/>
                  <a:gd name="T32" fmla="*/ 84 w 467"/>
                  <a:gd name="T33" fmla="*/ 356 h 445"/>
                  <a:gd name="T34" fmla="*/ 51 w 467"/>
                  <a:gd name="T35" fmla="*/ 346 h 445"/>
                  <a:gd name="T36" fmla="*/ 18 w 467"/>
                  <a:gd name="T37" fmla="*/ 295 h 445"/>
                  <a:gd name="T38" fmla="*/ 1 w 467"/>
                  <a:gd name="T39" fmla="*/ 282 h 445"/>
                  <a:gd name="T40" fmla="*/ 4 w 467"/>
                  <a:gd name="T41" fmla="*/ 265 h 445"/>
                  <a:gd name="T42" fmla="*/ 6 w 467"/>
                  <a:gd name="T43" fmla="*/ 247 h 445"/>
                  <a:gd name="T44" fmla="*/ 13 w 467"/>
                  <a:gd name="T45" fmla="*/ 230 h 445"/>
                  <a:gd name="T46" fmla="*/ 31 w 467"/>
                  <a:gd name="T47" fmla="*/ 219 h 445"/>
                  <a:gd name="T48" fmla="*/ 42 w 467"/>
                  <a:gd name="T49" fmla="*/ 189 h 445"/>
                  <a:gd name="T50" fmla="*/ 41 w 467"/>
                  <a:gd name="T51" fmla="*/ 141 h 445"/>
                  <a:gd name="T52" fmla="*/ 52 w 467"/>
                  <a:gd name="T53" fmla="*/ 111 h 445"/>
                  <a:gd name="T54" fmla="*/ 66 w 467"/>
                  <a:gd name="T55" fmla="*/ 88 h 445"/>
                  <a:gd name="T56" fmla="*/ 75 w 467"/>
                  <a:gd name="T57" fmla="*/ 70 h 445"/>
                  <a:gd name="T58" fmla="*/ 93 w 467"/>
                  <a:gd name="T59" fmla="*/ 57 h 445"/>
                  <a:gd name="T60" fmla="*/ 97 w 467"/>
                  <a:gd name="T61" fmla="*/ 55 h 445"/>
                  <a:gd name="T62" fmla="*/ 124 w 467"/>
                  <a:gd name="T63" fmla="*/ 47 h 445"/>
                  <a:gd name="T64" fmla="*/ 142 w 467"/>
                  <a:gd name="T65" fmla="*/ 40 h 445"/>
                  <a:gd name="T66" fmla="*/ 159 w 467"/>
                  <a:gd name="T67" fmla="*/ 42 h 445"/>
                  <a:gd name="T68" fmla="*/ 204 w 467"/>
                  <a:gd name="T69" fmla="*/ 45 h 445"/>
                  <a:gd name="T70" fmla="*/ 284 w 467"/>
                  <a:gd name="T71" fmla="*/ 48 h 445"/>
                  <a:gd name="T72" fmla="*/ 298 w 467"/>
                  <a:gd name="T73" fmla="*/ 22 h 445"/>
                  <a:gd name="T74" fmla="*/ 323 w 467"/>
                  <a:gd name="T75" fmla="*/ 1 h 445"/>
                  <a:gd name="T76" fmla="*/ 344 w 467"/>
                  <a:gd name="T77" fmla="*/ 3 h 445"/>
                  <a:gd name="T78" fmla="*/ 386 w 467"/>
                  <a:gd name="T79" fmla="*/ 1 h 445"/>
                  <a:gd name="T80" fmla="*/ 443 w 467"/>
                  <a:gd name="T81" fmla="*/ 3 h 445"/>
                  <a:gd name="T82" fmla="*/ 449 w 467"/>
                  <a:gd name="T83" fmla="*/ 28 h 445"/>
                  <a:gd name="T84" fmla="*/ 464 w 467"/>
                  <a:gd name="T85" fmla="*/ 40 h 445"/>
                  <a:gd name="T86" fmla="*/ 451 w 467"/>
                  <a:gd name="T87" fmla="*/ 59 h 445"/>
                  <a:gd name="T88" fmla="*/ 428 w 467"/>
                  <a:gd name="T89" fmla="*/ 88 h 445"/>
                  <a:gd name="T90" fmla="*/ 422 w 467"/>
                  <a:gd name="T91" fmla="*/ 113 h 445"/>
                  <a:gd name="T92" fmla="*/ 418 w 467"/>
                  <a:gd name="T93" fmla="*/ 134 h 445"/>
                  <a:gd name="T94" fmla="*/ 426 w 467"/>
                  <a:gd name="T95" fmla="*/ 150 h 445"/>
                  <a:gd name="T96" fmla="*/ 422 w 467"/>
                  <a:gd name="T97" fmla="*/ 161 h 445"/>
                  <a:gd name="T98" fmla="*/ 418 w 467"/>
                  <a:gd name="T99" fmla="*/ 214 h 445"/>
                  <a:gd name="T100" fmla="*/ 405 w 467"/>
                  <a:gd name="T101" fmla="*/ 257 h 445"/>
                  <a:gd name="T102" fmla="*/ 401 w 467"/>
                  <a:gd name="T103" fmla="*/ 277 h 445"/>
                  <a:gd name="T104" fmla="*/ 422 w 467"/>
                  <a:gd name="T105" fmla="*/ 292 h 445"/>
                  <a:gd name="T106" fmla="*/ 431 w 467"/>
                  <a:gd name="T107" fmla="*/ 342 h 4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7"/>
                  <a:gd name="T163" fmla="*/ 0 h 445"/>
                  <a:gd name="T164" fmla="*/ 467 w 467"/>
                  <a:gd name="T165" fmla="*/ 445 h 4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7" h="445">
                    <a:moveTo>
                      <a:pt x="431" y="319"/>
                    </a:moveTo>
                    <a:lnTo>
                      <a:pt x="432" y="337"/>
                    </a:lnTo>
                    <a:lnTo>
                      <a:pt x="434" y="352"/>
                    </a:lnTo>
                    <a:lnTo>
                      <a:pt x="435" y="366"/>
                    </a:lnTo>
                    <a:lnTo>
                      <a:pt x="437" y="377"/>
                    </a:lnTo>
                    <a:lnTo>
                      <a:pt x="439" y="387"/>
                    </a:lnTo>
                    <a:lnTo>
                      <a:pt x="440" y="395"/>
                    </a:lnTo>
                    <a:lnTo>
                      <a:pt x="442" y="402"/>
                    </a:lnTo>
                    <a:lnTo>
                      <a:pt x="443" y="407"/>
                    </a:lnTo>
                    <a:lnTo>
                      <a:pt x="444" y="412"/>
                    </a:lnTo>
                    <a:lnTo>
                      <a:pt x="443" y="415"/>
                    </a:lnTo>
                    <a:lnTo>
                      <a:pt x="442" y="417"/>
                    </a:lnTo>
                    <a:lnTo>
                      <a:pt x="440" y="420"/>
                    </a:lnTo>
                    <a:lnTo>
                      <a:pt x="436" y="421"/>
                    </a:lnTo>
                    <a:lnTo>
                      <a:pt x="430" y="422"/>
                    </a:lnTo>
                    <a:lnTo>
                      <a:pt x="423" y="423"/>
                    </a:lnTo>
                    <a:lnTo>
                      <a:pt x="414" y="424"/>
                    </a:lnTo>
                    <a:lnTo>
                      <a:pt x="410" y="425"/>
                    </a:lnTo>
                    <a:lnTo>
                      <a:pt x="407" y="427"/>
                    </a:lnTo>
                    <a:lnTo>
                      <a:pt x="404" y="427"/>
                    </a:lnTo>
                    <a:lnTo>
                      <a:pt x="400" y="427"/>
                    </a:lnTo>
                    <a:lnTo>
                      <a:pt x="389" y="430"/>
                    </a:lnTo>
                    <a:lnTo>
                      <a:pt x="379" y="433"/>
                    </a:lnTo>
                    <a:lnTo>
                      <a:pt x="374" y="435"/>
                    </a:lnTo>
                    <a:lnTo>
                      <a:pt x="370" y="437"/>
                    </a:lnTo>
                    <a:lnTo>
                      <a:pt x="360" y="438"/>
                    </a:lnTo>
                    <a:lnTo>
                      <a:pt x="356" y="440"/>
                    </a:lnTo>
                    <a:lnTo>
                      <a:pt x="353" y="442"/>
                    </a:lnTo>
                    <a:lnTo>
                      <a:pt x="350" y="442"/>
                    </a:lnTo>
                    <a:lnTo>
                      <a:pt x="345" y="443"/>
                    </a:lnTo>
                    <a:lnTo>
                      <a:pt x="339" y="443"/>
                    </a:lnTo>
                    <a:lnTo>
                      <a:pt x="332" y="444"/>
                    </a:lnTo>
                    <a:lnTo>
                      <a:pt x="326" y="444"/>
                    </a:lnTo>
                    <a:lnTo>
                      <a:pt x="321" y="443"/>
                    </a:lnTo>
                    <a:lnTo>
                      <a:pt x="320" y="443"/>
                    </a:lnTo>
                    <a:lnTo>
                      <a:pt x="319" y="442"/>
                    </a:lnTo>
                    <a:lnTo>
                      <a:pt x="318" y="440"/>
                    </a:lnTo>
                    <a:lnTo>
                      <a:pt x="316" y="440"/>
                    </a:lnTo>
                    <a:lnTo>
                      <a:pt x="314" y="439"/>
                    </a:lnTo>
                    <a:lnTo>
                      <a:pt x="311" y="437"/>
                    </a:lnTo>
                    <a:lnTo>
                      <a:pt x="309" y="437"/>
                    </a:lnTo>
                    <a:lnTo>
                      <a:pt x="306" y="437"/>
                    </a:lnTo>
                    <a:lnTo>
                      <a:pt x="302" y="438"/>
                    </a:lnTo>
                    <a:lnTo>
                      <a:pt x="294" y="440"/>
                    </a:lnTo>
                    <a:lnTo>
                      <a:pt x="290" y="440"/>
                    </a:lnTo>
                    <a:lnTo>
                      <a:pt x="287" y="441"/>
                    </a:lnTo>
                    <a:lnTo>
                      <a:pt x="285" y="441"/>
                    </a:lnTo>
                    <a:lnTo>
                      <a:pt x="284" y="441"/>
                    </a:lnTo>
                    <a:lnTo>
                      <a:pt x="280" y="442"/>
                    </a:lnTo>
                    <a:lnTo>
                      <a:pt x="276" y="442"/>
                    </a:lnTo>
                    <a:lnTo>
                      <a:pt x="273" y="442"/>
                    </a:lnTo>
                    <a:lnTo>
                      <a:pt x="269" y="442"/>
                    </a:lnTo>
                    <a:lnTo>
                      <a:pt x="265" y="440"/>
                    </a:lnTo>
                    <a:lnTo>
                      <a:pt x="263" y="439"/>
                    </a:lnTo>
                    <a:lnTo>
                      <a:pt x="260" y="437"/>
                    </a:lnTo>
                    <a:lnTo>
                      <a:pt x="257" y="434"/>
                    </a:lnTo>
                    <a:lnTo>
                      <a:pt x="253" y="432"/>
                    </a:lnTo>
                    <a:lnTo>
                      <a:pt x="248" y="431"/>
                    </a:lnTo>
                    <a:lnTo>
                      <a:pt x="237" y="429"/>
                    </a:lnTo>
                    <a:lnTo>
                      <a:pt x="236" y="426"/>
                    </a:lnTo>
                    <a:lnTo>
                      <a:pt x="236" y="423"/>
                    </a:lnTo>
                    <a:lnTo>
                      <a:pt x="236" y="421"/>
                    </a:lnTo>
                    <a:lnTo>
                      <a:pt x="237" y="419"/>
                    </a:lnTo>
                    <a:lnTo>
                      <a:pt x="241" y="414"/>
                    </a:lnTo>
                    <a:lnTo>
                      <a:pt x="244" y="409"/>
                    </a:lnTo>
                    <a:lnTo>
                      <a:pt x="243" y="406"/>
                    </a:lnTo>
                    <a:lnTo>
                      <a:pt x="243" y="405"/>
                    </a:lnTo>
                    <a:lnTo>
                      <a:pt x="240" y="402"/>
                    </a:lnTo>
                    <a:lnTo>
                      <a:pt x="236" y="401"/>
                    </a:lnTo>
                    <a:lnTo>
                      <a:pt x="230" y="400"/>
                    </a:lnTo>
                    <a:lnTo>
                      <a:pt x="216" y="401"/>
                    </a:lnTo>
                    <a:lnTo>
                      <a:pt x="204" y="401"/>
                    </a:lnTo>
                    <a:lnTo>
                      <a:pt x="202" y="403"/>
                    </a:lnTo>
                    <a:lnTo>
                      <a:pt x="201" y="405"/>
                    </a:lnTo>
                    <a:lnTo>
                      <a:pt x="198" y="407"/>
                    </a:lnTo>
                    <a:lnTo>
                      <a:pt x="195" y="407"/>
                    </a:lnTo>
                    <a:lnTo>
                      <a:pt x="189" y="410"/>
                    </a:lnTo>
                    <a:lnTo>
                      <a:pt x="181" y="411"/>
                    </a:lnTo>
                    <a:lnTo>
                      <a:pt x="178" y="412"/>
                    </a:lnTo>
                    <a:lnTo>
                      <a:pt x="175" y="412"/>
                    </a:lnTo>
                    <a:lnTo>
                      <a:pt x="170" y="413"/>
                    </a:lnTo>
                    <a:lnTo>
                      <a:pt x="166" y="414"/>
                    </a:lnTo>
                    <a:lnTo>
                      <a:pt x="162" y="414"/>
                    </a:lnTo>
                    <a:lnTo>
                      <a:pt x="160" y="413"/>
                    </a:lnTo>
                    <a:lnTo>
                      <a:pt x="157" y="413"/>
                    </a:lnTo>
                    <a:lnTo>
                      <a:pt x="154" y="409"/>
                    </a:lnTo>
                    <a:lnTo>
                      <a:pt x="148" y="406"/>
                    </a:lnTo>
                    <a:lnTo>
                      <a:pt x="143" y="404"/>
                    </a:lnTo>
                    <a:lnTo>
                      <a:pt x="138" y="402"/>
                    </a:lnTo>
                    <a:lnTo>
                      <a:pt x="126" y="399"/>
                    </a:lnTo>
                    <a:lnTo>
                      <a:pt x="121" y="397"/>
                    </a:lnTo>
                    <a:lnTo>
                      <a:pt x="116" y="393"/>
                    </a:lnTo>
                    <a:lnTo>
                      <a:pt x="113" y="389"/>
                    </a:lnTo>
                    <a:lnTo>
                      <a:pt x="111" y="385"/>
                    </a:lnTo>
                    <a:lnTo>
                      <a:pt x="108" y="377"/>
                    </a:lnTo>
                    <a:lnTo>
                      <a:pt x="106" y="373"/>
                    </a:lnTo>
                    <a:lnTo>
                      <a:pt x="104" y="369"/>
                    </a:lnTo>
                    <a:lnTo>
                      <a:pt x="101" y="366"/>
                    </a:lnTo>
                    <a:lnTo>
                      <a:pt x="97" y="363"/>
                    </a:lnTo>
                    <a:lnTo>
                      <a:pt x="94" y="359"/>
                    </a:lnTo>
                    <a:lnTo>
                      <a:pt x="89" y="357"/>
                    </a:lnTo>
                    <a:lnTo>
                      <a:pt x="84" y="356"/>
                    </a:lnTo>
                    <a:lnTo>
                      <a:pt x="77" y="354"/>
                    </a:lnTo>
                    <a:lnTo>
                      <a:pt x="64" y="354"/>
                    </a:lnTo>
                    <a:lnTo>
                      <a:pt x="59" y="353"/>
                    </a:lnTo>
                    <a:lnTo>
                      <a:pt x="54" y="353"/>
                    </a:lnTo>
                    <a:lnTo>
                      <a:pt x="52" y="349"/>
                    </a:lnTo>
                    <a:lnTo>
                      <a:pt x="51" y="346"/>
                    </a:lnTo>
                    <a:lnTo>
                      <a:pt x="49" y="342"/>
                    </a:lnTo>
                    <a:lnTo>
                      <a:pt x="48" y="339"/>
                    </a:lnTo>
                    <a:lnTo>
                      <a:pt x="37" y="324"/>
                    </a:lnTo>
                    <a:lnTo>
                      <a:pt x="25" y="308"/>
                    </a:lnTo>
                    <a:lnTo>
                      <a:pt x="22" y="302"/>
                    </a:lnTo>
                    <a:lnTo>
                      <a:pt x="18" y="295"/>
                    </a:lnTo>
                    <a:lnTo>
                      <a:pt x="16" y="294"/>
                    </a:lnTo>
                    <a:lnTo>
                      <a:pt x="12" y="292"/>
                    </a:lnTo>
                    <a:lnTo>
                      <a:pt x="9" y="292"/>
                    </a:lnTo>
                    <a:lnTo>
                      <a:pt x="6" y="290"/>
                    </a:lnTo>
                    <a:lnTo>
                      <a:pt x="3" y="286"/>
                    </a:lnTo>
                    <a:lnTo>
                      <a:pt x="1" y="282"/>
                    </a:lnTo>
                    <a:lnTo>
                      <a:pt x="0" y="279"/>
                    </a:lnTo>
                    <a:lnTo>
                      <a:pt x="0" y="276"/>
                    </a:lnTo>
                    <a:lnTo>
                      <a:pt x="0" y="273"/>
                    </a:lnTo>
                    <a:lnTo>
                      <a:pt x="2" y="269"/>
                    </a:lnTo>
                    <a:lnTo>
                      <a:pt x="4" y="267"/>
                    </a:lnTo>
                    <a:lnTo>
                      <a:pt x="4" y="265"/>
                    </a:lnTo>
                    <a:lnTo>
                      <a:pt x="4" y="263"/>
                    </a:lnTo>
                    <a:lnTo>
                      <a:pt x="2" y="259"/>
                    </a:lnTo>
                    <a:lnTo>
                      <a:pt x="1" y="256"/>
                    </a:lnTo>
                    <a:lnTo>
                      <a:pt x="0" y="252"/>
                    </a:lnTo>
                    <a:lnTo>
                      <a:pt x="4" y="250"/>
                    </a:lnTo>
                    <a:lnTo>
                      <a:pt x="6" y="247"/>
                    </a:lnTo>
                    <a:lnTo>
                      <a:pt x="8" y="243"/>
                    </a:lnTo>
                    <a:lnTo>
                      <a:pt x="11" y="239"/>
                    </a:lnTo>
                    <a:lnTo>
                      <a:pt x="12" y="236"/>
                    </a:lnTo>
                    <a:lnTo>
                      <a:pt x="13" y="233"/>
                    </a:lnTo>
                    <a:lnTo>
                      <a:pt x="13" y="231"/>
                    </a:lnTo>
                    <a:lnTo>
                      <a:pt x="13" y="230"/>
                    </a:lnTo>
                    <a:lnTo>
                      <a:pt x="15" y="229"/>
                    </a:lnTo>
                    <a:lnTo>
                      <a:pt x="16" y="228"/>
                    </a:lnTo>
                    <a:lnTo>
                      <a:pt x="18" y="227"/>
                    </a:lnTo>
                    <a:lnTo>
                      <a:pt x="21" y="224"/>
                    </a:lnTo>
                    <a:lnTo>
                      <a:pt x="24" y="222"/>
                    </a:lnTo>
                    <a:lnTo>
                      <a:pt x="31" y="219"/>
                    </a:lnTo>
                    <a:lnTo>
                      <a:pt x="34" y="217"/>
                    </a:lnTo>
                    <a:lnTo>
                      <a:pt x="37" y="215"/>
                    </a:lnTo>
                    <a:lnTo>
                      <a:pt x="39" y="212"/>
                    </a:lnTo>
                    <a:lnTo>
                      <a:pt x="40" y="208"/>
                    </a:lnTo>
                    <a:lnTo>
                      <a:pt x="41" y="198"/>
                    </a:lnTo>
                    <a:lnTo>
                      <a:pt x="42" y="189"/>
                    </a:lnTo>
                    <a:lnTo>
                      <a:pt x="41" y="179"/>
                    </a:lnTo>
                    <a:lnTo>
                      <a:pt x="40" y="175"/>
                    </a:lnTo>
                    <a:lnTo>
                      <a:pt x="38" y="170"/>
                    </a:lnTo>
                    <a:lnTo>
                      <a:pt x="39" y="159"/>
                    </a:lnTo>
                    <a:lnTo>
                      <a:pt x="40" y="150"/>
                    </a:lnTo>
                    <a:lnTo>
                      <a:pt x="41" y="141"/>
                    </a:lnTo>
                    <a:lnTo>
                      <a:pt x="43" y="137"/>
                    </a:lnTo>
                    <a:lnTo>
                      <a:pt x="45" y="132"/>
                    </a:lnTo>
                    <a:lnTo>
                      <a:pt x="45" y="125"/>
                    </a:lnTo>
                    <a:lnTo>
                      <a:pt x="46" y="118"/>
                    </a:lnTo>
                    <a:lnTo>
                      <a:pt x="49" y="113"/>
                    </a:lnTo>
                    <a:lnTo>
                      <a:pt x="52" y="111"/>
                    </a:lnTo>
                    <a:lnTo>
                      <a:pt x="55" y="109"/>
                    </a:lnTo>
                    <a:lnTo>
                      <a:pt x="58" y="101"/>
                    </a:lnTo>
                    <a:lnTo>
                      <a:pt x="58" y="97"/>
                    </a:lnTo>
                    <a:lnTo>
                      <a:pt x="60" y="94"/>
                    </a:lnTo>
                    <a:lnTo>
                      <a:pt x="63" y="91"/>
                    </a:lnTo>
                    <a:lnTo>
                      <a:pt x="66" y="88"/>
                    </a:lnTo>
                    <a:lnTo>
                      <a:pt x="69" y="85"/>
                    </a:lnTo>
                    <a:lnTo>
                      <a:pt x="71" y="81"/>
                    </a:lnTo>
                    <a:lnTo>
                      <a:pt x="72" y="78"/>
                    </a:lnTo>
                    <a:lnTo>
                      <a:pt x="72" y="75"/>
                    </a:lnTo>
                    <a:lnTo>
                      <a:pt x="73" y="72"/>
                    </a:lnTo>
                    <a:lnTo>
                      <a:pt x="75" y="70"/>
                    </a:lnTo>
                    <a:lnTo>
                      <a:pt x="78" y="66"/>
                    </a:lnTo>
                    <a:lnTo>
                      <a:pt x="79" y="63"/>
                    </a:lnTo>
                    <a:lnTo>
                      <a:pt x="83" y="61"/>
                    </a:lnTo>
                    <a:lnTo>
                      <a:pt x="87" y="58"/>
                    </a:lnTo>
                    <a:lnTo>
                      <a:pt x="89" y="58"/>
                    </a:lnTo>
                    <a:lnTo>
                      <a:pt x="93" y="57"/>
                    </a:lnTo>
                    <a:lnTo>
                      <a:pt x="96" y="56"/>
                    </a:lnTo>
                    <a:lnTo>
                      <a:pt x="97" y="55"/>
                    </a:lnTo>
                    <a:lnTo>
                      <a:pt x="98" y="55"/>
                    </a:lnTo>
                    <a:lnTo>
                      <a:pt x="97" y="56"/>
                    </a:lnTo>
                    <a:lnTo>
                      <a:pt x="97" y="55"/>
                    </a:lnTo>
                    <a:lnTo>
                      <a:pt x="97" y="53"/>
                    </a:lnTo>
                    <a:lnTo>
                      <a:pt x="100" y="51"/>
                    </a:lnTo>
                    <a:lnTo>
                      <a:pt x="103" y="50"/>
                    </a:lnTo>
                    <a:lnTo>
                      <a:pt x="107" y="48"/>
                    </a:lnTo>
                    <a:lnTo>
                      <a:pt x="115" y="47"/>
                    </a:lnTo>
                    <a:lnTo>
                      <a:pt x="124" y="47"/>
                    </a:lnTo>
                    <a:lnTo>
                      <a:pt x="131" y="46"/>
                    </a:lnTo>
                    <a:lnTo>
                      <a:pt x="136" y="45"/>
                    </a:lnTo>
                    <a:lnTo>
                      <a:pt x="139" y="43"/>
                    </a:lnTo>
                    <a:lnTo>
                      <a:pt x="140" y="43"/>
                    </a:lnTo>
                    <a:lnTo>
                      <a:pt x="142" y="42"/>
                    </a:lnTo>
                    <a:lnTo>
                      <a:pt x="142" y="40"/>
                    </a:lnTo>
                    <a:lnTo>
                      <a:pt x="143" y="40"/>
                    </a:lnTo>
                    <a:lnTo>
                      <a:pt x="144" y="40"/>
                    </a:lnTo>
                    <a:lnTo>
                      <a:pt x="146" y="41"/>
                    </a:lnTo>
                    <a:lnTo>
                      <a:pt x="148" y="41"/>
                    </a:lnTo>
                    <a:lnTo>
                      <a:pt x="153" y="42"/>
                    </a:lnTo>
                    <a:lnTo>
                      <a:pt x="159" y="42"/>
                    </a:lnTo>
                    <a:lnTo>
                      <a:pt x="166" y="43"/>
                    </a:lnTo>
                    <a:lnTo>
                      <a:pt x="177" y="43"/>
                    </a:lnTo>
                    <a:lnTo>
                      <a:pt x="189" y="43"/>
                    </a:lnTo>
                    <a:lnTo>
                      <a:pt x="193" y="44"/>
                    </a:lnTo>
                    <a:lnTo>
                      <a:pt x="198" y="44"/>
                    </a:lnTo>
                    <a:lnTo>
                      <a:pt x="204" y="45"/>
                    </a:lnTo>
                    <a:lnTo>
                      <a:pt x="210" y="48"/>
                    </a:lnTo>
                    <a:lnTo>
                      <a:pt x="218" y="50"/>
                    </a:lnTo>
                    <a:lnTo>
                      <a:pt x="249" y="50"/>
                    </a:lnTo>
                    <a:lnTo>
                      <a:pt x="280" y="49"/>
                    </a:lnTo>
                    <a:lnTo>
                      <a:pt x="282" y="49"/>
                    </a:lnTo>
                    <a:lnTo>
                      <a:pt x="284" y="48"/>
                    </a:lnTo>
                    <a:lnTo>
                      <a:pt x="288" y="45"/>
                    </a:lnTo>
                    <a:lnTo>
                      <a:pt x="293" y="41"/>
                    </a:lnTo>
                    <a:lnTo>
                      <a:pt x="298" y="39"/>
                    </a:lnTo>
                    <a:lnTo>
                      <a:pt x="298" y="33"/>
                    </a:lnTo>
                    <a:lnTo>
                      <a:pt x="298" y="28"/>
                    </a:lnTo>
                    <a:lnTo>
                      <a:pt x="298" y="22"/>
                    </a:lnTo>
                    <a:lnTo>
                      <a:pt x="297" y="16"/>
                    </a:lnTo>
                    <a:lnTo>
                      <a:pt x="299" y="13"/>
                    </a:lnTo>
                    <a:lnTo>
                      <a:pt x="301" y="10"/>
                    </a:lnTo>
                    <a:lnTo>
                      <a:pt x="308" y="5"/>
                    </a:lnTo>
                    <a:lnTo>
                      <a:pt x="315" y="3"/>
                    </a:lnTo>
                    <a:lnTo>
                      <a:pt x="323" y="1"/>
                    </a:lnTo>
                    <a:lnTo>
                      <a:pt x="328" y="1"/>
                    </a:lnTo>
                    <a:lnTo>
                      <a:pt x="332" y="1"/>
                    </a:lnTo>
                    <a:lnTo>
                      <a:pt x="335" y="1"/>
                    </a:lnTo>
                    <a:lnTo>
                      <a:pt x="337" y="1"/>
                    </a:lnTo>
                    <a:lnTo>
                      <a:pt x="341" y="2"/>
                    </a:lnTo>
                    <a:lnTo>
                      <a:pt x="344" y="3"/>
                    </a:lnTo>
                    <a:lnTo>
                      <a:pt x="347" y="5"/>
                    </a:lnTo>
                    <a:lnTo>
                      <a:pt x="356" y="4"/>
                    </a:lnTo>
                    <a:lnTo>
                      <a:pt x="366" y="4"/>
                    </a:lnTo>
                    <a:lnTo>
                      <a:pt x="373" y="3"/>
                    </a:lnTo>
                    <a:lnTo>
                      <a:pt x="380" y="2"/>
                    </a:lnTo>
                    <a:lnTo>
                      <a:pt x="386" y="1"/>
                    </a:lnTo>
                    <a:lnTo>
                      <a:pt x="394" y="0"/>
                    </a:lnTo>
                    <a:lnTo>
                      <a:pt x="405" y="0"/>
                    </a:lnTo>
                    <a:lnTo>
                      <a:pt x="416" y="0"/>
                    </a:lnTo>
                    <a:lnTo>
                      <a:pt x="428" y="0"/>
                    </a:lnTo>
                    <a:lnTo>
                      <a:pt x="439" y="1"/>
                    </a:lnTo>
                    <a:lnTo>
                      <a:pt x="443" y="3"/>
                    </a:lnTo>
                    <a:lnTo>
                      <a:pt x="444" y="5"/>
                    </a:lnTo>
                    <a:lnTo>
                      <a:pt x="446" y="8"/>
                    </a:lnTo>
                    <a:lnTo>
                      <a:pt x="448" y="12"/>
                    </a:lnTo>
                    <a:lnTo>
                      <a:pt x="448" y="19"/>
                    </a:lnTo>
                    <a:lnTo>
                      <a:pt x="449" y="25"/>
                    </a:lnTo>
                    <a:lnTo>
                      <a:pt x="449" y="28"/>
                    </a:lnTo>
                    <a:lnTo>
                      <a:pt x="449" y="31"/>
                    </a:lnTo>
                    <a:lnTo>
                      <a:pt x="450" y="33"/>
                    </a:lnTo>
                    <a:lnTo>
                      <a:pt x="453" y="34"/>
                    </a:lnTo>
                    <a:lnTo>
                      <a:pt x="457" y="35"/>
                    </a:lnTo>
                    <a:lnTo>
                      <a:pt x="462" y="37"/>
                    </a:lnTo>
                    <a:lnTo>
                      <a:pt x="464" y="40"/>
                    </a:lnTo>
                    <a:lnTo>
                      <a:pt x="466" y="42"/>
                    </a:lnTo>
                    <a:lnTo>
                      <a:pt x="466" y="45"/>
                    </a:lnTo>
                    <a:lnTo>
                      <a:pt x="464" y="49"/>
                    </a:lnTo>
                    <a:lnTo>
                      <a:pt x="461" y="53"/>
                    </a:lnTo>
                    <a:lnTo>
                      <a:pt x="456" y="56"/>
                    </a:lnTo>
                    <a:lnTo>
                      <a:pt x="451" y="59"/>
                    </a:lnTo>
                    <a:lnTo>
                      <a:pt x="447" y="62"/>
                    </a:lnTo>
                    <a:lnTo>
                      <a:pt x="442" y="67"/>
                    </a:lnTo>
                    <a:lnTo>
                      <a:pt x="437" y="73"/>
                    </a:lnTo>
                    <a:lnTo>
                      <a:pt x="431" y="79"/>
                    </a:lnTo>
                    <a:lnTo>
                      <a:pt x="428" y="86"/>
                    </a:lnTo>
                    <a:lnTo>
                      <a:pt x="428" y="88"/>
                    </a:lnTo>
                    <a:lnTo>
                      <a:pt x="427" y="92"/>
                    </a:lnTo>
                    <a:lnTo>
                      <a:pt x="426" y="96"/>
                    </a:lnTo>
                    <a:lnTo>
                      <a:pt x="425" y="101"/>
                    </a:lnTo>
                    <a:lnTo>
                      <a:pt x="424" y="106"/>
                    </a:lnTo>
                    <a:lnTo>
                      <a:pt x="423" y="110"/>
                    </a:lnTo>
                    <a:lnTo>
                      <a:pt x="422" y="113"/>
                    </a:lnTo>
                    <a:lnTo>
                      <a:pt x="421" y="115"/>
                    </a:lnTo>
                    <a:lnTo>
                      <a:pt x="421" y="116"/>
                    </a:lnTo>
                    <a:lnTo>
                      <a:pt x="420" y="118"/>
                    </a:lnTo>
                    <a:lnTo>
                      <a:pt x="419" y="125"/>
                    </a:lnTo>
                    <a:lnTo>
                      <a:pt x="418" y="132"/>
                    </a:lnTo>
                    <a:lnTo>
                      <a:pt x="418" y="134"/>
                    </a:lnTo>
                    <a:lnTo>
                      <a:pt x="418" y="136"/>
                    </a:lnTo>
                    <a:lnTo>
                      <a:pt x="420" y="138"/>
                    </a:lnTo>
                    <a:lnTo>
                      <a:pt x="422" y="141"/>
                    </a:lnTo>
                    <a:lnTo>
                      <a:pt x="425" y="143"/>
                    </a:lnTo>
                    <a:lnTo>
                      <a:pt x="427" y="146"/>
                    </a:lnTo>
                    <a:lnTo>
                      <a:pt x="426" y="150"/>
                    </a:lnTo>
                    <a:lnTo>
                      <a:pt x="425" y="153"/>
                    </a:lnTo>
                    <a:lnTo>
                      <a:pt x="425" y="154"/>
                    </a:lnTo>
                    <a:lnTo>
                      <a:pt x="425" y="156"/>
                    </a:lnTo>
                    <a:lnTo>
                      <a:pt x="424" y="158"/>
                    </a:lnTo>
                    <a:lnTo>
                      <a:pt x="424" y="159"/>
                    </a:lnTo>
                    <a:lnTo>
                      <a:pt x="422" y="161"/>
                    </a:lnTo>
                    <a:lnTo>
                      <a:pt x="425" y="167"/>
                    </a:lnTo>
                    <a:lnTo>
                      <a:pt x="430" y="173"/>
                    </a:lnTo>
                    <a:lnTo>
                      <a:pt x="428" y="181"/>
                    </a:lnTo>
                    <a:lnTo>
                      <a:pt x="426" y="190"/>
                    </a:lnTo>
                    <a:lnTo>
                      <a:pt x="420" y="207"/>
                    </a:lnTo>
                    <a:lnTo>
                      <a:pt x="418" y="214"/>
                    </a:lnTo>
                    <a:lnTo>
                      <a:pt x="415" y="220"/>
                    </a:lnTo>
                    <a:lnTo>
                      <a:pt x="412" y="225"/>
                    </a:lnTo>
                    <a:lnTo>
                      <a:pt x="407" y="231"/>
                    </a:lnTo>
                    <a:lnTo>
                      <a:pt x="407" y="240"/>
                    </a:lnTo>
                    <a:lnTo>
                      <a:pt x="407" y="249"/>
                    </a:lnTo>
                    <a:lnTo>
                      <a:pt x="405" y="257"/>
                    </a:lnTo>
                    <a:lnTo>
                      <a:pt x="403" y="265"/>
                    </a:lnTo>
                    <a:lnTo>
                      <a:pt x="403" y="268"/>
                    </a:lnTo>
                    <a:lnTo>
                      <a:pt x="403" y="271"/>
                    </a:lnTo>
                    <a:lnTo>
                      <a:pt x="401" y="274"/>
                    </a:lnTo>
                    <a:lnTo>
                      <a:pt x="401" y="276"/>
                    </a:lnTo>
                    <a:lnTo>
                      <a:pt x="401" y="277"/>
                    </a:lnTo>
                    <a:lnTo>
                      <a:pt x="402" y="279"/>
                    </a:lnTo>
                    <a:lnTo>
                      <a:pt x="404" y="281"/>
                    </a:lnTo>
                    <a:lnTo>
                      <a:pt x="407" y="284"/>
                    </a:lnTo>
                    <a:lnTo>
                      <a:pt x="410" y="285"/>
                    </a:lnTo>
                    <a:lnTo>
                      <a:pt x="416" y="289"/>
                    </a:lnTo>
                    <a:lnTo>
                      <a:pt x="422" y="292"/>
                    </a:lnTo>
                    <a:lnTo>
                      <a:pt x="424" y="294"/>
                    </a:lnTo>
                    <a:lnTo>
                      <a:pt x="426" y="297"/>
                    </a:lnTo>
                    <a:lnTo>
                      <a:pt x="428" y="308"/>
                    </a:lnTo>
                    <a:lnTo>
                      <a:pt x="430" y="319"/>
                    </a:lnTo>
                    <a:lnTo>
                      <a:pt x="431" y="331"/>
                    </a:lnTo>
                    <a:lnTo>
                      <a:pt x="431" y="342"/>
                    </a:lnTo>
                  </a:path>
                </a:pathLst>
              </a:custGeom>
              <a:solidFill>
                <a:schemeClr val="bg1">
                  <a:lumMod val="85000"/>
                </a:schemeClr>
              </a:solidFill>
              <a:ln w="3175">
                <a:solidFill>
                  <a:schemeClr val="bg1"/>
                </a:solidFill>
                <a:round/>
                <a:headEnd/>
                <a:tailEnd/>
              </a:ln>
            </p:spPr>
            <p:txBody>
              <a:bodyPr wrap="none" anchor="ctr"/>
              <a:lstStyle/>
              <a:p>
                <a:pPr>
                  <a:defRPr/>
                </a:pPr>
                <a:endParaRPr lang="ru-RU" sz="2000">
                  <a:solidFill>
                    <a:prstClr val="white"/>
                  </a:solidFill>
                  <a:latin typeface="Calibri"/>
                </a:endParaRPr>
              </a:p>
            </p:txBody>
          </p:sp>
          <p:sp>
            <p:nvSpPr>
              <p:cNvPr id="49" name="Freeform 9"/>
              <p:cNvSpPr>
                <a:spLocks/>
              </p:cNvSpPr>
              <p:nvPr/>
            </p:nvSpPr>
            <p:spPr bwMode="auto">
              <a:xfrm>
                <a:off x="3838" y="962"/>
                <a:ext cx="652" cy="868"/>
              </a:xfrm>
              <a:custGeom>
                <a:avLst/>
                <a:gdLst>
                  <a:gd name="T0" fmla="*/ 314 w 431"/>
                  <a:gd name="T1" fmla="*/ 492 h 517"/>
                  <a:gd name="T2" fmla="*/ 298 w 431"/>
                  <a:gd name="T3" fmla="*/ 501 h 517"/>
                  <a:gd name="T4" fmla="*/ 289 w 431"/>
                  <a:gd name="T5" fmla="*/ 514 h 517"/>
                  <a:gd name="T6" fmla="*/ 263 w 431"/>
                  <a:gd name="T7" fmla="*/ 507 h 517"/>
                  <a:gd name="T8" fmla="*/ 259 w 431"/>
                  <a:gd name="T9" fmla="*/ 491 h 517"/>
                  <a:gd name="T10" fmla="*/ 252 w 431"/>
                  <a:gd name="T11" fmla="*/ 462 h 517"/>
                  <a:gd name="T12" fmla="*/ 234 w 431"/>
                  <a:gd name="T13" fmla="*/ 448 h 517"/>
                  <a:gd name="T14" fmla="*/ 224 w 431"/>
                  <a:gd name="T15" fmla="*/ 425 h 517"/>
                  <a:gd name="T16" fmla="*/ 215 w 431"/>
                  <a:gd name="T17" fmla="*/ 403 h 517"/>
                  <a:gd name="T18" fmla="*/ 190 w 431"/>
                  <a:gd name="T19" fmla="*/ 404 h 517"/>
                  <a:gd name="T20" fmla="*/ 162 w 431"/>
                  <a:gd name="T21" fmla="*/ 413 h 517"/>
                  <a:gd name="T22" fmla="*/ 150 w 431"/>
                  <a:gd name="T23" fmla="*/ 422 h 517"/>
                  <a:gd name="T24" fmla="*/ 113 w 431"/>
                  <a:gd name="T25" fmla="*/ 433 h 517"/>
                  <a:gd name="T26" fmla="*/ 46 w 431"/>
                  <a:gd name="T27" fmla="*/ 418 h 517"/>
                  <a:gd name="T28" fmla="*/ 40 w 431"/>
                  <a:gd name="T29" fmla="*/ 395 h 517"/>
                  <a:gd name="T30" fmla="*/ 36 w 431"/>
                  <a:gd name="T31" fmla="*/ 372 h 517"/>
                  <a:gd name="T32" fmla="*/ 27 w 431"/>
                  <a:gd name="T33" fmla="*/ 319 h 517"/>
                  <a:gd name="T34" fmla="*/ 24 w 431"/>
                  <a:gd name="T35" fmla="*/ 300 h 517"/>
                  <a:gd name="T36" fmla="*/ 12 w 431"/>
                  <a:gd name="T37" fmla="*/ 288 h 517"/>
                  <a:gd name="T38" fmla="*/ 0 w 431"/>
                  <a:gd name="T39" fmla="*/ 275 h 517"/>
                  <a:gd name="T40" fmla="*/ 7 w 431"/>
                  <a:gd name="T41" fmla="*/ 230 h 517"/>
                  <a:gd name="T42" fmla="*/ 19 w 431"/>
                  <a:gd name="T43" fmla="*/ 208 h 517"/>
                  <a:gd name="T44" fmla="*/ 22 w 431"/>
                  <a:gd name="T45" fmla="*/ 159 h 517"/>
                  <a:gd name="T46" fmla="*/ 20 w 431"/>
                  <a:gd name="T47" fmla="*/ 116 h 517"/>
                  <a:gd name="T48" fmla="*/ 43 w 431"/>
                  <a:gd name="T49" fmla="*/ 64 h 517"/>
                  <a:gd name="T50" fmla="*/ 64 w 431"/>
                  <a:gd name="T51" fmla="*/ 45 h 517"/>
                  <a:gd name="T52" fmla="*/ 55 w 431"/>
                  <a:gd name="T53" fmla="*/ 36 h 517"/>
                  <a:gd name="T54" fmla="*/ 49 w 431"/>
                  <a:gd name="T55" fmla="*/ 23 h 517"/>
                  <a:gd name="T56" fmla="*/ 45 w 431"/>
                  <a:gd name="T57" fmla="*/ 6 h 517"/>
                  <a:gd name="T58" fmla="*/ 118 w 431"/>
                  <a:gd name="T59" fmla="*/ 1 h 517"/>
                  <a:gd name="T60" fmla="*/ 151 w 431"/>
                  <a:gd name="T61" fmla="*/ 6 h 517"/>
                  <a:gd name="T62" fmla="*/ 162 w 431"/>
                  <a:gd name="T63" fmla="*/ 32 h 517"/>
                  <a:gd name="T64" fmla="*/ 171 w 431"/>
                  <a:gd name="T65" fmla="*/ 46 h 517"/>
                  <a:gd name="T66" fmla="*/ 185 w 431"/>
                  <a:gd name="T67" fmla="*/ 62 h 517"/>
                  <a:gd name="T68" fmla="*/ 200 w 431"/>
                  <a:gd name="T69" fmla="*/ 83 h 517"/>
                  <a:gd name="T70" fmla="*/ 223 w 431"/>
                  <a:gd name="T71" fmla="*/ 104 h 517"/>
                  <a:gd name="T72" fmla="*/ 206 w 431"/>
                  <a:gd name="T73" fmla="*/ 121 h 517"/>
                  <a:gd name="T74" fmla="*/ 186 w 431"/>
                  <a:gd name="T75" fmla="*/ 130 h 517"/>
                  <a:gd name="T76" fmla="*/ 178 w 431"/>
                  <a:gd name="T77" fmla="*/ 142 h 517"/>
                  <a:gd name="T78" fmla="*/ 187 w 431"/>
                  <a:gd name="T79" fmla="*/ 162 h 517"/>
                  <a:gd name="T80" fmla="*/ 200 w 431"/>
                  <a:gd name="T81" fmla="*/ 189 h 517"/>
                  <a:gd name="T82" fmla="*/ 205 w 431"/>
                  <a:gd name="T83" fmla="*/ 220 h 517"/>
                  <a:gd name="T84" fmla="*/ 222 w 431"/>
                  <a:gd name="T85" fmla="*/ 227 h 517"/>
                  <a:gd name="T86" fmla="*/ 238 w 431"/>
                  <a:gd name="T87" fmla="*/ 228 h 517"/>
                  <a:gd name="T88" fmla="*/ 265 w 431"/>
                  <a:gd name="T89" fmla="*/ 237 h 517"/>
                  <a:gd name="T90" fmla="*/ 283 w 431"/>
                  <a:gd name="T91" fmla="*/ 242 h 517"/>
                  <a:gd name="T92" fmla="*/ 307 w 431"/>
                  <a:gd name="T93" fmla="*/ 240 h 517"/>
                  <a:gd name="T94" fmla="*/ 340 w 431"/>
                  <a:gd name="T95" fmla="*/ 239 h 517"/>
                  <a:gd name="T96" fmla="*/ 378 w 431"/>
                  <a:gd name="T97" fmla="*/ 261 h 517"/>
                  <a:gd name="T98" fmla="*/ 393 w 431"/>
                  <a:gd name="T99" fmla="*/ 267 h 517"/>
                  <a:gd name="T100" fmla="*/ 396 w 431"/>
                  <a:gd name="T101" fmla="*/ 275 h 517"/>
                  <a:gd name="T102" fmla="*/ 387 w 431"/>
                  <a:gd name="T103" fmla="*/ 294 h 517"/>
                  <a:gd name="T104" fmla="*/ 395 w 431"/>
                  <a:gd name="T105" fmla="*/ 309 h 517"/>
                  <a:gd name="T106" fmla="*/ 400 w 431"/>
                  <a:gd name="T107" fmla="*/ 323 h 517"/>
                  <a:gd name="T108" fmla="*/ 407 w 431"/>
                  <a:gd name="T109" fmla="*/ 340 h 517"/>
                  <a:gd name="T110" fmla="*/ 399 w 431"/>
                  <a:gd name="T111" fmla="*/ 376 h 517"/>
                  <a:gd name="T112" fmla="*/ 412 w 431"/>
                  <a:gd name="T113" fmla="*/ 399 h 517"/>
                  <a:gd name="T114" fmla="*/ 429 w 431"/>
                  <a:gd name="T115" fmla="*/ 418 h 517"/>
                  <a:gd name="T116" fmla="*/ 421 w 431"/>
                  <a:gd name="T117" fmla="*/ 441 h 517"/>
                  <a:gd name="T118" fmla="*/ 378 w 431"/>
                  <a:gd name="T119" fmla="*/ 443 h 517"/>
                  <a:gd name="T120" fmla="*/ 365 w 431"/>
                  <a:gd name="T121" fmla="*/ 464 h 517"/>
                  <a:gd name="T122" fmla="*/ 343 w 431"/>
                  <a:gd name="T123" fmla="*/ 471 h 5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1"/>
                  <a:gd name="T187" fmla="*/ 0 h 517"/>
                  <a:gd name="T188" fmla="*/ 431 w 431"/>
                  <a:gd name="T189" fmla="*/ 517 h 5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1" h="517">
                    <a:moveTo>
                      <a:pt x="326" y="473"/>
                    </a:moveTo>
                    <a:lnTo>
                      <a:pt x="323" y="477"/>
                    </a:lnTo>
                    <a:lnTo>
                      <a:pt x="321" y="481"/>
                    </a:lnTo>
                    <a:lnTo>
                      <a:pt x="318" y="486"/>
                    </a:lnTo>
                    <a:lnTo>
                      <a:pt x="314" y="489"/>
                    </a:lnTo>
                    <a:lnTo>
                      <a:pt x="314" y="492"/>
                    </a:lnTo>
                    <a:lnTo>
                      <a:pt x="312" y="495"/>
                    </a:lnTo>
                    <a:lnTo>
                      <a:pt x="309" y="496"/>
                    </a:lnTo>
                    <a:lnTo>
                      <a:pt x="306" y="498"/>
                    </a:lnTo>
                    <a:lnTo>
                      <a:pt x="303" y="499"/>
                    </a:lnTo>
                    <a:lnTo>
                      <a:pt x="301" y="500"/>
                    </a:lnTo>
                    <a:lnTo>
                      <a:pt x="298" y="501"/>
                    </a:lnTo>
                    <a:lnTo>
                      <a:pt x="297" y="501"/>
                    </a:lnTo>
                    <a:lnTo>
                      <a:pt x="295" y="505"/>
                    </a:lnTo>
                    <a:lnTo>
                      <a:pt x="294" y="507"/>
                    </a:lnTo>
                    <a:lnTo>
                      <a:pt x="292" y="511"/>
                    </a:lnTo>
                    <a:lnTo>
                      <a:pt x="291" y="512"/>
                    </a:lnTo>
                    <a:lnTo>
                      <a:pt x="289" y="514"/>
                    </a:lnTo>
                    <a:lnTo>
                      <a:pt x="286" y="515"/>
                    </a:lnTo>
                    <a:lnTo>
                      <a:pt x="282" y="516"/>
                    </a:lnTo>
                    <a:lnTo>
                      <a:pt x="273" y="513"/>
                    </a:lnTo>
                    <a:lnTo>
                      <a:pt x="269" y="510"/>
                    </a:lnTo>
                    <a:lnTo>
                      <a:pt x="264" y="509"/>
                    </a:lnTo>
                    <a:lnTo>
                      <a:pt x="263" y="507"/>
                    </a:lnTo>
                    <a:lnTo>
                      <a:pt x="261" y="505"/>
                    </a:lnTo>
                    <a:lnTo>
                      <a:pt x="259" y="500"/>
                    </a:lnTo>
                    <a:lnTo>
                      <a:pt x="258" y="496"/>
                    </a:lnTo>
                    <a:lnTo>
                      <a:pt x="258" y="495"/>
                    </a:lnTo>
                    <a:lnTo>
                      <a:pt x="259" y="491"/>
                    </a:lnTo>
                    <a:lnTo>
                      <a:pt x="258" y="489"/>
                    </a:lnTo>
                    <a:lnTo>
                      <a:pt x="257" y="486"/>
                    </a:lnTo>
                    <a:lnTo>
                      <a:pt x="254" y="484"/>
                    </a:lnTo>
                    <a:lnTo>
                      <a:pt x="254" y="474"/>
                    </a:lnTo>
                    <a:lnTo>
                      <a:pt x="254" y="466"/>
                    </a:lnTo>
                    <a:lnTo>
                      <a:pt x="252" y="462"/>
                    </a:lnTo>
                    <a:lnTo>
                      <a:pt x="250" y="459"/>
                    </a:lnTo>
                    <a:lnTo>
                      <a:pt x="247" y="456"/>
                    </a:lnTo>
                    <a:lnTo>
                      <a:pt x="242" y="454"/>
                    </a:lnTo>
                    <a:lnTo>
                      <a:pt x="239" y="452"/>
                    </a:lnTo>
                    <a:lnTo>
                      <a:pt x="237" y="450"/>
                    </a:lnTo>
                    <a:lnTo>
                      <a:pt x="234" y="448"/>
                    </a:lnTo>
                    <a:lnTo>
                      <a:pt x="232" y="446"/>
                    </a:lnTo>
                    <a:lnTo>
                      <a:pt x="230" y="443"/>
                    </a:lnTo>
                    <a:lnTo>
                      <a:pt x="229" y="440"/>
                    </a:lnTo>
                    <a:lnTo>
                      <a:pt x="227" y="438"/>
                    </a:lnTo>
                    <a:lnTo>
                      <a:pt x="224" y="434"/>
                    </a:lnTo>
                    <a:lnTo>
                      <a:pt x="224" y="425"/>
                    </a:lnTo>
                    <a:lnTo>
                      <a:pt x="225" y="418"/>
                    </a:lnTo>
                    <a:lnTo>
                      <a:pt x="224" y="414"/>
                    </a:lnTo>
                    <a:lnTo>
                      <a:pt x="222" y="411"/>
                    </a:lnTo>
                    <a:lnTo>
                      <a:pt x="220" y="408"/>
                    </a:lnTo>
                    <a:lnTo>
                      <a:pt x="216" y="405"/>
                    </a:lnTo>
                    <a:lnTo>
                      <a:pt x="215" y="403"/>
                    </a:lnTo>
                    <a:lnTo>
                      <a:pt x="213" y="401"/>
                    </a:lnTo>
                    <a:lnTo>
                      <a:pt x="210" y="400"/>
                    </a:lnTo>
                    <a:lnTo>
                      <a:pt x="205" y="400"/>
                    </a:lnTo>
                    <a:lnTo>
                      <a:pt x="199" y="401"/>
                    </a:lnTo>
                    <a:lnTo>
                      <a:pt x="194" y="403"/>
                    </a:lnTo>
                    <a:lnTo>
                      <a:pt x="190" y="404"/>
                    </a:lnTo>
                    <a:lnTo>
                      <a:pt x="185" y="405"/>
                    </a:lnTo>
                    <a:lnTo>
                      <a:pt x="180" y="406"/>
                    </a:lnTo>
                    <a:lnTo>
                      <a:pt x="177" y="410"/>
                    </a:lnTo>
                    <a:lnTo>
                      <a:pt x="173" y="412"/>
                    </a:lnTo>
                    <a:lnTo>
                      <a:pt x="168" y="412"/>
                    </a:lnTo>
                    <a:lnTo>
                      <a:pt x="162" y="413"/>
                    </a:lnTo>
                    <a:lnTo>
                      <a:pt x="159" y="417"/>
                    </a:lnTo>
                    <a:lnTo>
                      <a:pt x="158" y="419"/>
                    </a:lnTo>
                    <a:lnTo>
                      <a:pt x="156" y="420"/>
                    </a:lnTo>
                    <a:lnTo>
                      <a:pt x="154" y="421"/>
                    </a:lnTo>
                    <a:lnTo>
                      <a:pt x="152" y="422"/>
                    </a:lnTo>
                    <a:lnTo>
                      <a:pt x="150" y="422"/>
                    </a:lnTo>
                    <a:lnTo>
                      <a:pt x="148" y="423"/>
                    </a:lnTo>
                    <a:lnTo>
                      <a:pt x="143" y="426"/>
                    </a:lnTo>
                    <a:lnTo>
                      <a:pt x="138" y="429"/>
                    </a:lnTo>
                    <a:lnTo>
                      <a:pt x="133" y="433"/>
                    </a:lnTo>
                    <a:lnTo>
                      <a:pt x="127" y="435"/>
                    </a:lnTo>
                    <a:lnTo>
                      <a:pt x="113" y="433"/>
                    </a:lnTo>
                    <a:lnTo>
                      <a:pt x="99" y="431"/>
                    </a:lnTo>
                    <a:lnTo>
                      <a:pt x="71" y="428"/>
                    </a:lnTo>
                    <a:lnTo>
                      <a:pt x="64" y="424"/>
                    </a:lnTo>
                    <a:lnTo>
                      <a:pt x="59" y="422"/>
                    </a:lnTo>
                    <a:lnTo>
                      <a:pt x="52" y="420"/>
                    </a:lnTo>
                    <a:lnTo>
                      <a:pt x="46" y="418"/>
                    </a:lnTo>
                    <a:lnTo>
                      <a:pt x="44" y="416"/>
                    </a:lnTo>
                    <a:lnTo>
                      <a:pt x="43" y="414"/>
                    </a:lnTo>
                    <a:lnTo>
                      <a:pt x="41" y="410"/>
                    </a:lnTo>
                    <a:lnTo>
                      <a:pt x="41" y="405"/>
                    </a:lnTo>
                    <a:lnTo>
                      <a:pt x="41" y="400"/>
                    </a:lnTo>
                    <a:lnTo>
                      <a:pt x="40" y="395"/>
                    </a:lnTo>
                    <a:lnTo>
                      <a:pt x="38" y="390"/>
                    </a:lnTo>
                    <a:lnTo>
                      <a:pt x="37" y="384"/>
                    </a:lnTo>
                    <a:lnTo>
                      <a:pt x="36" y="379"/>
                    </a:lnTo>
                    <a:lnTo>
                      <a:pt x="36" y="376"/>
                    </a:lnTo>
                    <a:lnTo>
                      <a:pt x="36" y="374"/>
                    </a:lnTo>
                    <a:lnTo>
                      <a:pt x="36" y="372"/>
                    </a:lnTo>
                    <a:lnTo>
                      <a:pt x="34" y="370"/>
                    </a:lnTo>
                    <a:lnTo>
                      <a:pt x="31" y="366"/>
                    </a:lnTo>
                    <a:lnTo>
                      <a:pt x="30" y="352"/>
                    </a:lnTo>
                    <a:lnTo>
                      <a:pt x="28" y="340"/>
                    </a:lnTo>
                    <a:lnTo>
                      <a:pt x="28" y="327"/>
                    </a:lnTo>
                    <a:lnTo>
                      <a:pt x="27" y="319"/>
                    </a:lnTo>
                    <a:lnTo>
                      <a:pt x="27" y="311"/>
                    </a:lnTo>
                    <a:lnTo>
                      <a:pt x="27" y="307"/>
                    </a:lnTo>
                    <a:lnTo>
                      <a:pt x="27" y="304"/>
                    </a:lnTo>
                    <a:lnTo>
                      <a:pt x="26" y="302"/>
                    </a:lnTo>
                    <a:lnTo>
                      <a:pt x="26" y="301"/>
                    </a:lnTo>
                    <a:lnTo>
                      <a:pt x="24" y="300"/>
                    </a:lnTo>
                    <a:lnTo>
                      <a:pt x="23" y="299"/>
                    </a:lnTo>
                    <a:lnTo>
                      <a:pt x="20" y="299"/>
                    </a:lnTo>
                    <a:lnTo>
                      <a:pt x="19" y="295"/>
                    </a:lnTo>
                    <a:lnTo>
                      <a:pt x="18" y="293"/>
                    </a:lnTo>
                    <a:lnTo>
                      <a:pt x="16" y="290"/>
                    </a:lnTo>
                    <a:lnTo>
                      <a:pt x="12" y="288"/>
                    </a:lnTo>
                    <a:lnTo>
                      <a:pt x="9" y="286"/>
                    </a:lnTo>
                    <a:lnTo>
                      <a:pt x="7" y="285"/>
                    </a:lnTo>
                    <a:lnTo>
                      <a:pt x="4" y="284"/>
                    </a:lnTo>
                    <a:lnTo>
                      <a:pt x="3" y="283"/>
                    </a:lnTo>
                    <a:lnTo>
                      <a:pt x="1" y="279"/>
                    </a:lnTo>
                    <a:lnTo>
                      <a:pt x="0" y="275"/>
                    </a:lnTo>
                    <a:lnTo>
                      <a:pt x="0" y="270"/>
                    </a:lnTo>
                    <a:lnTo>
                      <a:pt x="1" y="267"/>
                    </a:lnTo>
                    <a:lnTo>
                      <a:pt x="3" y="259"/>
                    </a:lnTo>
                    <a:lnTo>
                      <a:pt x="6" y="251"/>
                    </a:lnTo>
                    <a:lnTo>
                      <a:pt x="7" y="241"/>
                    </a:lnTo>
                    <a:lnTo>
                      <a:pt x="7" y="230"/>
                    </a:lnTo>
                    <a:lnTo>
                      <a:pt x="9" y="227"/>
                    </a:lnTo>
                    <a:lnTo>
                      <a:pt x="10" y="224"/>
                    </a:lnTo>
                    <a:lnTo>
                      <a:pt x="12" y="221"/>
                    </a:lnTo>
                    <a:lnTo>
                      <a:pt x="12" y="220"/>
                    </a:lnTo>
                    <a:lnTo>
                      <a:pt x="16" y="213"/>
                    </a:lnTo>
                    <a:lnTo>
                      <a:pt x="19" y="208"/>
                    </a:lnTo>
                    <a:lnTo>
                      <a:pt x="22" y="198"/>
                    </a:lnTo>
                    <a:lnTo>
                      <a:pt x="25" y="188"/>
                    </a:lnTo>
                    <a:lnTo>
                      <a:pt x="26" y="182"/>
                    </a:lnTo>
                    <a:lnTo>
                      <a:pt x="28" y="175"/>
                    </a:lnTo>
                    <a:lnTo>
                      <a:pt x="25" y="166"/>
                    </a:lnTo>
                    <a:lnTo>
                      <a:pt x="22" y="159"/>
                    </a:lnTo>
                    <a:lnTo>
                      <a:pt x="24" y="151"/>
                    </a:lnTo>
                    <a:lnTo>
                      <a:pt x="23" y="145"/>
                    </a:lnTo>
                    <a:lnTo>
                      <a:pt x="21" y="138"/>
                    </a:lnTo>
                    <a:lnTo>
                      <a:pt x="18" y="132"/>
                    </a:lnTo>
                    <a:lnTo>
                      <a:pt x="19" y="125"/>
                    </a:lnTo>
                    <a:lnTo>
                      <a:pt x="20" y="116"/>
                    </a:lnTo>
                    <a:lnTo>
                      <a:pt x="24" y="96"/>
                    </a:lnTo>
                    <a:lnTo>
                      <a:pt x="27" y="87"/>
                    </a:lnTo>
                    <a:lnTo>
                      <a:pt x="31" y="79"/>
                    </a:lnTo>
                    <a:lnTo>
                      <a:pt x="36" y="71"/>
                    </a:lnTo>
                    <a:lnTo>
                      <a:pt x="41" y="66"/>
                    </a:lnTo>
                    <a:lnTo>
                      <a:pt x="43" y="64"/>
                    </a:lnTo>
                    <a:lnTo>
                      <a:pt x="45" y="61"/>
                    </a:lnTo>
                    <a:lnTo>
                      <a:pt x="50" y="56"/>
                    </a:lnTo>
                    <a:lnTo>
                      <a:pt x="57" y="51"/>
                    </a:lnTo>
                    <a:lnTo>
                      <a:pt x="62" y="48"/>
                    </a:lnTo>
                    <a:lnTo>
                      <a:pt x="63" y="45"/>
                    </a:lnTo>
                    <a:lnTo>
                      <a:pt x="64" y="45"/>
                    </a:lnTo>
                    <a:lnTo>
                      <a:pt x="64" y="43"/>
                    </a:lnTo>
                    <a:lnTo>
                      <a:pt x="62" y="41"/>
                    </a:lnTo>
                    <a:lnTo>
                      <a:pt x="60" y="39"/>
                    </a:lnTo>
                    <a:lnTo>
                      <a:pt x="60" y="38"/>
                    </a:lnTo>
                    <a:lnTo>
                      <a:pt x="59" y="37"/>
                    </a:lnTo>
                    <a:lnTo>
                      <a:pt x="55" y="36"/>
                    </a:lnTo>
                    <a:lnTo>
                      <a:pt x="52" y="35"/>
                    </a:lnTo>
                    <a:lnTo>
                      <a:pt x="50" y="34"/>
                    </a:lnTo>
                    <a:lnTo>
                      <a:pt x="48" y="32"/>
                    </a:lnTo>
                    <a:lnTo>
                      <a:pt x="48" y="30"/>
                    </a:lnTo>
                    <a:lnTo>
                      <a:pt x="48" y="26"/>
                    </a:lnTo>
                    <a:lnTo>
                      <a:pt x="49" y="23"/>
                    </a:lnTo>
                    <a:lnTo>
                      <a:pt x="49" y="20"/>
                    </a:lnTo>
                    <a:lnTo>
                      <a:pt x="48" y="15"/>
                    </a:lnTo>
                    <a:lnTo>
                      <a:pt x="46" y="12"/>
                    </a:lnTo>
                    <a:lnTo>
                      <a:pt x="44" y="10"/>
                    </a:lnTo>
                    <a:lnTo>
                      <a:pt x="45" y="7"/>
                    </a:lnTo>
                    <a:lnTo>
                      <a:pt x="45" y="6"/>
                    </a:lnTo>
                    <a:lnTo>
                      <a:pt x="44" y="4"/>
                    </a:lnTo>
                    <a:lnTo>
                      <a:pt x="43" y="2"/>
                    </a:lnTo>
                    <a:lnTo>
                      <a:pt x="43" y="0"/>
                    </a:lnTo>
                    <a:lnTo>
                      <a:pt x="68" y="1"/>
                    </a:lnTo>
                    <a:lnTo>
                      <a:pt x="93" y="1"/>
                    </a:lnTo>
                    <a:lnTo>
                      <a:pt x="118" y="1"/>
                    </a:lnTo>
                    <a:lnTo>
                      <a:pt x="142" y="2"/>
                    </a:lnTo>
                    <a:lnTo>
                      <a:pt x="143" y="2"/>
                    </a:lnTo>
                    <a:lnTo>
                      <a:pt x="143" y="3"/>
                    </a:lnTo>
                    <a:lnTo>
                      <a:pt x="146" y="5"/>
                    </a:lnTo>
                    <a:lnTo>
                      <a:pt x="148" y="5"/>
                    </a:lnTo>
                    <a:lnTo>
                      <a:pt x="151" y="6"/>
                    </a:lnTo>
                    <a:lnTo>
                      <a:pt x="155" y="12"/>
                    </a:lnTo>
                    <a:lnTo>
                      <a:pt x="158" y="17"/>
                    </a:lnTo>
                    <a:lnTo>
                      <a:pt x="159" y="22"/>
                    </a:lnTo>
                    <a:lnTo>
                      <a:pt x="160" y="26"/>
                    </a:lnTo>
                    <a:lnTo>
                      <a:pt x="161" y="31"/>
                    </a:lnTo>
                    <a:lnTo>
                      <a:pt x="162" y="32"/>
                    </a:lnTo>
                    <a:lnTo>
                      <a:pt x="163" y="36"/>
                    </a:lnTo>
                    <a:lnTo>
                      <a:pt x="163" y="38"/>
                    </a:lnTo>
                    <a:lnTo>
                      <a:pt x="165" y="41"/>
                    </a:lnTo>
                    <a:lnTo>
                      <a:pt x="167" y="44"/>
                    </a:lnTo>
                    <a:lnTo>
                      <a:pt x="171" y="46"/>
                    </a:lnTo>
                    <a:lnTo>
                      <a:pt x="173" y="52"/>
                    </a:lnTo>
                    <a:lnTo>
                      <a:pt x="175" y="56"/>
                    </a:lnTo>
                    <a:lnTo>
                      <a:pt x="177" y="59"/>
                    </a:lnTo>
                    <a:lnTo>
                      <a:pt x="179" y="60"/>
                    </a:lnTo>
                    <a:lnTo>
                      <a:pt x="182" y="61"/>
                    </a:lnTo>
                    <a:lnTo>
                      <a:pt x="185" y="62"/>
                    </a:lnTo>
                    <a:lnTo>
                      <a:pt x="188" y="65"/>
                    </a:lnTo>
                    <a:lnTo>
                      <a:pt x="190" y="69"/>
                    </a:lnTo>
                    <a:lnTo>
                      <a:pt x="191" y="73"/>
                    </a:lnTo>
                    <a:lnTo>
                      <a:pt x="193" y="77"/>
                    </a:lnTo>
                    <a:lnTo>
                      <a:pt x="196" y="80"/>
                    </a:lnTo>
                    <a:lnTo>
                      <a:pt x="200" y="83"/>
                    </a:lnTo>
                    <a:lnTo>
                      <a:pt x="204" y="85"/>
                    </a:lnTo>
                    <a:lnTo>
                      <a:pt x="208" y="87"/>
                    </a:lnTo>
                    <a:lnTo>
                      <a:pt x="211" y="92"/>
                    </a:lnTo>
                    <a:lnTo>
                      <a:pt x="215" y="96"/>
                    </a:lnTo>
                    <a:lnTo>
                      <a:pt x="219" y="100"/>
                    </a:lnTo>
                    <a:lnTo>
                      <a:pt x="223" y="104"/>
                    </a:lnTo>
                    <a:lnTo>
                      <a:pt x="222" y="108"/>
                    </a:lnTo>
                    <a:lnTo>
                      <a:pt x="220" y="109"/>
                    </a:lnTo>
                    <a:lnTo>
                      <a:pt x="216" y="111"/>
                    </a:lnTo>
                    <a:lnTo>
                      <a:pt x="212" y="112"/>
                    </a:lnTo>
                    <a:lnTo>
                      <a:pt x="208" y="117"/>
                    </a:lnTo>
                    <a:lnTo>
                      <a:pt x="206" y="121"/>
                    </a:lnTo>
                    <a:lnTo>
                      <a:pt x="201" y="122"/>
                    </a:lnTo>
                    <a:lnTo>
                      <a:pt x="199" y="123"/>
                    </a:lnTo>
                    <a:lnTo>
                      <a:pt x="195" y="124"/>
                    </a:lnTo>
                    <a:lnTo>
                      <a:pt x="191" y="127"/>
                    </a:lnTo>
                    <a:lnTo>
                      <a:pt x="189" y="129"/>
                    </a:lnTo>
                    <a:lnTo>
                      <a:pt x="186" y="130"/>
                    </a:lnTo>
                    <a:lnTo>
                      <a:pt x="182" y="131"/>
                    </a:lnTo>
                    <a:lnTo>
                      <a:pt x="181" y="134"/>
                    </a:lnTo>
                    <a:lnTo>
                      <a:pt x="180" y="136"/>
                    </a:lnTo>
                    <a:lnTo>
                      <a:pt x="179" y="139"/>
                    </a:lnTo>
                    <a:lnTo>
                      <a:pt x="178" y="141"/>
                    </a:lnTo>
                    <a:lnTo>
                      <a:pt x="178" y="142"/>
                    </a:lnTo>
                    <a:lnTo>
                      <a:pt x="177" y="145"/>
                    </a:lnTo>
                    <a:lnTo>
                      <a:pt x="178" y="149"/>
                    </a:lnTo>
                    <a:lnTo>
                      <a:pt x="179" y="152"/>
                    </a:lnTo>
                    <a:lnTo>
                      <a:pt x="182" y="155"/>
                    </a:lnTo>
                    <a:lnTo>
                      <a:pt x="185" y="157"/>
                    </a:lnTo>
                    <a:lnTo>
                      <a:pt x="187" y="162"/>
                    </a:lnTo>
                    <a:lnTo>
                      <a:pt x="189" y="165"/>
                    </a:lnTo>
                    <a:lnTo>
                      <a:pt x="191" y="169"/>
                    </a:lnTo>
                    <a:lnTo>
                      <a:pt x="196" y="172"/>
                    </a:lnTo>
                    <a:lnTo>
                      <a:pt x="197" y="178"/>
                    </a:lnTo>
                    <a:lnTo>
                      <a:pt x="198" y="184"/>
                    </a:lnTo>
                    <a:lnTo>
                      <a:pt x="200" y="189"/>
                    </a:lnTo>
                    <a:lnTo>
                      <a:pt x="201" y="190"/>
                    </a:lnTo>
                    <a:lnTo>
                      <a:pt x="204" y="192"/>
                    </a:lnTo>
                    <a:lnTo>
                      <a:pt x="206" y="198"/>
                    </a:lnTo>
                    <a:lnTo>
                      <a:pt x="206" y="203"/>
                    </a:lnTo>
                    <a:lnTo>
                      <a:pt x="205" y="215"/>
                    </a:lnTo>
                    <a:lnTo>
                      <a:pt x="205" y="220"/>
                    </a:lnTo>
                    <a:lnTo>
                      <a:pt x="206" y="225"/>
                    </a:lnTo>
                    <a:lnTo>
                      <a:pt x="209" y="230"/>
                    </a:lnTo>
                    <a:lnTo>
                      <a:pt x="214" y="233"/>
                    </a:lnTo>
                    <a:lnTo>
                      <a:pt x="218" y="231"/>
                    </a:lnTo>
                    <a:lnTo>
                      <a:pt x="220" y="229"/>
                    </a:lnTo>
                    <a:lnTo>
                      <a:pt x="222" y="227"/>
                    </a:lnTo>
                    <a:lnTo>
                      <a:pt x="223" y="227"/>
                    </a:lnTo>
                    <a:lnTo>
                      <a:pt x="225" y="227"/>
                    </a:lnTo>
                    <a:lnTo>
                      <a:pt x="228" y="227"/>
                    </a:lnTo>
                    <a:lnTo>
                      <a:pt x="231" y="228"/>
                    </a:lnTo>
                    <a:lnTo>
                      <a:pt x="234" y="228"/>
                    </a:lnTo>
                    <a:lnTo>
                      <a:pt x="238" y="228"/>
                    </a:lnTo>
                    <a:lnTo>
                      <a:pt x="243" y="229"/>
                    </a:lnTo>
                    <a:lnTo>
                      <a:pt x="246" y="233"/>
                    </a:lnTo>
                    <a:lnTo>
                      <a:pt x="251" y="235"/>
                    </a:lnTo>
                    <a:lnTo>
                      <a:pt x="256" y="235"/>
                    </a:lnTo>
                    <a:lnTo>
                      <a:pt x="263" y="236"/>
                    </a:lnTo>
                    <a:lnTo>
                      <a:pt x="265" y="237"/>
                    </a:lnTo>
                    <a:lnTo>
                      <a:pt x="266" y="238"/>
                    </a:lnTo>
                    <a:lnTo>
                      <a:pt x="268" y="240"/>
                    </a:lnTo>
                    <a:lnTo>
                      <a:pt x="270" y="241"/>
                    </a:lnTo>
                    <a:lnTo>
                      <a:pt x="274" y="242"/>
                    </a:lnTo>
                    <a:lnTo>
                      <a:pt x="278" y="242"/>
                    </a:lnTo>
                    <a:lnTo>
                      <a:pt x="283" y="242"/>
                    </a:lnTo>
                    <a:lnTo>
                      <a:pt x="288" y="243"/>
                    </a:lnTo>
                    <a:lnTo>
                      <a:pt x="293" y="242"/>
                    </a:lnTo>
                    <a:lnTo>
                      <a:pt x="297" y="242"/>
                    </a:lnTo>
                    <a:lnTo>
                      <a:pt x="301" y="242"/>
                    </a:lnTo>
                    <a:lnTo>
                      <a:pt x="306" y="240"/>
                    </a:lnTo>
                    <a:lnTo>
                      <a:pt x="307" y="240"/>
                    </a:lnTo>
                    <a:lnTo>
                      <a:pt x="311" y="240"/>
                    </a:lnTo>
                    <a:lnTo>
                      <a:pt x="316" y="240"/>
                    </a:lnTo>
                    <a:lnTo>
                      <a:pt x="321" y="239"/>
                    </a:lnTo>
                    <a:lnTo>
                      <a:pt x="328" y="239"/>
                    </a:lnTo>
                    <a:lnTo>
                      <a:pt x="334" y="239"/>
                    </a:lnTo>
                    <a:lnTo>
                      <a:pt x="340" y="239"/>
                    </a:lnTo>
                    <a:lnTo>
                      <a:pt x="344" y="240"/>
                    </a:lnTo>
                    <a:lnTo>
                      <a:pt x="352" y="243"/>
                    </a:lnTo>
                    <a:lnTo>
                      <a:pt x="360" y="248"/>
                    </a:lnTo>
                    <a:lnTo>
                      <a:pt x="368" y="252"/>
                    </a:lnTo>
                    <a:lnTo>
                      <a:pt x="377" y="256"/>
                    </a:lnTo>
                    <a:lnTo>
                      <a:pt x="378" y="261"/>
                    </a:lnTo>
                    <a:lnTo>
                      <a:pt x="379" y="263"/>
                    </a:lnTo>
                    <a:lnTo>
                      <a:pt x="381" y="265"/>
                    </a:lnTo>
                    <a:lnTo>
                      <a:pt x="384" y="266"/>
                    </a:lnTo>
                    <a:lnTo>
                      <a:pt x="388" y="266"/>
                    </a:lnTo>
                    <a:lnTo>
                      <a:pt x="392" y="267"/>
                    </a:lnTo>
                    <a:lnTo>
                      <a:pt x="393" y="267"/>
                    </a:lnTo>
                    <a:lnTo>
                      <a:pt x="397" y="270"/>
                    </a:lnTo>
                    <a:lnTo>
                      <a:pt x="398" y="272"/>
                    </a:lnTo>
                    <a:lnTo>
                      <a:pt x="398" y="273"/>
                    </a:lnTo>
                    <a:lnTo>
                      <a:pt x="397" y="275"/>
                    </a:lnTo>
                    <a:lnTo>
                      <a:pt x="396" y="275"/>
                    </a:lnTo>
                    <a:lnTo>
                      <a:pt x="394" y="277"/>
                    </a:lnTo>
                    <a:lnTo>
                      <a:pt x="393" y="281"/>
                    </a:lnTo>
                    <a:lnTo>
                      <a:pt x="391" y="285"/>
                    </a:lnTo>
                    <a:lnTo>
                      <a:pt x="390" y="287"/>
                    </a:lnTo>
                    <a:lnTo>
                      <a:pt x="387" y="290"/>
                    </a:lnTo>
                    <a:lnTo>
                      <a:pt x="387" y="294"/>
                    </a:lnTo>
                    <a:lnTo>
                      <a:pt x="386" y="298"/>
                    </a:lnTo>
                    <a:lnTo>
                      <a:pt x="387" y="301"/>
                    </a:lnTo>
                    <a:lnTo>
                      <a:pt x="388" y="304"/>
                    </a:lnTo>
                    <a:lnTo>
                      <a:pt x="390" y="306"/>
                    </a:lnTo>
                    <a:lnTo>
                      <a:pt x="393" y="308"/>
                    </a:lnTo>
                    <a:lnTo>
                      <a:pt x="395" y="309"/>
                    </a:lnTo>
                    <a:lnTo>
                      <a:pt x="396" y="310"/>
                    </a:lnTo>
                    <a:lnTo>
                      <a:pt x="397" y="313"/>
                    </a:lnTo>
                    <a:lnTo>
                      <a:pt x="398" y="315"/>
                    </a:lnTo>
                    <a:lnTo>
                      <a:pt x="399" y="319"/>
                    </a:lnTo>
                    <a:lnTo>
                      <a:pt x="400" y="322"/>
                    </a:lnTo>
                    <a:lnTo>
                      <a:pt x="400" y="323"/>
                    </a:lnTo>
                    <a:lnTo>
                      <a:pt x="402" y="325"/>
                    </a:lnTo>
                    <a:lnTo>
                      <a:pt x="405" y="326"/>
                    </a:lnTo>
                    <a:lnTo>
                      <a:pt x="407" y="329"/>
                    </a:lnTo>
                    <a:lnTo>
                      <a:pt x="408" y="333"/>
                    </a:lnTo>
                    <a:lnTo>
                      <a:pt x="408" y="336"/>
                    </a:lnTo>
                    <a:lnTo>
                      <a:pt x="407" y="340"/>
                    </a:lnTo>
                    <a:lnTo>
                      <a:pt x="402" y="347"/>
                    </a:lnTo>
                    <a:lnTo>
                      <a:pt x="400" y="351"/>
                    </a:lnTo>
                    <a:lnTo>
                      <a:pt x="399" y="354"/>
                    </a:lnTo>
                    <a:lnTo>
                      <a:pt x="399" y="361"/>
                    </a:lnTo>
                    <a:lnTo>
                      <a:pt x="399" y="366"/>
                    </a:lnTo>
                    <a:lnTo>
                      <a:pt x="399" y="376"/>
                    </a:lnTo>
                    <a:lnTo>
                      <a:pt x="400" y="380"/>
                    </a:lnTo>
                    <a:lnTo>
                      <a:pt x="401" y="384"/>
                    </a:lnTo>
                    <a:lnTo>
                      <a:pt x="404" y="387"/>
                    </a:lnTo>
                    <a:lnTo>
                      <a:pt x="408" y="390"/>
                    </a:lnTo>
                    <a:lnTo>
                      <a:pt x="411" y="395"/>
                    </a:lnTo>
                    <a:lnTo>
                      <a:pt x="412" y="399"/>
                    </a:lnTo>
                    <a:lnTo>
                      <a:pt x="415" y="403"/>
                    </a:lnTo>
                    <a:lnTo>
                      <a:pt x="418" y="404"/>
                    </a:lnTo>
                    <a:lnTo>
                      <a:pt x="421" y="405"/>
                    </a:lnTo>
                    <a:lnTo>
                      <a:pt x="425" y="411"/>
                    </a:lnTo>
                    <a:lnTo>
                      <a:pt x="427" y="414"/>
                    </a:lnTo>
                    <a:lnTo>
                      <a:pt x="429" y="418"/>
                    </a:lnTo>
                    <a:lnTo>
                      <a:pt x="430" y="421"/>
                    </a:lnTo>
                    <a:lnTo>
                      <a:pt x="429" y="424"/>
                    </a:lnTo>
                    <a:lnTo>
                      <a:pt x="428" y="427"/>
                    </a:lnTo>
                    <a:lnTo>
                      <a:pt x="424" y="430"/>
                    </a:lnTo>
                    <a:lnTo>
                      <a:pt x="423" y="437"/>
                    </a:lnTo>
                    <a:lnTo>
                      <a:pt x="421" y="441"/>
                    </a:lnTo>
                    <a:lnTo>
                      <a:pt x="417" y="443"/>
                    </a:lnTo>
                    <a:lnTo>
                      <a:pt x="413" y="444"/>
                    </a:lnTo>
                    <a:lnTo>
                      <a:pt x="407" y="444"/>
                    </a:lnTo>
                    <a:lnTo>
                      <a:pt x="399" y="443"/>
                    </a:lnTo>
                    <a:lnTo>
                      <a:pt x="389" y="443"/>
                    </a:lnTo>
                    <a:lnTo>
                      <a:pt x="378" y="443"/>
                    </a:lnTo>
                    <a:lnTo>
                      <a:pt x="374" y="445"/>
                    </a:lnTo>
                    <a:lnTo>
                      <a:pt x="371" y="448"/>
                    </a:lnTo>
                    <a:lnTo>
                      <a:pt x="366" y="457"/>
                    </a:lnTo>
                    <a:lnTo>
                      <a:pt x="366" y="461"/>
                    </a:lnTo>
                    <a:lnTo>
                      <a:pt x="366" y="463"/>
                    </a:lnTo>
                    <a:lnTo>
                      <a:pt x="365" y="464"/>
                    </a:lnTo>
                    <a:lnTo>
                      <a:pt x="360" y="465"/>
                    </a:lnTo>
                    <a:lnTo>
                      <a:pt x="355" y="465"/>
                    </a:lnTo>
                    <a:lnTo>
                      <a:pt x="350" y="465"/>
                    </a:lnTo>
                    <a:lnTo>
                      <a:pt x="345" y="466"/>
                    </a:lnTo>
                    <a:lnTo>
                      <a:pt x="344" y="468"/>
                    </a:lnTo>
                    <a:lnTo>
                      <a:pt x="343" y="471"/>
                    </a:lnTo>
                    <a:lnTo>
                      <a:pt x="339" y="472"/>
                    </a:lnTo>
                    <a:lnTo>
                      <a:pt x="335" y="473"/>
                    </a:lnTo>
                    <a:lnTo>
                      <a:pt x="330" y="474"/>
                    </a:lnTo>
                    <a:lnTo>
                      <a:pt x="326" y="473"/>
                    </a:lnTo>
                  </a:path>
                </a:pathLst>
              </a:custGeom>
              <a:solidFill>
                <a:schemeClr val="bg1">
                  <a:lumMod val="85000"/>
                </a:schemeClr>
              </a:solidFill>
              <a:ln w="3175">
                <a:solidFill>
                  <a:schemeClr val="bg1"/>
                </a:solidFill>
                <a:round/>
                <a:headEnd/>
                <a:tailEnd/>
              </a:ln>
            </p:spPr>
            <p:txBody>
              <a:bodyPr wrap="none" anchor="ctr"/>
              <a:lstStyle/>
              <a:p>
                <a:pPr>
                  <a:defRPr/>
                </a:pPr>
                <a:endParaRPr lang="ru-RU" sz="2000">
                  <a:solidFill>
                    <a:prstClr val="white"/>
                  </a:solidFill>
                  <a:latin typeface="Calibri"/>
                </a:endParaRPr>
              </a:p>
            </p:txBody>
          </p:sp>
          <p:sp>
            <p:nvSpPr>
              <p:cNvPr id="50" name="Freeform 10"/>
              <p:cNvSpPr>
                <a:spLocks/>
              </p:cNvSpPr>
              <p:nvPr/>
            </p:nvSpPr>
            <p:spPr bwMode="auto">
              <a:xfrm>
                <a:off x="2611" y="2546"/>
                <a:ext cx="802" cy="1135"/>
              </a:xfrm>
              <a:custGeom>
                <a:avLst/>
                <a:gdLst>
                  <a:gd name="T0" fmla="*/ 168 w 530"/>
                  <a:gd name="T1" fmla="*/ 3 h 676"/>
                  <a:gd name="T2" fmla="*/ 212 w 530"/>
                  <a:gd name="T3" fmla="*/ 26 h 676"/>
                  <a:gd name="T4" fmla="*/ 264 w 530"/>
                  <a:gd name="T5" fmla="*/ 12 h 676"/>
                  <a:gd name="T6" fmla="*/ 288 w 530"/>
                  <a:gd name="T7" fmla="*/ 0 h 676"/>
                  <a:gd name="T8" fmla="*/ 357 w 530"/>
                  <a:gd name="T9" fmla="*/ 11 h 676"/>
                  <a:gd name="T10" fmla="*/ 359 w 530"/>
                  <a:gd name="T11" fmla="*/ 52 h 676"/>
                  <a:gd name="T12" fmla="*/ 372 w 530"/>
                  <a:gd name="T13" fmla="*/ 70 h 676"/>
                  <a:gd name="T14" fmla="*/ 385 w 530"/>
                  <a:gd name="T15" fmla="*/ 127 h 676"/>
                  <a:gd name="T16" fmla="*/ 447 w 530"/>
                  <a:gd name="T17" fmla="*/ 134 h 676"/>
                  <a:gd name="T18" fmla="*/ 460 w 530"/>
                  <a:gd name="T19" fmla="*/ 179 h 676"/>
                  <a:gd name="T20" fmla="*/ 483 w 530"/>
                  <a:gd name="T21" fmla="*/ 217 h 676"/>
                  <a:gd name="T22" fmla="*/ 510 w 530"/>
                  <a:gd name="T23" fmla="*/ 243 h 676"/>
                  <a:gd name="T24" fmla="*/ 526 w 530"/>
                  <a:gd name="T25" fmla="*/ 261 h 676"/>
                  <a:gd name="T26" fmla="*/ 510 w 530"/>
                  <a:gd name="T27" fmla="*/ 292 h 676"/>
                  <a:gd name="T28" fmla="*/ 494 w 530"/>
                  <a:gd name="T29" fmla="*/ 366 h 676"/>
                  <a:gd name="T30" fmla="*/ 473 w 530"/>
                  <a:gd name="T31" fmla="*/ 377 h 676"/>
                  <a:gd name="T32" fmla="*/ 447 w 530"/>
                  <a:gd name="T33" fmla="*/ 387 h 676"/>
                  <a:gd name="T34" fmla="*/ 419 w 530"/>
                  <a:gd name="T35" fmla="*/ 445 h 676"/>
                  <a:gd name="T36" fmla="*/ 397 w 530"/>
                  <a:gd name="T37" fmla="*/ 470 h 676"/>
                  <a:gd name="T38" fmla="*/ 368 w 530"/>
                  <a:gd name="T39" fmla="*/ 449 h 676"/>
                  <a:gd name="T40" fmla="*/ 325 w 530"/>
                  <a:gd name="T41" fmla="*/ 433 h 676"/>
                  <a:gd name="T42" fmla="*/ 356 w 530"/>
                  <a:gd name="T43" fmla="*/ 458 h 676"/>
                  <a:gd name="T44" fmla="*/ 386 w 530"/>
                  <a:gd name="T45" fmla="*/ 486 h 676"/>
                  <a:gd name="T46" fmla="*/ 365 w 530"/>
                  <a:gd name="T47" fmla="*/ 519 h 676"/>
                  <a:gd name="T48" fmla="*/ 331 w 530"/>
                  <a:gd name="T49" fmla="*/ 543 h 676"/>
                  <a:gd name="T50" fmla="*/ 307 w 530"/>
                  <a:gd name="T51" fmla="*/ 539 h 676"/>
                  <a:gd name="T52" fmla="*/ 279 w 530"/>
                  <a:gd name="T53" fmla="*/ 559 h 676"/>
                  <a:gd name="T54" fmla="*/ 272 w 530"/>
                  <a:gd name="T55" fmla="*/ 584 h 676"/>
                  <a:gd name="T56" fmla="*/ 244 w 530"/>
                  <a:gd name="T57" fmla="*/ 568 h 676"/>
                  <a:gd name="T58" fmla="*/ 242 w 530"/>
                  <a:gd name="T59" fmla="*/ 548 h 676"/>
                  <a:gd name="T60" fmla="*/ 228 w 530"/>
                  <a:gd name="T61" fmla="*/ 616 h 676"/>
                  <a:gd name="T62" fmla="*/ 241 w 530"/>
                  <a:gd name="T63" fmla="*/ 638 h 676"/>
                  <a:gd name="T64" fmla="*/ 243 w 530"/>
                  <a:gd name="T65" fmla="*/ 654 h 676"/>
                  <a:gd name="T66" fmla="*/ 225 w 530"/>
                  <a:gd name="T67" fmla="*/ 668 h 676"/>
                  <a:gd name="T68" fmla="*/ 192 w 530"/>
                  <a:gd name="T69" fmla="*/ 639 h 676"/>
                  <a:gd name="T70" fmla="*/ 181 w 530"/>
                  <a:gd name="T71" fmla="*/ 617 h 676"/>
                  <a:gd name="T72" fmla="*/ 101 w 530"/>
                  <a:gd name="T73" fmla="*/ 635 h 676"/>
                  <a:gd name="T74" fmla="*/ 13 w 530"/>
                  <a:gd name="T75" fmla="*/ 634 h 676"/>
                  <a:gd name="T76" fmla="*/ 6 w 530"/>
                  <a:gd name="T77" fmla="*/ 603 h 676"/>
                  <a:gd name="T78" fmla="*/ 25 w 530"/>
                  <a:gd name="T79" fmla="*/ 576 h 676"/>
                  <a:gd name="T80" fmla="*/ 34 w 530"/>
                  <a:gd name="T81" fmla="*/ 570 h 676"/>
                  <a:gd name="T82" fmla="*/ 59 w 530"/>
                  <a:gd name="T83" fmla="*/ 553 h 676"/>
                  <a:gd name="T84" fmla="*/ 100 w 530"/>
                  <a:gd name="T85" fmla="*/ 518 h 676"/>
                  <a:gd name="T86" fmla="*/ 126 w 530"/>
                  <a:gd name="T87" fmla="*/ 449 h 676"/>
                  <a:gd name="T88" fmla="*/ 123 w 530"/>
                  <a:gd name="T89" fmla="*/ 422 h 676"/>
                  <a:gd name="T90" fmla="*/ 136 w 530"/>
                  <a:gd name="T91" fmla="*/ 392 h 676"/>
                  <a:gd name="T92" fmla="*/ 177 w 530"/>
                  <a:gd name="T93" fmla="*/ 379 h 676"/>
                  <a:gd name="T94" fmla="*/ 182 w 530"/>
                  <a:gd name="T95" fmla="*/ 405 h 676"/>
                  <a:gd name="T96" fmla="*/ 242 w 530"/>
                  <a:gd name="T97" fmla="*/ 408 h 676"/>
                  <a:gd name="T98" fmla="*/ 314 w 530"/>
                  <a:gd name="T99" fmla="*/ 405 h 676"/>
                  <a:gd name="T100" fmla="*/ 322 w 530"/>
                  <a:gd name="T101" fmla="*/ 381 h 676"/>
                  <a:gd name="T102" fmla="*/ 315 w 530"/>
                  <a:gd name="T103" fmla="*/ 367 h 676"/>
                  <a:gd name="T104" fmla="*/ 305 w 530"/>
                  <a:gd name="T105" fmla="*/ 340 h 676"/>
                  <a:gd name="T106" fmla="*/ 289 w 530"/>
                  <a:gd name="T107" fmla="*/ 308 h 676"/>
                  <a:gd name="T108" fmla="*/ 245 w 530"/>
                  <a:gd name="T109" fmla="*/ 257 h 676"/>
                  <a:gd name="T110" fmla="*/ 230 w 530"/>
                  <a:gd name="T111" fmla="*/ 213 h 676"/>
                  <a:gd name="T112" fmla="*/ 208 w 530"/>
                  <a:gd name="T113" fmla="*/ 175 h 676"/>
                  <a:gd name="T114" fmla="*/ 178 w 530"/>
                  <a:gd name="T115" fmla="*/ 150 h 676"/>
                  <a:gd name="T116" fmla="*/ 175 w 530"/>
                  <a:gd name="T117" fmla="*/ 85 h 676"/>
                  <a:gd name="T118" fmla="*/ 155 w 530"/>
                  <a:gd name="T119" fmla="*/ 44 h 676"/>
                  <a:gd name="T120" fmla="*/ 142 w 530"/>
                  <a:gd name="T121" fmla="*/ 25 h 6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0"/>
                  <a:gd name="T184" fmla="*/ 0 h 676"/>
                  <a:gd name="T185" fmla="*/ 530 w 530"/>
                  <a:gd name="T186" fmla="*/ 676 h 6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0" h="676">
                    <a:moveTo>
                      <a:pt x="143" y="24"/>
                    </a:moveTo>
                    <a:lnTo>
                      <a:pt x="142" y="21"/>
                    </a:lnTo>
                    <a:lnTo>
                      <a:pt x="141" y="18"/>
                    </a:lnTo>
                    <a:lnTo>
                      <a:pt x="142" y="16"/>
                    </a:lnTo>
                    <a:lnTo>
                      <a:pt x="143" y="14"/>
                    </a:lnTo>
                    <a:lnTo>
                      <a:pt x="146" y="11"/>
                    </a:lnTo>
                    <a:lnTo>
                      <a:pt x="149" y="9"/>
                    </a:lnTo>
                    <a:lnTo>
                      <a:pt x="158" y="6"/>
                    </a:lnTo>
                    <a:lnTo>
                      <a:pt x="168" y="3"/>
                    </a:lnTo>
                    <a:lnTo>
                      <a:pt x="176" y="2"/>
                    </a:lnTo>
                    <a:lnTo>
                      <a:pt x="185" y="5"/>
                    </a:lnTo>
                    <a:lnTo>
                      <a:pt x="189" y="7"/>
                    </a:lnTo>
                    <a:lnTo>
                      <a:pt x="193" y="9"/>
                    </a:lnTo>
                    <a:lnTo>
                      <a:pt x="197" y="14"/>
                    </a:lnTo>
                    <a:lnTo>
                      <a:pt x="201" y="20"/>
                    </a:lnTo>
                    <a:lnTo>
                      <a:pt x="204" y="22"/>
                    </a:lnTo>
                    <a:lnTo>
                      <a:pt x="208" y="25"/>
                    </a:lnTo>
                    <a:lnTo>
                      <a:pt x="212" y="26"/>
                    </a:lnTo>
                    <a:lnTo>
                      <a:pt x="213" y="27"/>
                    </a:lnTo>
                    <a:lnTo>
                      <a:pt x="225" y="25"/>
                    </a:lnTo>
                    <a:lnTo>
                      <a:pt x="235" y="24"/>
                    </a:lnTo>
                    <a:lnTo>
                      <a:pt x="245" y="22"/>
                    </a:lnTo>
                    <a:lnTo>
                      <a:pt x="257" y="21"/>
                    </a:lnTo>
                    <a:lnTo>
                      <a:pt x="260" y="19"/>
                    </a:lnTo>
                    <a:lnTo>
                      <a:pt x="263" y="18"/>
                    </a:lnTo>
                    <a:lnTo>
                      <a:pt x="264" y="12"/>
                    </a:lnTo>
                    <a:lnTo>
                      <a:pt x="265" y="8"/>
                    </a:lnTo>
                    <a:lnTo>
                      <a:pt x="267" y="5"/>
                    </a:lnTo>
                    <a:lnTo>
                      <a:pt x="269" y="2"/>
                    </a:lnTo>
                    <a:lnTo>
                      <a:pt x="270" y="1"/>
                    </a:lnTo>
                    <a:lnTo>
                      <a:pt x="273" y="0"/>
                    </a:lnTo>
                    <a:lnTo>
                      <a:pt x="279" y="0"/>
                    </a:lnTo>
                    <a:lnTo>
                      <a:pt x="285" y="0"/>
                    </a:lnTo>
                    <a:lnTo>
                      <a:pt x="287" y="0"/>
                    </a:lnTo>
                    <a:lnTo>
                      <a:pt x="288" y="0"/>
                    </a:lnTo>
                    <a:lnTo>
                      <a:pt x="293" y="1"/>
                    </a:lnTo>
                    <a:lnTo>
                      <a:pt x="298" y="2"/>
                    </a:lnTo>
                    <a:lnTo>
                      <a:pt x="303" y="2"/>
                    </a:lnTo>
                    <a:lnTo>
                      <a:pt x="308" y="3"/>
                    </a:lnTo>
                    <a:lnTo>
                      <a:pt x="320" y="5"/>
                    </a:lnTo>
                    <a:lnTo>
                      <a:pt x="331" y="5"/>
                    </a:lnTo>
                    <a:lnTo>
                      <a:pt x="340" y="7"/>
                    </a:lnTo>
                    <a:lnTo>
                      <a:pt x="348" y="9"/>
                    </a:lnTo>
                    <a:lnTo>
                      <a:pt x="357" y="11"/>
                    </a:lnTo>
                    <a:lnTo>
                      <a:pt x="365" y="13"/>
                    </a:lnTo>
                    <a:lnTo>
                      <a:pt x="369" y="18"/>
                    </a:lnTo>
                    <a:lnTo>
                      <a:pt x="370" y="22"/>
                    </a:lnTo>
                    <a:lnTo>
                      <a:pt x="369" y="25"/>
                    </a:lnTo>
                    <a:lnTo>
                      <a:pt x="366" y="27"/>
                    </a:lnTo>
                    <a:lnTo>
                      <a:pt x="364" y="29"/>
                    </a:lnTo>
                    <a:lnTo>
                      <a:pt x="360" y="39"/>
                    </a:lnTo>
                    <a:lnTo>
                      <a:pt x="356" y="50"/>
                    </a:lnTo>
                    <a:lnTo>
                      <a:pt x="359" y="52"/>
                    </a:lnTo>
                    <a:lnTo>
                      <a:pt x="362" y="53"/>
                    </a:lnTo>
                    <a:lnTo>
                      <a:pt x="363" y="53"/>
                    </a:lnTo>
                    <a:lnTo>
                      <a:pt x="362" y="54"/>
                    </a:lnTo>
                    <a:lnTo>
                      <a:pt x="363" y="57"/>
                    </a:lnTo>
                    <a:lnTo>
                      <a:pt x="364" y="59"/>
                    </a:lnTo>
                    <a:lnTo>
                      <a:pt x="370" y="66"/>
                    </a:lnTo>
                    <a:lnTo>
                      <a:pt x="371" y="69"/>
                    </a:lnTo>
                    <a:lnTo>
                      <a:pt x="372" y="70"/>
                    </a:lnTo>
                    <a:lnTo>
                      <a:pt x="373" y="76"/>
                    </a:lnTo>
                    <a:lnTo>
                      <a:pt x="373" y="84"/>
                    </a:lnTo>
                    <a:lnTo>
                      <a:pt x="372" y="98"/>
                    </a:lnTo>
                    <a:lnTo>
                      <a:pt x="372" y="104"/>
                    </a:lnTo>
                    <a:lnTo>
                      <a:pt x="373" y="112"/>
                    </a:lnTo>
                    <a:lnTo>
                      <a:pt x="375" y="117"/>
                    </a:lnTo>
                    <a:lnTo>
                      <a:pt x="378" y="123"/>
                    </a:lnTo>
                    <a:lnTo>
                      <a:pt x="382" y="125"/>
                    </a:lnTo>
                    <a:lnTo>
                      <a:pt x="385" y="127"/>
                    </a:lnTo>
                    <a:lnTo>
                      <a:pt x="396" y="130"/>
                    </a:lnTo>
                    <a:lnTo>
                      <a:pt x="406" y="133"/>
                    </a:lnTo>
                    <a:lnTo>
                      <a:pt x="410" y="134"/>
                    </a:lnTo>
                    <a:lnTo>
                      <a:pt x="415" y="134"/>
                    </a:lnTo>
                    <a:lnTo>
                      <a:pt x="423" y="136"/>
                    </a:lnTo>
                    <a:lnTo>
                      <a:pt x="432" y="139"/>
                    </a:lnTo>
                    <a:lnTo>
                      <a:pt x="436" y="136"/>
                    </a:lnTo>
                    <a:lnTo>
                      <a:pt x="441" y="134"/>
                    </a:lnTo>
                    <a:lnTo>
                      <a:pt x="447" y="134"/>
                    </a:lnTo>
                    <a:lnTo>
                      <a:pt x="452" y="134"/>
                    </a:lnTo>
                    <a:lnTo>
                      <a:pt x="457" y="136"/>
                    </a:lnTo>
                    <a:lnTo>
                      <a:pt x="461" y="138"/>
                    </a:lnTo>
                    <a:lnTo>
                      <a:pt x="464" y="141"/>
                    </a:lnTo>
                    <a:lnTo>
                      <a:pt x="465" y="146"/>
                    </a:lnTo>
                    <a:lnTo>
                      <a:pt x="465" y="157"/>
                    </a:lnTo>
                    <a:lnTo>
                      <a:pt x="463" y="169"/>
                    </a:lnTo>
                    <a:lnTo>
                      <a:pt x="462" y="174"/>
                    </a:lnTo>
                    <a:lnTo>
                      <a:pt x="460" y="179"/>
                    </a:lnTo>
                    <a:lnTo>
                      <a:pt x="456" y="182"/>
                    </a:lnTo>
                    <a:lnTo>
                      <a:pt x="452" y="186"/>
                    </a:lnTo>
                    <a:lnTo>
                      <a:pt x="451" y="192"/>
                    </a:lnTo>
                    <a:lnTo>
                      <a:pt x="452" y="198"/>
                    </a:lnTo>
                    <a:lnTo>
                      <a:pt x="455" y="203"/>
                    </a:lnTo>
                    <a:lnTo>
                      <a:pt x="460" y="206"/>
                    </a:lnTo>
                    <a:lnTo>
                      <a:pt x="465" y="211"/>
                    </a:lnTo>
                    <a:lnTo>
                      <a:pt x="471" y="213"/>
                    </a:lnTo>
                    <a:lnTo>
                      <a:pt x="483" y="217"/>
                    </a:lnTo>
                    <a:lnTo>
                      <a:pt x="486" y="220"/>
                    </a:lnTo>
                    <a:lnTo>
                      <a:pt x="489" y="224"/>
                    </a:lnTo>
                    <a:lnTo>
                      <a:pt x="492" y="227"/>
                    </a:lnTo>
                    <a:lnTo>
                      <a:pt x="496" y="230"/>
                    </a:lnTo>
                    <a:lnTo>
                      <a:pt x="499" y="234"/>
                    </a:lnTo>
                    <a:lnTo>
                      <a:pt x="504" y="239"/>
                    </a:lnTo>
                    <a:lnTo>
                      <a:pt x="508" y="242"/>
                    </a:lnTo>
                    <a:lnTo>
                      <a:pt x="510" y="243"/>
                    </a:lnTo>
                    <a:lnTo>
                      <a:pt x="511" y="245"/>
                    </a:lnTo>
                    <a:lnTo>
                      <a:pt x="512" y="249"/>
                    </a:lnTo>
                    <a:lnTo>
                      <a:pt x="512" y="251"/>
                    </a:lnTo>
                    <a:lnTo>
                      <a:pt x="514" y="253"/>
                    </a:lnTo>
                    <a:lnTo>
                      <a:pt x="517" y="255"/>
                    </a:lnTo>
                    <a:lnTo>
                      <a:pt x="521" y="258"/>
                    </a:lnTo>
                    <a:lnTo>
                      <a:pt x="524" y="259"/>
                    </a:lnTo>
                    <a:lnTo>
                      <a:pt x="526" y="261"/>
                    </a:lnTo>
                    <a:lnTo>
                      <a:pt x="528" y="267"/>
                    </a:lnTo>
                    <a:lnTo>
                      <a:pt x="529" y="272"/>
                    </a:lnTo>
                    <a:lnTo>
                      <a:pt x="529" y="275"/>
                    </a:lnTo>
                    <a:lnTo>
                      <a:pt x="527" y="277"/>
                    </a:lnTo>
                    <a:lnTo>
                      <a:pt x="525" y="280"/>
                    </a:lnTo>
                    <a:lnTo>
                      <a:pt x="522" y="282"/>
                    </a:lnTo>
                    <a:lnTo>
                      <a:pt x="518" y="287"/>
                    </a:lnTo>
                    <a:lnTo>
                      <a:pt x="516" y="289"/>
                    </a:lnTo>
                    <a:lnTo>
                      <a:pt x="510" y="292"/>
                    </a:lnTo>
                    <a:lnTo>
                      <a:pt x="503" y="293"/>
                    </a:lnTo>
                    <a:lnTo>
                      <a:pt x="498" y="293"/>
                    </a:lnTo>
                    <a:lnTo>
                      <a:pt x="492" y="293"/>
                    </a:lnTo>
                    <a:lnTo>
                      <a:pt x="490" y="307"/>
                    </a:lnTo>
                    <a:lnTo>
                      <a:pt x="489" y="322"/>
                    </a:lnTo>
                    <a:lnTo>
                      <a:pt x="492" y="336"/>
                    </a:lnTo>
                    <a:lnTo>
                      <a:pt x="495" y="351"/>
                    </a:lnTo>
                    <a:lnTo>
                      <a:pt x="494" y="361"/>
                    </a:lnTo>
                    <a:lnTo>
                      <a:pt x="494" y="366"/>
                    </a:lnTo>
                    <a:lnTo>
                      <a:pt x="492" y="371"/>
                    </a:lnTo>
                    <a:lnTo>
                      <a:pt x="491" y="372"/>
                    </a:lnTo>
                    <a:lnTo>
                      <a:pt x="487" y="373"/>
                    </a:lnTo>
                    <a:lnTo>
                      <a:pt x="483" y="374"/>
                    </a:lnTo>
                    <a:lnTo>
                      <a:pt x="482" y="376"/>
                    </a:lnTo>
                    <a:lnTo>
                      <a:pt x="481" y="376"/>
                    </a:lnTo>
                    <a:lnTo>
                      <a:pt x="477" y="377"/>
                    </a:lnTo>
                    <a:lnTo>
                      <a:pt x="473" y="377"/>
                    </a:lnTo>
                    <a:lnTo>
                      <a:pt x="468" y="378"/>
                    </a:lnTo>
                    <a:lnTo>
                      <a:pt x="466" y="378"/>
                    </a:lnTo>
                    <a:lnTo>
                      <a:pt x="465" y="378"/>
                    </a:lnTo>
                    <a:lnTo>
                      <a:pt x="464" y="378"/>
                    </a:lnTo>
                    <a:lnTo>
                      <a:pt x="463" y="378"/>
                    </a:lnTo>
                    <a:lnTo>
                      <a:pt x="461" y="379"/>
                    </a:lnTo>
                    <a:lnTo>
                      <a:pt x="458" y="380"/>
                    </a:lnTo>
                    <a:lnTo>
                      <a:pt x="452" y="384"/>
                    </a:lnTo>
                    <a:lnTo>
                      <a:pt x="447" y="387"/>
                    </a:lnTo>
                    <a:lnTo>
                      <a:pt x="441" y="390"/>
                    </a:lnTo>
                    <a:lnTo>
                      <a:pt x="434" y="392"/>
                    </a:lnTo>
                    <a:lnTo>
                      <a:pt x="434" y="398"/>
                    </a:lnTo>
                    <a:lnTo>
                      <a:pt x="435" y="403"/>
                    </a:lnTo>
                    <a:lnTo>
                      <a:pt x="438" y="413"/>
                    </a:lnTo>
                    <a:lnTo>
                      <a:pt x="435" y="423"/>
                    </a:lnTo>
                    <a:lnTo>
                      <a:pt x="432" y="432"/>
                    </a:lnTo>
                    <a:lnTo>
                      <a:pt x="426" y="440"/>
                    </a:lnTo>
                    <a:lnTo>
                      <a:pt x="419" y="445"/>
                    </a:lnTo>
                    <a:lnTo>
                      <a:pt x="415" y="450"/>
                    </a:lnTo>
                    <a:lnTo>
                      <a:pt x="411" y="456"/>
                    </a:lnTo>
                    <a:lnTo>
                      <a:pt x="410" y="458"/>
                    </a:lnTo>
                    <a:lnTo>
                      <a:pt x="409" y="460"/>
                    </a:lnTo>
                    <a:lnTo>
                      <a:pt x="408" y="461"/>
                    </a:lnTo>
                    <a:lnTo>
                      <a:pt x="407" y="462"/>
                    </a:lnTo>
                    <a:lnTo>
                      <a:pt x="404" y="466"/>
                    </a:lnTo>
                    <a:lnTo>
                      <a:pt x="402" y="468"/>
                    </a:lnTo>
                    <a:lnTo>
                      <a:pt x="397" y="470"/>
                    </a:lnTo>
                    <a:lnTo>
                      <a:pt x="393" y="472"/>
                    </a:lnTo>
                    <a:lnTo>
                      <a:pt x="390" y="468"/>
                    </a:lnTo>
                    <a:lnTo>
                      <a:pt x="387" y="466"/>
                    </a:lnTo>
                    <a:lnTo>
                      <a:pt x="384" y="463"/>
                    </a:lnTo>
                    <a:lnTo>
                      <a:pt x="380" y="460"/>
                    </a:lnTo>
                    <a:lnTo>
                      <a:pt x="377" y="457"/>
                    </a:lnTo>
                    <a:lnTo>
                      <a:pt x="372" y="454"/>
                    </a:lnTo>
                    <a:lnTo>
                      <a:pt x="370" y="450"/>
                    </a:lnTo>
                    <a:lnTo>
                      <a:pt x="368" y="449"/>
                    </a:lnTo>
                    <a:lnTo>
                      <a:pt x="364" y="438"/>
                    </a:lnTo>
                    <a:lnTo>
                      <a:pt x="358" y="429"/>
                    </a:lnTo>
                    <a:lnTo>
                      <a:pt x="350" y="420"/>
                    </a:lnTo>
                    <a:lnTo>
                      <a:pt x="341" y="413"/>
                    </a:lnTo>
                    <a:lnTo>
                      <a:pt x="338" y="416"/>
                    </a:lnTo>
                    <a:lnTo>
                      <a:pt x="336" y="418"/>
                    </a:lnTo>
                    <a:lnTo>
                      <a:pt x="332" y="422"/>
                    </a:lnTo>
                    <a:lnTo>
                      <a:pt x="329" y="428"/>
                    </a:lnTo>
                    <a:lnTo>
                      <a:pt x="325" y="433"/>
                    </a:lnTo>
                    <a:lnTo>
                      <a:pt x="326" y="441"/>
                    </a:lnTo>
                    <a:lnTo>
                      <a:pt x="326" y="444"/>
                    </a:lnTo>
                    <a:lnTo>
                      <a:pt x="327" y="447"/>
                    </a:lnTo>
                    <a:lnTo>
                      <a:pt x="330" y="448"/>
                    </a:lnTo>
                    <a:lnTo>
                      <a:pt x="333" y="449"/>
                    </a:lnTo>
                    <a:lnTo>
                      <a:pt x="339" y="451"/>
                    </a:lnTo>
                    <a:lnTo>
                      <a:pt x="346" y="453"/>
                    </a:lnTo>
                    <a:lnTo>
                      <a:pt x="351" y="455"/>
                    </a:lnTo>
                    <a:lnTo>
                      <a:pt x="356" y="458"/>
                    </a:lnTo>
                    <a:lnTo>
                      <a:pt x="361" y="462"/>
                    </a:lnTo>
                    <a:lnTo>
                      <a:pt x="366" y="466"/>
                    </a:lnTo>
                    <a:lnTo>
                      <a:pt x="371" y="468"/>
                    </a:lnTo>
                    <a:lnTo>
                      <a:pt x="378" y="471"/>
                    </a:lnTo>
                    <a:lnTo>
                      <a:pt x="384" y="476"/>
                    </a:lnTo>
                    <a:lnTo>
                      <a:pt x="385" y="479"/>
                    </a:lnTo>
                    <a:lnTo>
                      <a:pt x="387" y="481"/>
                    </a:lnTo>
                    <a:lnTo>
                      <a:pt x="387" y="483"/>
                    </a:lnTo>
                    <a:lnTo>
                      <a:pt x="386" y="486"/>
                    </a:lnTo>
                    <a:lnTo>
                      <a:pt x="384" y="487"/>
                    </a:lnTo>
                    <a:lnTo>
                      <a:pt x="380" y="489"/>
                    </a:lnTo>
                    <a:lnTo>
                      <a:pt x="378" y="494"/>
                    </a:lnTo>
                    <a:lnTo>
                      <a:pt x="377" y="496"/>
                    </a:lnTo>
                    <a:lnTo>
                      <a:pt x="374" y="500"/>
                    </a:lnTo>
                    <a:lnTo>
                      <a:pt x="371" y="505"/>
                    </a:lnTo>
                    <a:lnTo>
                      <a:pt x="366" y="510"/>
                    </a:lnTo>
                    <a:lnTo>
                      <a:pt x="365" y="517"/>
                    </a:lnTo>
                    <a:lnTo>
                      <a:pt x="365" y="519"/>
                    </a:lnTo>
                    <a:lnTo>
                      <a:pt x="363" y="521"/>
                    </a:lnTo>
                    <a:lnTo>
                      <a:pt x="359" y="523"/>
                    </a:lnTo>
                    <a:lnTo>
                      <a:pt x="356" y="525"/>
                    </a:lnTo>
                    <a:lnTo>
                      <a:pt x="352" y="527"/>
                    </a:lnTo>
                    <a:lnTo>
                      <a:pt x="351" y="528"/>
                    </a:lnTo>
                    <a:lnTo>
                      <a:pt x="348" y="535"/>
                    </a:lnTo>
                    <a:lnTo>
                      <a:pt x="344" y="538"/>
                    </a:lnTo>
                    <a:lnTo>
                      <a:pt x="338" y="540"/>
                    </a:lnTo>
                    <a:lnTo>
                      <a:pt x="331" y="543"/>
                    </a:lnTo>
                    <a:lnTo>
                      <a:pt x="327" y="547"/>
                    </a:lnTo>
                    <a:lnTo>
                      <a:pt x="324" y="549"/>
                    </a:lnTo>
                    <a:lnTo>
                      <a:pt x="321" y="549"/>
                    </a:lnTo>
                    <a:lnTo>
                      <a:pt x="320" y="549"/>
                    </a:lnTo>
                    <a:lnTo>
                      <a:pt x="319" y="546"/>
                    </a:lnTo>
                    <a:lnTo>
                      <a:pt x="317" y="544"/>
                    </a:lnTo>
                    <a:lnTo>
                      <a:pt x="314" y="541"/>
                    </a:lnTo>
                    <a:lnTo>
                      <a:pt x="311" y="540"/>
                    </a:lnTo>
                    <a:lnTo>
                      <a:pt x="307" y="539"/>
                    </a:lnTo>
                    <a:lnTo>
                      <a:pt x="304" y="538"/>
                    </a:lnTo>
                    <a:lnTo>
                      <a:pt x="302" y="538"/>
                    </a:lnTo>
                    <a:lnTo>
                      <a:pt x="297" y="535"/>
                    </a:lnTo>
                    <a:lnTo>
                      <a:pt x="294" y="534"/>
                    </a:lnTo>
                    <a:lnTo>
                      <a:pt x="290" y="536"/>
                    </a:lnTo>
                    <a:lnTo>
                      <a:pt x="287" y="541"/>
                    </a:lnTo>
                    <a:lnTo>
                      <a:pt x="285" y="550"/>
                    </a:lnTo>
                    <a:lnTo>
                      <a:pt x="283" y="556"/>
                    </a:lnTo>
                    <a:lnTo>
                      <a:pt x="279" y="559"/>
                    </a:lnTo>
                    <a:lnTo>
                      <a:pt x="276" y="561"/>
                    </a:lnTo>
                    <a:lnTo>
                      <a:pt x="271" y="563"/>
                    </a:lnTo>
                    <a:lnTo>
                      <a:pt x="269" y="565"/>
                    </a:lnTo>
                    <a:lnTo>
                      <a:pt x="268" y="569"/>
                    </a:lnTo>
                    <a:lnTo>
                      <a:pt x="266" y="572"/>
                    </a:lnTo>
                    <a:lnTo>
                      <a:pt x="265" y="574"/>
                    </a:lnTo>
                    <a:lnTo>
                      <a:pt x="267" y="577"/>
                    </a:lnTo>
                    <a:lnTo>
                      <a:pt x="269" y="582"/>
                    </a:lnTo>
                    <a:lnTo>
                      <a:pt x="272" y="584"/>
                    </a:lnTo>
                    <a:lnTo>
                      <a:pt x="273" y="585"/>
                    </a:lnTo>
                    <a:lnTo>
                      <a:pt x="264" y="589"/>
                    </a:lnTo>
                    <a:lnTo>
                      <a:pt x="255" y="594"/>
                    </a:lnTo>
                    <a:lnTo>
                      <a:pt x="253" y="591"/>
                    </a:lnTo>
                    <a:lnTo>
                      <a:pt x="250" y="588"/>
                    </a:lnTo>
                    <a:lnTo>
                      <a:pt x="248" y="586"/>
                    </a:lnTo>
                    <a:lnTo>
                      <a:pt x="246" y="583"/>
                    </a:lnTo>
                    <a:lnTo>
                      <a:pt x="244" y="573"/>
                    </a:lnTo>
                    <a:lnTo>
                      <a:pt x="244" y="568"/>
                    </a:lnTo>
                    <a:lnTo>
                      <a:pt x="242" y="563"/>
                    </a:lnTo>
                    <a:lnTo>
                      <a:pt x="243" y="561"/>
                    </a:lnTo>
                    <a:lnTo>
                      <a:pt x="244" y="559"/>
                    </a:lnTo>
                    <a:lnTo>
                      <a:pt x="244" y="557"/>
                    </a:lnTo>
                    <a:lnTo>
                      <a:pt x="244" y="555"/>
                    </a:lnTo>
                    <a:lnTo>
                      <a:pt x="244" y="552"/>
                    </a:lnTo>
                    <a:lnTo>
                      <a:pt x="244" y="550"/>
                    </a:lnTo>
                    <a:lnTo>
                      <a:pt x="244" y="548"/>
                    </a:lnTo>
                    <a:lnTo>
                      <a:pt x="242" y="548"/>
                    </a:lnTo>
                    <a:lnTo>
                      <a:pt x="239" y="551"/>
                    </a:lnTo>
                    <a:lnTo>
                      <a:pt x="237" y="555"/>
                    </a:lnTo>
                    <a:lnTo>
                      <a:pt x="235" y="558"/>
                    </a:lnTo>
                    <a:lnTo>
                      <a:pt x="234" y="559"/>
                    </a:lnTo>
                    <a:lnTo>
                      <a:pt x="231" y="574"/>
                    </a:lnTo>
                    <a:lnTo>
                      <a:pt x="228" y="587"/>
                    </a:lnTo>
                    <a:lnTo>
                      <a:pt x="225" y="601"/>
                    </a:lnTo>
                    <a:lnTo>
                      <a:pt x="224" y="615"/>
                    </a:lnTo>
                    <a:lnTo>
                      <a:pt x="228" y="616"/>
                    </a:lnTo>
                    <a:lnTo>
                      <a:pt x="231" y="619"/>
                    </a:lnTo>
                    <a:lnTo>
                      <a:pt x="232" y="620"/>
                    </a:lnTo>
                    <a:lnTo>
                      <a:pt x="233" y="621"/>
                    </a:lnTo>
                    <a:lnTo>
                      <a:pt x="232" y="625"/>
                    </a:lnTo>
                    <a:lnTo>
                      <a:pt x="230" y="632"/>
                    </a:lnTo>
                    <a:lnTo>
                      <a:pt x="234" y="634"/>
                    </a:lnTo>
                    <a:lnTo>
                      <a:pt x="238" y="636"/>
                    </a:lnTo>
                    <a:lnTo>
                      <a:pt x="239" y="637"/>
                    </a:lnTo>
                    <a:lnTo>
                      <a:pt x="241" y="638"/>
                    </a:lnTo>
                    <a:lnTo>
                      <a:pt x="243" y="639"/>
                    </a:lnTo>
                    <a:lnTo>
                      <a:pt x="244" y="641"/>
                    </a:lnTo>
                    <a:lnTo>
                      <a:pt x="246" y="645"/>
                    </a:lnTo>
                    <a:lnTo>
                      <a:pt x="247" y="647"/>
                    </a:lnTo>
                    <a:lnTo>
                      <a:pt x="247" y="649"/>
                    </a:lnTo>
                    <a:lnTo>
                      <a:pt x="247" y="650"/>
                    </a:lnTo>
                    <a:lnTo>
                      <a:pt x="246" y="651"/>
                    </a:lnTo>
                    <a:lnTo>
                      <a:pt x="244" y="653"/>
                    </a:lnTo>
                    <a:lnTo>
                      <a:pt x="243" y="654"/>
                    </a:lnTo>
                    <a:lnTo>
                      <a:pt x="242" y="655"/>
                    </a:lnTo>
                    <a:lnTo>
                      <a:pt x="240" y="659"/>
                    </a:lnTo>
                    <a:lnTo>
                      <a:pt x="239" y="661"/>
                    </a:lnTo>
                    <a:lnTo>
                      <a:pt x="238" y="666"/>
                    </a:lnTo>
                    <a:lnTo>
                      <a:pt x="237" y="671"/>
                    </a:lnTo>
                    <a:lnTo>
                      <a:pt x="235" y="673"/>
                    </a:lnTo>
                    <a:lnTo>
                      <a:pt x="232" y="675"/>
                    </a:lnTo>
                    <a:lnTo>
                      <a:pt x="228" y="672"/>
                    </a:lnTo>
                    <a:lnTo>
                      <a:pt x="225" y="668"/>
                    </a:lnTo>
                    <a:lnTo>
                      <a:pt x="220" y="665"/>
                    </a:lnTo>
                    <a:lnTo>
                      <a:pt x="216" y="662"/>
                    </a:lnTo>
                    <a:lnTo>
                      <a:pt x="213" y="656"/>
                    </a:lnTo>
                    <a:lnTo>
                      <a:pt x="210" y="651"/>
                    </a:lnTo>
                    <a:lnTo>
                      <a:pt x="206" y="647"/>
                    </a:lnTo>
                    <a:lnTo>
                      <a:pt x="201" y="645"/>
                    </a:lnTo>
                    <a:lnTo>
                      <a:pt x="197" y="642"/>
                    </a:lnTo>
                    <a:lnTo>
                      <a:pt x="194" y="640"/>
                    </a:lnTo>
                    <a:lnTo>
                      <a:pt x="192" y="639"/>
                    </a:lnTo>
                    <a:lnTo>
                      <a:pt x="190" y="639"/>
                    </a:lnTo>
                    <a:lnTo>
                      <a:pt x="189" y="637"/>
                    </a:lnTo>
                    <a:lnTo>
                      <a:pt x="189" y="635"/>
                    </a:lnTo>
                    <a:lnTo>
                      <a:pt x="189" y="633"/>
                    </a:lnTo>
                    <a:lnTo>
                      <a:pt x="190" y="627"/>
                    </a:lnTo>
                    <a:lnTo>
                      <a:pt x="190" y="623"/>
                    </a:lnTo>
                    <a:lnTo>
                      <a:pt x="188" y="620"/>
                    </a:lnTo>
                    <a:lnTo>
                      <a:pt x="185" y="619"/>
                    </a:lnTo>
                    <a:lnTo>
                      <a:pt x="181" y="617"/>
                    </a:lnTo>
                    <a:lnTo>
                      <a:pt x="176" y="616"/>
                    </a:lnTo>
                    <a:lnTo>
                      <a:pt x="164" y="615"/>
                    </a:lnTo>
                    <a:lnTo>
                      <a:pt x="158" y="614"/>
                    </a:lnTo>
                    <a:lnTo>
                      <a:pt x="153" y="613"/>
                    </a:lnTo>
                    <a:lnTo>
                      <a:pt x="148" y="613"/>
                    </a:lnTo>
                    <a:lnTo>
                      <a:pt x="144" y="613"/>
                    </a:lnTo>
                    <a:lnTo>
                      <a:pt x="141" y="614"/>
                    </a:lnTo>
                    <a:lnTo>
                      <a:pt x="121" y="625"/>
                    </a:lnTo>
                    <a:lnTo>
                      <a:pt x="101" y="635"/>
                    </a:lnTo>
                    <a:lnTo>
                      <a:pt x="81" y="643"/>
                    </a:lnTo>
                    <a:lnTo>
                      <a:pt x="70" y="646"/>
                    </a:lnTo>
                    <a:lnTo>
                      <a:pt x="59" y="648"/>
                    </a:lnTo>
                    <a:lnTo>
                      <a:pt x="49" y="648"/>
                    </a:lnTo>
                    <a:lnTo>
                      <a:pt x="39" y="646"/>
                    </a:lnTo>
                    <a:lnTo>
                      <a:pt x="35" y="645"/>
                    </a:lnTo>
                    <a:lnTo>
                      <a:pt x="32" y="643"/>
                    </a:lnTo>
                    <a:lnTo>
                      <a:pt x="22" y="638"/>
                    </a:lnTo>
                    <a:lnTo>
                      <a:pt x="13" y="634"/>
                    </a:lnTo>
                    <a:lnTo>
                      <a:pt x="9" y="632"/>
                    </a:lnTo>
                    <a:lnTo>
                      <a:pt x="5" y="630"/>
                    </a:lnTo>
                    <a:lnTo>
                      <a:pt x="3" y="624"/>
                    </a:lnTo>
                    <a:lnTo>
                      <a:pt x="2" y="620"/>
                    </a:lnTo>
                    <a:lnTo>
                      <a:pt x="1" y="616"/>
                    </a:lnTo>
                    <a:lnTo>
                      <a:pt x="0" y="613"/>
                    </a:lnTo>
                    <a:lnTo>
                      <a:pt x="1" y="610"/>
                    </a:lnTo>
                    <a:lnTo>
                      <a:pt x="3" y="607"/>
                    </a:lnTo>
                    <a:lnTo>
                      <a:pt x="6" y="603"/>
                    </a:lnTo>
                    <a:lnTo>
                      <a:pt x="12" y="599"/>
                    </a:lnTo>
                    <a:lnTo>
                      <a:pt x="15" y="597"/>
                    </a:lnTo>
                    <a:lnTo>
                      <a:pt x="17" y="595"/>
                    </a:lnTo>
                    <a:lnTo>
                      <a:pt x="21" y="592"/>
                    </a:lnTo>
                    <a:lnTo>
                      <a:pt x="22" y="590"/>
                    </a:lnTo>
                    <a:lnTo>
                      <a:pt x="25" y="584"/>
                    </a:lnTo>
                    <a:lnTo>
                      <a:pt x="26" y="579"/>
                    </a:lnTo>
                    <a:lnTo>
                      <a:pt x="26" y="577"/>
                    </a:lnTo>
                    <a:lnTo>
                      <a:pt x="25" y="576"/>
                    </a:lnTo>
                    <a:lnTo>
                      <a:pt x="24" y="576"/>
                    </a:lnTo>
                    <a:lnTo>
                      <a:pt x="25" y="575"/>
                    </a:lnTo>
                    <a:lnTo>
                      <a:pt x="27" y="574"/>
                    </a:lnTo>
                    <a:lnTo>
                      <a:pt x="30" y="572"/>
                    </a:lnTo>
                    <a:lnTo>
                      <a:pt x="33" y="568"/>
                    </a:lnTo>
                    <a:lnTo>
                      <a:pt x="34" y="566"/>
                    </a:lnTo>
                    <a:lnTo>
                      <a:pt x="34" y="568"/>
                    </a:lnTo>
                    <a:lnTo>
                      <a:pt x="34" y="570"/>
                    </a:lnTo>
                    <a:lnTo>
                      <a:pt x="36" y="570"/>
                    </a:lnTo>
                    <a:lnTo>
                      <a:pt x="40" y="569"/>
                    </a:lnTo>
                    <a:lnTo>
                      <a:pt x="43" y="568"/>
                    </a:lnTo>
                    <a:lnTo>
                      <a:pt x="47" y="565"/>
                    </a:lnTo>
                    <a:lnTo>
                      <a:pt x="49" y="563"/>
                    </a:lnTo>
                    <a:lnTo>
                      <a:pt x="51" y="559"/>
                    </a:lnTo>
                    <a:lnTo>
                      <a:pt x="53" y="556"/>
                    </a:lnTo>
                    <a:lnTo>
                      <a:pt x="55" y="555"/>
                    </a:lnTo>
                    <a:lnTo>
                      <a:pt x="59" y="553"/>
                    </a:lnTo>
                    <a:lnTo>
                      <a:pt x="63" y="551"/>
                    </a:lnTo>
                    <a:lnTo>
                      <a:pt x="66" y="550"/>
                    </a:lnTo>
                    <a:lnTo>
                      <a:pt x="67" y="550"/>
                    </a:lnTo>
                    <a:lnTo>
                      <a:pt x="70" y="546"/>
                    </a:lnTo>
                    <a:lnTo>
                      <a:pt x="72" y="541"/>
                    </a:lnTo>
                    <a:lnTo>
                      <a:pt x="76" y="537"/>
                    </a:lnTo>
                    <a:lnTo>
                      <a:pt x="79" y="534"/>
                    </a:lnTo>
                    <a:lnTo>
                      <a:pt x="90" y="526"/>
                    </a:lnTo>
                    <a:lnTo>
                      <a:pt x="100" y="518"/>
                    </a:lnTo>
                    <a:lnTo>
                      <a:pt x="102" y="513"/>
                    </a:lnTo>
                    <a:lnTo>
                      <a:pt x="104" y="507"/>
                    </a:lnTo>
                    <a:lnTo>
                      <a:pt x="111" y="493"/>
                    </a:lnTo>
                    <a:lnTo>
                      <a:pt x="117" y="479"/>
                    </a:lnTo>
                    <a:lnTo>
                      <a:pt x="119" y="472"/>
                    </a:lnTo>
                    <a:lnTo>
                      <a:pt x="123" y="467"/>
                    </a:lnTo>
                    <a:lnTo>
                      <a:pt x="124" y="459"/>
                    </a:lnTo>
                    <a:lnTo>
                      <a:pt x="125" y="453"/>
                    </a:lnTo>
                    <a:lnTo>
                      <a:pt x="126" y="449"/>
                    </a:lnTo>
                    <a:lnTo>
                      <a:pt x="127" y="447"/>
                    </a:lnTo>
                    <a:lnTo>
                      <a:pt x="130" y="445"/>
                    </a:lnTo>
                    <a:lnTo>
                      <a:pt x="133" y="443"/>
                    </a:lnTo>
                    <a:lnTo>
                      <a:pt x="132" y="438"/>
                    </a:lnTo>
                    <a:lnTo>
                      <a:pt x="132" y="435"/>
                    </a:lnTo>
                    <a:lnTo>
                      <a:pt x="130" y="431"/>
                    </a:lnTo>
                    <a:lnTo>
                      <a:pt x="127" y="428"/>
                    </a:lnTo>
                    <a:lnTo>
                      <a:pt x="125" y="425"/>
                    </a:lnTo>
                    <a:lnTo>
                      <a:pt x="123" y="422"/>
                    </a:lnTo>
                    <a:lnTo>
                      <a:pt x="121" y="419"/>
                    </a:lnTo>
                    <a:lnTo>
                      <a:pt x="118" y="416"/>
                    </a:lnTo>
                    <a:lnTo>
                      <a:pt x="116" y="412"/>
                    </a:lnTo>
                    <a:lnTo>
                      <a:pt x="115" y="411"/>
                    </a:lnTo>
                    <a:lnTo>
                      <a:pt x="118" y="406"/>
                    </a:lnTo>
                    <a:lnTo>
                      <a:pt x="122" y="403"/>
                    </a:lnTo>
                    <a:lnTo>
                      <a:pt x="126" y="400"/>
                    </a:lnTo>
                    <a:lnTo>
                      <a:pt x="131" y="398"/>
                    </a:lnTo>
                    <a:lnTo>
                      <a:pt x="136" y="392"/>
                    </a:lnTo>
                    <a:lnTo>
                      <a:pt x="142" y="389"/>
                    </a:lnTo>
                    <a:lnTo>
                      <a:pt x="149" y="386"/>
                    </a:lnTo>
                    <a:lnTo>
                      <a:pt x="156" y="383"/>
                    </a:lnTo>
                    <a:lnTo>
                      <a:pt x="159" y="380"/>
                    </a:lnTo>
                    <a:lnTo>
                      <a:pt x="161" y="378"/>
                    </a:lnTo>
                    <a:lnTo>
                      <a:pt x="165" y="377"/>
                    </a:lnTo>
                    <a:lnTo>
                      <a:pt x="170" y="376"/>
                    </a:lnTo>
                    <a:lnTo>
                      <a:pt x="174" y="377"/>
                    </a:lnTo>
                    <a:lnTo>
                      <a:pt x="177" y="379"/>
                    </a:lnTo>
                    <a:lnTo>
                      <a:pt x="178" y="382"/>
                    </a:lnTo>
                    <a:lnTo>
                      <a:pt x="178" y="387"/>
                    </a:lnTo>
                    <a:lnTo>
                      <a:pt x="176" y="391"/>
                    </a:lnTo>
                    <a:lnTo>
                      <a:pt x="174" y="394"/>
                    </a:lnTo>
                    <a:lnTo>
                      <a:pt x="171" y="397"/>
                    </a:lnTo>
                    <a:lnTo>
                      <a:pt x="170" y="398"/>
                    </a:lnTo>
                    <a:lnTo>
                      <a:pt x="175" y="400"/>
                    </a:lnTo>
                    <a:lnTo>
                      <a:pt x="179" y="403"/>
                    </a:lnTo>
                    <a:lnTo>
                      <a:pt x="182" y="405"/>
                    </a:lnTo>
                    <a:lnTo>
                      <a:pt x="186" y="409"/>
                    </a:lnTo>
                    <a:lnTo>
                      <a:pt x="194" y="405"/>
                    </a:lnTo>
                    <a:lnTo>
                      <a:pt x="199" y="403"/>
                    </a:lnTo>
                    <a:lnTo>
                      <a:pt x="203" y="400"/>
                    </a:lnTo>
                    <a:lnTo>
                      <a:pt x="212" y="403"/>
                    </a:lnTo>
                    <a:lnTo>
                      <a:pt x="219" y="405"/>
                    </a:lnTo>
                    <a:lnTo>
                      <a:pt x="227" y="407"/>
                    </a:lnTo>
                    <a:lnTo>
                      <a:pt x="236" y="409"/>
                    </a:lnTo>
                    <a:lnTo>
                      <a:pt x="242" y="408"/>
                    </a:lnTo>
                    <a:lnTo>
                      <a:pt x="246" y="407"/>
                    </a:lnTo>
                    <a:lnTo>
                      <a:pt x="249" y="407"/>
                    </a:lnTo>
                    <a:lnTo>
                      <a:pt x="250" y="406"/>
                    </a:lnTo>
                    <a:lnTo>
                      <a:pt x="253" y="404"/>
                    </a:lnTo>
                    <a:lnTo>
                      <a:pt x="256" y="402"/>
                    </a:lnTo>
                    <a:lnTo>
                      <a:pt x="259" y="398"/>
                    </a:lnTo>
                    <a:lnTo>
                      <a:pt x="287" y="403"/>
                    </a:lnTo>
                    <a:lnTo>
                      <a:pt x="301" y="404"/>
                    </a:lnTo>
                    <a:lnTo>
                      <a:pt x="314" y="405"/>
                    </a:lnTo>
                    <a:lnTo>
                      <a:pt x="314" y="404"/>
                    </a:lnTo>
                    <a:lnTo>
                      <a:pt x="315" y="403"/>
                    </a:lnTo>
                    <a:lnTo>
                      <a:pt x="315" y="402"/>
                    </a:lnTo>
                    <a:lnTo>
                      <a:pt x="315" y="400"/>
                    </a:lnTo>
                    <a:lnTo>
                      <a:pt x="318" y="398"/>
                    </a:lnTo>
                    <a:lnTo>
                      <a:pt x="322" y="396"/>
                    </a:lnTo>
                    <a:lnTo>
                      <a:pt x="325" y="391"/>
                    </a:lnTo>
                    <a:lnTo>
                      <a:pt x="325" y="386"/>
                    </a:lnTo>
                    <a:lnTo>
                      <a:pt x="322" y="381"/>
                    </a:lnTo>
                    <a:lnTo>
                      <a:pt x="319" y="376"/>
                    </a:lnTo>
                    <a:lnTo>
                      <a:pt x="318" y="371"/>
                    </a:lnTo>
                    <a:lnTo>
                      <a:pt x="318" y="369"/>
                    </a:lnTo>
                    <a:lnTo>
                      <a:pt x="318" y="366"/>
                    </a:lnTo>
                    <a:lnTo>
                      <a:pt x="318" y="367"/>
                    </a:lnTo>
                    <a:lnTo>
                      <a:pt x="318" y="368"/>
                    </a:lnTo>
                    <a:lnTo>
                      <a:pt x="317" y="369"/>
                    </a:lnTo>
                    <a:lnTo>
                      <a:pt x="315" y="367"/>
                    </a:lnTo>
                    <a:lnTo>
                      <a:pt x="312" y="362"/>
                    </a:lnTo>
                    <a:lnTo>
                      <a:pt x="310" y="359"/>
                    </a:lnTo>
                    <a:lnTo>
                      <a:pt x="309" y="357"/>
                    </a:lnTo>
                    <a:lnTo>
                      <a:pt x="308" y="351"/>
                    </a:lnTo>
                    <a:lnTo>
                      <a:pt x="307" y="349"/>
                    </a:lnTo>
                    <a:lnTo>
                      <a:pt x="307" y="348"/>
                    </a:lnTo>
                    <a:lnTo>
                      <a:pt x="305" y="347"/>
                    </a:lnTo>
                    <a:lnTo>
                      <a:pt x="304" y="345"/>
                    </a:lnTo>
                    <a:lnTo>
                      <a:pt x="305" y="340"/>
                    </a:lnTo>
                    <a:lnTo>
                      <a:pt x="305" y="336"/>
                    </a:lnTo>
                    <a:lnTo>
                      <a:pt x="306" y="334"/>
                    </a:lnTo>
                    <a:lnTo>
                      <a:pt x="306" y="333"/>
                    </a:lnTo>
                    <a:lnTo>
                      <a:pt x="306" y="331"/>
                    </a:lnTo>
                    <a:lnTo>
                      <a:pt x="306" y="328"/>
                    </a:lnTo>
                    <a:lnTo>
                      <a:pt x="306" y="325"/>
                    </a:lnTo>
                    <a:lnTo>
                      <a:pt x="300" y="318"/>
                    </a:lnTo>
                    <a:lnTo>
                      <a:pt x="294" y="313"/>
                    </a:lnTo>
                    <a:lnTo>
                      <a:pt x="289" y="308"/>
                    </a:lnTo>
                    <a:lnTo>
                      <a:pt x="284" y="302"/>
                    </a:lnTo>
                    <a:lnTo>
                      <a:pt x="280" y="298"/>
                    </a:lnTo>
                    <a:lnTo>
                      <a:pt x="274" y="294"/>
                    </a:lnTo>
                    <a:lnTo>
                      <a:pt x="269" y="291"/>
                    </a:lnTo>
                    <a:lnTo>
                      <a:pt x="268" y="290"/>
                    </a:lnTo>
                    <a:lnTo>
                      <a:pt x="267" y="290"/>
                    </a:lnTo>
                    <a:lnTo>
                      <a:pt x="257" y="277"/>
                    </a:lnTo>
                    <a:lnTo>
                      <a:pt x="247" y="262"/>
                    </a:lnTo>
                    <a:lnTo>
                      <a:pt x="245" y="257"/>
                    </a:lnTo>
                    <a:lnTo>
                      <a:pt x="243" y="252"/>
                    </a:lnTo>
                    <a:lnTo>
                      <a:pt x="239" y="249"/>
                    </a:lnTo>
                    <a:lnTo>
                      <a:pt x="238" y="246"/>
                    </a:lnTo>
                    <a:lnTo>
                      <a:pt x="238" y="239"/>
                    </a:lnTo>
                    <a:lnTo>
                      <a:pt x="237" y="232"/>
                    </a:lnTo>
                    <a:lnTo>
                      <a:pt x="236" y="228"/>
                    </a:lnTo>
                    <a:lnTo>
                      <a:pt x="235" y="224"/>
                    </a:lnTo>
                    <a:lnTo>
                      <a:pt x="231" y="217"/>
                    </a:lnTo>
                    <a:lnTo>
                      <a:pt x="230" y="213"/>
                    </a:lnTo>
                    <a:lnTo>
                      <a:pt x="228" y="206"/>
                    </a:lnTo>
                    <a:lnTo>
                      <a:pt x="228" y="204"/>
                    </a:lnTo>
                    <a:lnTo>
                      <a:pt x="227" y="201"/>
                    </a:lnTo>
                    <a:lnTo>
                      <a:pt x="226" y="191"/>
                    </a:lnTo>
                    <a:lnTo>
                      <a:pt x="224" y="182"/>
                    </a:lnTo>
                    <a:lnTo>
                      <a:pt x="222" y="179"/>
                    </a:lnTo>
                    <a:lnTo>
                      <a:pt x="220" y="177"/>
                    </a:lnTo>
                    <a:lnTo>
                      <a:pt x="215" y="176"/>
                    </a:lnTo>
                    <a:lnTo>
                      <a:pt x="208" y="175"/>
                    </a:lnTo>
                    <a:lnTo>
                      <a:pt x="202" y="175"/>
                    </a:lnTo>
                    <a:lnTo>
                      <a:pt x="195" y="175"/>
                    </a:lnTo>
                    <a:lnTo>
                      <a:pt x="191" y="167"/>
                    </a:lnTo>
                    <a:lnTo>
                      <a:pt x="187" y="164"/>
                    </a:lnTo>
                    <a:lnTo>
                      <a:pt x="183" y="161"/>
                    </a:lnTo>
                    <a:lnTo>
                      <a:pt x="182" y="159"/>
                    </a:lnTo>
                    <a:lnTo>
                      <a:pt x="180" y="155"/>
                    </a:lnTo>
                    <a:lnTo>
                      <a:pt x="179" y="153"/>
                    </a:lnTo>
                    <a:lnTo>
                      <a:pt x="178" y="150"/>
                    </a:lnTo>
                    <a:lnTo>
                      <a:pt x="178" y="140"/>
                    </a:lnTo>
                    <a:lnTo>
                      <a:pt x="180" y="130"/>
                    </a:lnTo>
                    <a:lnTo>
                      <a:pt x="182" y="121"/>
                    </a:lnTo>
                    <a:lnTo>
                      <a:pt x="187" y="112"/>
                    </a:lnTo>
                    <a:lnTo>
                      <a:pt x="186" y="104"/>
                    </a:lnTo>
                    <a:lnTo>
                      <a:pt x="183" y="98"/>
                    </a:lnTo>
                    <a:lnTo>
                      <a:pt x="180" y="93"/>
                    </a:lnTo>
                    <a:lnTo>
                      <a:pt x="176" y="87"/>
                    </a:lnTo>
                    <a:lnTo>
                      <a:pt x="175" y="85"/>
                    </a:lnTo>
                    <a:lnTo>
                      <a:pt x="174" y="80"/>
                    </a:lnTo>
                    <a:lnTo>
                      <a:pt x="174" y="75"/>
                    </a:lnTo>
                    <a:lnTo>
                      <a:pt x="172" y="70"/>
                    </a:lnTo>
                    <a:lnTo>
                      <a:pt x="168" y="58"/>
                    </a:lnTo>
                    <a:lnTo>
                      <a:pt x="166" y="53"/>
                    </a:lnTo>
                    <a:lnTo>
                      <a:pt x="164" y="50"/>
                    </a:lnTo>
                    <a:lnTo>
                      <a:pt x="162" y="48"/>
                    </a:lnTo>
                    <a:lnTo>
                      <a:pt x="159" y="46"/>
                    </a:lnTo>
                    <a:lnTo>
                      <a:pt x="155" y="44"/>
                    </a:lnTo>
                    <a:lnTo>
                      <a:pt x="149" y="40"/>
                    </a:lnTo>
                    <a:lnTo>
                      <a:pt x="140" y="35"/>
                    </a:lnTo>
                    <a:lnTo>
                      <a:pt x="136" y="33"/>
                    </a:lnTo>
                    <a:lnTo>
                      <a:pt x="134" y="32"/>
                    </a:lnTo>
                    <a:lnTo>
                      <a:pt x="134" y="31"/>
                    </a:lnTo>
                    <a:lnTo>
                      <a:pt x="134" y="29"/>
                    </a:lnTo>
                    <a:lnTo>
                      <a:pt x="137" y="28"/>
                    </a:lnTo>
                    <a:lnTo>
                      <a:pt x="142" y="26"/>
                    </a:lnTo>
                    <a:lnTo>
                      <a:pt x="142" y="25"/>
                    </a:lnTo>
                    <a:lnTo>
                      <a:pt x="143" y="24"/>
                    </a:lnTo>
                  </a:path>
                </a:pathLst>
              </a:custGeom>
              <a:solidFill>
                <a:schemeClr val="bg1">
                  <a:lumMod val="85000"/>
                </a:schemeClr>
              </a:solidFill>
              <a:ln w="3175">
                <a:solidFill>
                  <a:schemeClr val="bg1"/>
                </a:solidFill>
                <a:round/>
                <a:headEnd/>
                <a:tailEnd/>
              </a:ln>
            </p:spPr>
            <p:txBody>
              <a:bodyPr wrap="none" anchor="ctr"/>
              <a:lstStyle/>
              <a:p>
                <a:pPr>
                  <a:defRPr/>
                </a:pPr>
                <a:endParaRPr lang="ru-RU" sz="2000">
                  <a:solidFill>
                    <a:prstClr val="white"/>
                  </a:solidFill>
                  <a:latin typeface="Calibri"/>
                </a:endParaRPr>
              </a:p>
            </p:txBody>
          </p:sp>
          <p:sp>
            <p:nvSpPr>
              <p:cNvPr id="51" name="Freeform 11"/>
              <p:cNvSpPr>
                <a:spLocks/>
              </p:cNvSpPr>
              <p:nvPr/>
            </p:nvSpPr>
            <p:spPr bwMode="auto">
              <a:xfrm>
                <a:off x="3622" y="1627"/>
                <a:ext cx="839" cy="690"/>
              </a:xfrm>
              <a:custGeom>
                <a:avLst/>
                <a:gdLst>
                  <a:gd name="T0" fmla="*/ 298 w 555"/>
                  <a:gd name="T1" fmla="*/ 372 h 411"/>
                  <a:gd name="T2" fmla="*/ 258 w 555"/>
                  <a:gd name="T3" fmla="*/ 355 h 411"/>
                  <a:gd name="T4" fmla="*/ 251 w 555"/>
                  <a:gd name="T5" fmla="*/ 363 h 411"/>
                  <a:gd name="T6" fmla="*/ 234 w 555"/>
                  <a:gd name="T7" fmla="*/ 374 h 411"/>
                  <a:gd name="T8" fmla="*/ 217 w 555"/>
                  <a:gd name="T9" fmla="*/ 364 h 411"/>
                  <a:gd name="T10" fmla="*/ 193 w 555"/>
                  <a:gd name="T11" fmla="*/ 339 h 411"/>
                  <a:gd name="T12" fmla="*/ 172 w 555"/>
                  <a:gd name="T13" fmla="*/ 318 h 411"/>
                  <a:gd name="T14" fmla="*/ 134 w 555"/>
                  <a:gd name="T15" fmla="*/ 283 h 411"/>
                  <a:gd name="T16" fmla="*/ 119 w 555"/>
                  <a:gd name="T17" fmla="*/ 251 h 411"/>
                  <a:gd name="T18" fmla="*/ 108 w 555"/>
                  <a:gd name="T19" fmla="*/ 217 h 411"/>
                  <a:gd name="T20" fmla="*/ 84 w 555"/>
                  <a:gd name="T21" fmla="*/ 193 h 411"/>
                  <a:gd name="T22" fmla="*/ 63 w 555"/>
                  <a:gd name="T23" fmla="*/ 179 h 411"/>
                  <a:gd name="T24" fmla="*/ 46 w 555"/>
                  <a:gd name="T25" fmla="*/ 129 h 411"/>
                  <a:gd name="T26" fmla="*/ 20 w 555"/>
                  <a:gd name="T27" fmla="*/ 96 h 411"/>
                  <a:gd name="T28" fmla="*/ 5 w 555"/>
                  <a:gd name="T29" fmla="*/ 77 h 411"/>
                  <a:gd name="T30" fmla="*/ 23 w 555"/>
                  <a:gd name="T31" fmla="*/ 43 h 411"/>
                  <a:gd name="T32" fmla="*/ 56 w 555"/>
                  <a:gd name="T33" fmla="*/ 35 h 411"/>
                  <a:gd name="T34" fmla="*/ 75 w 555"/>
                  <a:gd name="T35" fmla="*/ 42 h 411"/>
                  <a:gd name="T36" fmla="*/ 104 w 555"/>
                  <a:gd name="T37" fmla="*/ 36 h 411"/>
                  <a:gd name="T38" fmla="*/ 132 w 555"/>
                  <a:gd name="T39" fmla="*/ 29 h 411"/>
                  <a:gd name="T40" fmla="*/ 167 w 555"/>
                  <a:gd name="T41" fmla="*/ 22 h 411"/>
                  <a:gd name="T42" fmla="*/ 209 w 555"/>
                  <a:gd name="T43" fmla="*/ 25 h 411"/>
                  <a:gd name="T44" fmla="*/ 248 w 555"/>
                  <a:gd name="T45" fmla="*/ 33 h 411"/>
                  <a:gd name="T46" fmla="*/ 274 w 555"/>
                  <a:gd name="T47" fmla="*/ 35 h 411"/>
                  <a:gd name="T48" fmla="*/ 296 w 555"/>
                  <a:gd name="T49" fmla="*/ 22 h 411"/>
                  <a:gd name="T50" fmla="*/ 321 w 555"/>
                  <a:gd name="T51" fmla="*/ 8 h 411"/>
                  <a:gd name="T52" fmla="*/ 351 w 555"/>
                  <a:gd name="T53" fmla="*/ 0 h 411"/>
                  <a:gd name="T54" fmla="*/ 370 w 555"/>
                  <a:gd name="T55" fmla="*/ 14 h 411"/>
                  <a:gd name="T56" fmla="*/ 375 w 555"/>
                  <a:gd name="T57" fmla="*/ 42 h 411"/>
                  <a:gd name="T58" fmla="*/ 399 w 555"/>
                  <a:gd name="T59" fmla="*/ 62 h 411"/>
                  <a:gd name="T60" fmla="*/ 405 w 555"/>
                  <a:gd name="T61" fmla="*/ 96 h 411"/>
                  <a:gd name="T62" fmla="*/ 416 w 555"/>
                  <a:gd name="T63" fmla="*/ 112 h 411"/>
                  <a:gd name="T64" fmla="*/ 427 w 555"/>
                  <a:gd name="T65" fmla="*/ 115 h 411"/>
                  <a:gd name="T66" fmla="*/ 439 w 555"/>
                  <a:gd name="T67" fmla="*/ 100 h 411"/>
                  <a:gd name="T68" fmla="*/ 459 w 555"/>
                  <a:gd name="T69" fmla="*/ 91 h 411"/>
                  <a:gd name="T70" fmla="*/ 470 w 555"/>
                  <a:gd name="T71" fmla="*/ 95 h 411"/>
                  <a:gd name="T72" fmla="*/ 465 w 555"/>
                  <a:gd name="T73" fmla="*/ 122 h 411"/>
                  <a:gd name="T74" fmla="*/ 470 w 555"/>
                  <a:gd name="T75" fmla="*/ 159 h 411"/>
                  <a:gd name="T76" fmla="*/ 499 w 555"/>
                  <a:gd name="T77" fmla="*/ 164 h 411"/>
                  <a:gd name="T78" fmla="*/ 514 w 555"/>
                  <a:gd name="T79" fmla="*/ 171 h 411"/>
                  <a:gd name="T80" fmla="*/ 516 w 555"/>
                  <a:gd name="T81" fmla="*/ 188 h 411"/>
                  <a:gd name="T82" fmla="*/ 541 w 555"/>
                  <a:gd name="T83" fmla="*/ 200 h 411"/>
                  <a:gd name="T84" fmla="*/ 552 w 555"/>
                  <a:gd name="T85" fmla="*/ 225 h 411"/>
                  <a:gd name="T86" fmla="*/ 526 w 555"/>
                  <a:gd name="T87" fmla="*/ 246 h 411"/>
                  <a:gd name="T88" fmla="*/ 516 w 555"/>
                  <a:gd name="T89" fmla="*/ 273 h 411"/>
                  <a:gd name="T90" fmla="*/ 498 w 555"/>
                  <a:gd name="T91" fmla="*/ 285 h 411"/>
                  <a:gd name="T92" fmla="*/ 483 w 555"/>
                  <a:gd name="T93" fmla="*/ 298 h 411"/>
                  <a:gd name="T94" fmla="*/ 476 w 555"/>
                  <a:gd name="T95" fmla="*/ 324 h 411"/>
                  <a:gd name="T96" fmla="*/ 452 w 555"/>
                  <a:gd name="T97" fmla="*/ 321 h 411"/>
                  <a:gd name="T98" fmla="*/ 427 w 555"/>
                  <a:gd name="T99" fmla="*/ 334 h 411"/>
                  <a:gd name="T100" fmla="*/ 405 w 555"/>
                  <a:gd name="T101" fmla="*/ 350 h 411"/>
                  <a:gd name="T102" fmla="*/ 380 w 555"/>
                  <a:gd name="T103" fmla="*/ 375 h 411"/>
                  <a:gd name="T104" fmla="*/ 373 w 555"/>
                  <a:gd name="T105" fmla="*/ 409 h 411"/>
                  <a:gd name="T106" fmla="*/ 347 w 555"/>
                  <a:gd name="T107" fmla="*/ 394 h 411"/>
                  <a:gd name="T108" fmla="*/ 330 w 555"/>
                  <a:gd name="T109" fmla="*/ 388 h 4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5"/>
                  <a:gd name="T166" fmla="*/ 0 h 411"/>
                  <a:gd name="T167" fmla="*/ 555 w 555"/>
                  <a:gd name="T168" fmla="*/ 411 h 41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5" h="411">
                    <a:moveTo>
                      <a:pt x="320" y="379"/>
                    </a:moveTo>
                    <a:lnTo>
                      <a:pt x="312" y="380"/>
                    </a:lnTo>
                    <a:lnTo>
                      <a:pt x="310" y="379"/>
                    </a:lnTo>
                    <a:lnTo>
                      <a:pt x="306" y="378"/>
                    </a:lnTo>
                    <a:lnTo>
                      <a:pt x="305" y="375"/>
                    </a:lnTo>
                    <a:lnTo>
                      <a:pt x="304" y="374"/>
                    </a:lnTo>
                    <a:lnTo>
                      <a:pt x="298" y="372"/>
                    </a:lnTo>
                    <a:lnTo>
                      <a:pt x="295" y="369"/>
                    </a:lnTo>
                    <a:lnTo>
                      <a:pt x="291" y="367"/>
                    </a:lnTo>
                    <a:lnTo>
                      <a:pt x="287" y="366"/>
                    </a:lnTo>
                    <a:lnTo>
                      <a:pt x="283" y="365"/>
                    </a:lnTo>
                    <a:lnTo>
                      <a:pt x="273" y="360"/>
                    </a:lnTo>
                    <a:lnTo>
                      <a:pt x="263" y="356"/>
                    </a:lnTo>
                    <a:lnTo>
                      <a:pt x="258" y="355"/>
                    </a:lnTo>
                    <a:lnTo>
                      <a:pt x="255" y="356"/>
                    </a:lnTo>
                    <a:lnTo>
                      <a:pt x="253" y="357"/>
                    </a:lnTo>
                    <a:lnTo>
                      <a:pt x="252" y="358"/>
                    </a:lnTo>
                    <a:lnTo>
                      <a:pt x="252" y="359"/>
                    </a:lnTo>
                    <a:lnTo>
                      <a:pt x="252" y="361"/>
                    </a:lnTo>
                    <a:lnTo>
                      <a:pt x="252" y="362"/>
                    </a:lnTo>
                    <a:lnTo>
                      <a:pt x="251" y="363"/>
                    </a:lnTo>
                    <a:lnTo>
                      <a:pt x="249" y="366"/>
                    </a:lnTo>
                    <a:lnTo>
                      <a:pt x="246" y="368"/>
                    </a:lnTo>
                    <a:lnTo>
                      <a:pt x="245" y="369"/>
                    </a:lnTo>
                    <a:lnTo>
                      <a:pt x="242" y="371"/>
                    </a:lnTo>
                    <a:lnTo>
                      <a:pt x="239" y="372"/>
                    </a:lnTo>
                    <a:lnTo>
                      <a:pt x="236" y="373"/>
                    </a:lnTo>
                    <a:lnTo>
                      <a:pt x="234" y="374"/>
                    </a:lnTo>
                    <a:lnTo>
                      <a:pt x="229" y="374"/>
                    </a:lnTo>
                    <a:lnTo>
                      <a:pt x="226" y="373"/>
                    </a:lnTo>
                    <a:lnTo>
                      <a:pt x="224" y="373"/>
                    </a:lnTo>
                    <a:lnTo>
                      <a:pt x="222" y="372"/>
                    </a:lnTo>
                    <a:lnTo>
                      <a:pt x="219" y="369"/>
                    </a:lnTo>
                    <a:lnTo>
                      <a:pt x="218" y="367"/>
                    </a:lnTo>
                    <a:lnTo>
                      <a:pt x="217" y="364"/>
                    </a:lnTo>
                    <a:lnTo>
                      <a:pt x="217" y="359"/>
                    </a:lnTo>
                    <a:lnTo>
                      <a:pt x="217" y="355"/>
                    </a:lnTo>
                    <a:lnTo>
                      <a:pt x="216" y="350"/>
                    </a:lnTo>
                    <a:lnTo>
                      <a:pt x="213" y="347"/>
                    </a:lnTo>
                    <a:lnTo>
                      <a:pt x="208" y="343"/>
                    </a:lnTo>
                    <a:lnTo>
                      <a:pt x="200" y="341"/>
                    </a:lnTo>
                    <a:lnTo>
                      <a:pt x="193" y="339"/>
                    </a:lnTo>
                    <a:lnTo>
                      <a:pt x="186" y="338"/>
                    </a:lnTo>
                    <a:lnTo>
                      <a:pt x="183" y="336"/>
                    </a:lnTo>
                    <a:lnTo>
                      <a:pt x="182" y="333"/>
                    </a:lnTo>
                    <a:lnTo>
                      <a:pt x="179" y="328"/>
                    </a:lnTo>
                    <a:lnTo>
                      <a:pt x="177" y="322"/>
                    </a:lnTo>
                    <a:lnTo>
                      <a:pt x="175" y="320"/>
                    </a:lnTo>
                    <a:lnTo>
                      <a:pt x="172" y="318"/>
                    </a:lnTo>
                    <a:lnTo>
                      <a:pt x="169" y="313"/>
                    </a:lnTo>
                    <a:lnTo>
                      <a:pt x="165" y="308"/>
                    </a:lnTo>
                    <a:lnTo>
                      <a:pt x="155" y="300"/>
                    </a:lnTo>
                    <a:lnTo>
                      <a:pt x="151" y="295"/>
                    </a:lnTo>
                    <a:lnTo>
                      <a:pt x="146" y="290"/>
                    </a:lnTo>
                    <a:lnTo>
                      <a:pt x="140" y="286"/>
                    </a:lnTo>
                    <a:lnTo>
                      <a:pt x="134" y="283"/>
                    </a:lnTo>
                    <a:lnTo>
                      <a:pt x="131" y="271"/>
                    </a:lnTo>
                    <a:lnTo>
                      <a:pt x="128" y="265"/>
                    </a:lnTo>
                    <a:lnTo>
                      <a:pt x="125" y="260"/>
                    </a:lnTo>
                    <a:lnTo>
                      <a:pt x="124" y="257"/>
                    </a:lnTo>
                    <a:lnTo>
                      <a:pt x="123" y="255"/>
                    </a:lnTo>
                    <a:lnTo>
                      <a:pt x="121" y="253"/>
                    </a:lnTo>
                    <a:lnTo>
                      <a:pt x="119" y="251"/>
                    </a:lnTo>
                    <a:lnTo>
                      <a:pt x="117" y="246"/>
                    </a:lnTo>
                    <a:lnTo>
                      <a:pt x="116" y="242"/>
                    </a:lnTo>
                    <a:lnTo>
                      <a:pt x="115" y="237"/>
                    </a:lnTo>
                    <a:lnTo>
                      <a:pt x="115" y="232"/>
                    </a:lnTo>
                    <a:lnTo>
                      <a:pt x="113" y="227"/>
                    </a:lnTo>
                    <a:lnTo>
                      <a:pt x="111" y="222"/>
                    </a:lnTo>
                    <a:lnTo>
                      <a:pt x="108" y="217"/>
                    </a:lnTo>
                    <a:lnTo>
                      <a:pt x="104" y="212"/>
                    </a:lnTo>
                    <a:lnTo>
                      <a:pt x="102" y="208"/>
                    </a:lnTo>
                    <a:lnTo>
                      <a:pt x="97" y="204"/>
                    </a:lnTo>
                    <a:lnTo>
                      <a:pt x="93" y="200"/>
                    </a:lnTo>
                    <a:lnTo>
                      <a:pt x="88" y="197"/>
                    </a:lnTo>
                    <a:lnTo>
                      <a:pt x="86" y="194"/>
                    </a:lnTo>
                    <a:lnTo>
                      <a:pt x="84" y="193"/>
                    </a:lnTo>
                    <a:lnTo>
                      <a:pt x="81" y="192"/>
                    </a:lnTo>
                    <a:lnTo>
                      <a:pt x="78" y="191"/>
                    </a:lnTo>
                    <a:lnTo>
                      <a:pt x="73" y="186"/>
                    </a:lnTo>
                    <a:lnTo>
                      <a:pt x="70" y="184"/>
                    </a:lnTo>
                    <a:lnTo>
                      <a:pt x="66" y="183"/>
                    </a:lnTo>
                    <a:lnTo>
                      <a:pt x="64" y="181"/>
                    </a:lnTo>
                    <a:lnTo>
                      <a:pt x="63" y="179"/>
                    </a:lnTo>
                    <a:lnTo>
                      <a:pt x="61" y="178"/>
                    </a:lnTo>
                    <a:lnTo>
                      <a:pt x="59" y="175"/>
                    </a:lnTo>
                    <a:lnTo>
                      <a:pt x="54" y="163"/>
                    </a:lnTo>
                    <a:lnTo>
                      <a:pt x="48" y="148"/>
                    </a:lnTo>
                    <a:lnTo>
                      <a:pt x="48" y="140"/>
                    </a:lnTo>
                    <a:lnTo>
                      <a:pt x="47" y="132"/>
                    </a:lnTo>
                    <a:lnTo>
                      <a:pt x="46" y="129"/>
                    </a:lnTo>
                    <a:lnTo>
                      <a:pt x="45" y="126"/>
                    </a:lnTo>
                    <a:lnTo>
                      <a:pt x="39" y="116"/>
                    </a:lnTo>
                    <a:lnTo>
                      <a:pt x="36" y="112"/>
                    </a:lnTo>
                    <a:lnTo>
                      <a:pt x="32" y="107"/>
                    </a:lnTo>
                    <a:lnTo>
                      <a:pt x="28" y="104"/>
                    </a:lnTo>
                    <a:lnTo>
                      <a:pt x="26" y="102"/>
                    </a:lnTo>
                    <a:lnTo>
                      <a:pt x="20" y="96"/>
                    </a:lnTo>
                    <a:lnTo>
                      <a:pt x="16" y="92"/>
                    </a:lnTo>
                    <a:lnTo>
                      <a:pt x="10" y="88"/>
                    </a:lnTo>
                    <a:lnTo>
                      <a:pt x="2" y="86"/>
                    </a:lnTo>
                    <a:lnTo>
                      <a:pt x="0" y="83"/>
                    </a:lnTo>
                    <a:lnTo>
                      <a:pt x="1" y="81"/>
                    </a:lnTo>
                    <a:lnTo>
                      <a:pt x="2" y="79"/>
                    </a:lnTo>
                    <a:lnTo>
                      <a:pt x="5" y="77"/>
                    </a:lnTo>
                    <a:lnTo>
                      <a:pt x="7" y="70"/>
                    </a:lnTo>
                    <a:lnTo>
                      <a:pt x="10" y="63"/>
                    </a:lnTo>
                    <a:lnTo>
                      <a:pt x="12" y="59"/>
                    </a:lnTo>
                    <a:lnTo>
                      <a:pt x="15" y="56"/>
                    </a:lnTo>
                    <a:lnTo>
                      <a:pt x="18" y="53"/>
                    </a:lnTo>
                    <a:lnTo>
                      <a:pt x="22" y="50"/>
                    </a:lnTo>
                    <a:lnTo>
                      <a:pt x="23" y="43"/>
                    </a:lnTo>
                    <a:lnTo>
                      <a:pt x="25" y="40"/>
                    </a:lnTo>
                    <a:lnTo>
                      <a:pt x="27" y="38"/>
                    </a:lnTo>
                    <a:lnTo>
                      <a:pt x="36" y="37"/>
                    </a:lnTo>
                    <a:lnTo>
                      <a:pt x="43" y="37"/>
                    </a:lnTo>
                    <a:lnTo>
                      <a:pt x="48" y="36"/>
                    </a:lnTo>
                    <a:lnTo>
                      <a:pt x="53" y="35"/>
                    </a:lnTo>
                    <a:lnTo>
                      <a:pt x="56" y="35"/>
                    </a:lnTo>
                    <a:lnTo>
                      <a:pt x="59" y="35"/>
                    </a:lnTo>
                    <a:lnTo>
                      <a:pt x="62" y="34"/>
                    </a:lnTo>
                    <a:lnTo>
                      <a:pt x="63" y="34"/>
                    </a:lnTo>
                    <a:lnTo>
                      <a:pt x="64" y="35"/>
                    </a:lnTo>
                    <a:lnTo>
                      <a:pt x="66" y="38"/>
                    </a:lnTo>
                    <a:lnTo>
                      <a:pt x="70" y="43"/>
                    </a:lnTo>
                    <a:lnTo>
                      <a:pt x="75" y="42"/>
                    </a:lnTo>
                    <a:lnTo>
                      <a:pt x="80" y="42"/>
                    </a:lnTo>
                    <a:lnTo>
                      <a:pt x="86" y="42"/>
                    </a:lnTo>
                    <a:lnTo>
                      <a:pt x="92" y="43"/>
                    </a:lnTo>
                    <a:lnTo>
                      <a:pt x="96" y="40"/>
                    </a:lnTo>
                    <a:lnTo>
                      <a:pt x="98" y="38"/>
                    </a:lnTo>
                    <a:lnTo>
                      <a:pt x="102" y="36"/>
                    </a:lnTo>
                    <a:lnTo>
                      <a:pt x="104" y="36"/>
                    </a:lnTo>
                    <a:lnTo>
                      <a:pt x="107" y="35"/>
                    </a:lnTo>
                    <a:lnTo>
                      <a:pt x="111" y="35"/>
                    </a:lnTo>
                    <a:lnTo>
                      <a:pt x="117" y="35"/>
                    </a:lnTo>
                    <a:lnTo>
                      <a:pt x="121" y="33"/>
                    </a:lnTo>
                    <a:lnTo>
                      <a:pt x="124" y="31"/>
                    </a:lnTo>
                    <a:lnTo>
                      <a:pt x="130" y="29"/>
                    </a:lnTo>
                    <a:lnTo>
                      <a:pt x="132" y="29"/>
                    </a:lnTo>
                    <a:lnTo>
                      <a:pt x="136" y="29"/>
                    </a:lnTo>
                    <a:lnTo>
                      <a:pt x="140" y="29"/>
                    </a:lnTo>
                    <a:lnTo>
                      <a:pt x="147" y="28"/>
                    </a:lnTo>
                    <a:lnTo>
                      <a:pt x="152" y="25"/>
                    </a:lnTo>
                    <a:lnTo>
                      <a:pt x="157" y="23"/>
                    </a:lnTo>
                    <a:lnTo>
                      <a:pt x="162" y="23"/>
                    </a:lnTo>
                    <a:lnTo>
                      <a:pt x="167" y="22"/>
                    </a:lnTo>
                    <a:lnTo>
                      <a:pt x="172" y="20"/>
                    </a:lnTo>
                    <a:lnTo>
                      <a:pt x="176" y="20"/>
                    </a:lnTo>
                    <a:lnTo>
                      <a:pt x="182" y="20"/>
                    </a:lnTo>
                    <a:lnTo>
                      <a:pt x="186" y="20"/>
                    </a:lnTo>
                    <a:lnTo>
                      <a:pt x="197" y="22"/>
                    </a:lnTo>
                    <a:lnTo>
                      <a:pt x="207" y="23"/>
                    </a:lnTo>
                    <a:lnTo>
                      <a:pt x="209" y="25"/>
                    </a:lnTo>
                    <a:lnTo>
                      <a:pt x="212" y="27"/>
                    </a:lnTo>
                    <a:lnTo>
                      <a:pt x="218" y="29"/>
                    </a:lnTo>
                    <a:lnTo>
                      <a:pt x="224" y="29"/>
                    </a:lnTo>
                    <a:lnTo>
                      <a:pt x="232" y="30"/>
                    </a:lnTo>
                    <a:lnTo>
                      <a:pt x="237" y="33"/>
                    </a:lnTo>
                    <a:lnTo>
                      <a:pt x="242" y="33"/>
                    </a:lnTo>
                    <a:lnTo>
                      <a:pt x="248" y="33"/>
                    </a:lnTo>
                    <a:lnTo>
                      <a:pt x="254" y="34"/>
                    </a:lnTo>
                    <a:lnTo>
                      <a:pt x="257" y="35"/>
                    </a:lnTo>
                    <a:lnTo>
                      <a:pt x="260" y="36"/>
                    </a:lnTo>
                    <a:lnTo>
                      <a:pt x="263" y="37"/>
                    </a:lnTo>
                    <a:lnTo>
                      <a:pt x="268" y="37"/>
                    </a:lnTo>
                    <a:lnTo>
                      <a:pt x="270" y="36"/>
                    </a:lnTo>
                    <a:lnTo>
                      <a:pt x="274" y="35"/>
                    </a:lnTo>
                    <a:lnTo>
                      <a:pt x="278" y="32"/>
                    </a:lnTo>
                    <a:lnTo>
                      <a:pt x="279" y="29"/>
                    </a:lnTo>
                    <a:lnTo>
                      <a:pt x="283" y="26"/>
                    </a:lnTo>
                    <a:lnTo>
                      <a:pt x="285" y="25"/>
                    </a:lnTo>
                    <a:lnTo>
                      <a:pt x="287" y="24"/>
                    </a:lnTo>
                    <a:lnTo>
                      <a:pt x="291" y="23"/>
                    </a:lnTo>
                    <a:lnTo>
                      <a:pt x="296" y="22"/>
                    </a:lnTo>
                    <a:lnTo>
                      <a:pt x="297" y="19"/>
                    </a:lnTo>
                    <a:lnTo>
                      <a:pt x="298" y="17"/>
                    </a:lnTo>
                    <a:lnTo>
                      <a:pt x="300" y="15"/>
                    </a:lnTo>
                    <a:lnTo>
                      <a:pt x="302" y="14"/>
                    </a:lnTo>
                    <a:lnTo>
                      <a:pt x="306" y="14"/>
                    </a:lnTo>
                    <a:lnTo>
                      <a:pt x="314" y="12"/>
                    </a:lnTo>
                    <a:lnTo>
                      <a:pt x="321" y="8"/>
                    </a:lnTo>
                    <a:lnTo>
                      <a:pt x="326" y="6"/>
                    </a:lnTo>
                    <a:lnTo>
                      <a:pt x="332" y="4"/>
                    </a:lnTo>
                    <a:lnTo>
                      <a:pt x="340" y="2"/>
                    </a:lnTo>
                    <a:lnTo>
                      <a:pt x="342" y="1"/>
                    </a:lnTo>
                    <a:lnTo>
                      <a:pt x="343" y="0"/>
                    </a:lnTo>
                    <a:lnTo>
                      <a:pt x="347" y="0"/>
                    </a:lnTo>
                    <a:lnTo>
                      <a:pt x="351" y="0"/>
                    </a:lnTo>
                    <a:lnTo>
                      <a:pt x="355" y="1"/>
                    </a:lnTo>
                    <a:lnTo>
                      <a:pt x="357" y="4"/>
                    </a:lnTo>
                    <a:lnTo>
                      <a:pt x="360" y="6"/>
                    </a:lnTo>
                    <a:lnTo>
                      <a:pt x="364" y="8"/>
                    </a:lnTo>
                    <a:lnTo>
                      <a:pt x="367" y="9"/>
                    </a:lnTo>
                    <a:lnTo>
                      <a:pt x="369" y="11"/>
                    </a:lnTo>
                    <a:lnTo>
                      <a:pt x="370" y="14"/>
                    </a:lnTo>
                    <a:lnTo>
                      <a:pt x="371" y="18"/>
                    </a:lnTo>
                    <a:lnTo>
                      <a:pt x="370" y="23"/>
                    </a:lnTo>
                    <a:lnTo>
                      <a:pt x="368" y="28"/>
                    </a:lnTo>
                    <a:lnTo>
                      <a:pt x="369" y="32"/>
                    </a:lnTo>
                    <a:lnTo>
                      <a:pt x="371" y="35"/>
                    </a:lnTo>
                    <a:lnTo>
                      <a:pt x="373" y="39"/>
                    </a:lnTo>
                    <a:lnTo>
                      <a:pt x="375" y="42"/>
                    </a:lnTo>
                    <a:lnTo>
                      <a:pt x="377" y="46"/>
                    </a:lnTo>
                    <a:lnTo>
                      <a:pt x="379" y="49"/>
                    </a:lnTo>
                    <a:lnTo>
                      <a:pt x="381" y="51"/>
                    </a:lnTo>
                    <a:lnTo>
                      <a:pt x="382" y="53"/>
                    </a:lnTo>
                    <a:lnTo>
                      <a:pt x="389" y="55"/>
                    </a:lnTo>
                    <a:lnTo>
                      <a:pt x="397" y="58"/>
                    </a:lnTo>
                    <a:lnTo>
                      <a:pt x="399" y="62"/>
                    </a:lnTo>
                    <a:lnTo>
                      <a:pt x="399" y="66"/>
                    </a:lnTo>
                    <a:lnTo>
                      <a:pt x="399" y="75"/>
                    </a:lnTo>
                    <a:lnTo>
                      <a:pt x="399" y="78"/>
                    </a:lnTo>
                    <a:lnTo>
                      <a:pt x="399" y="82"/>
                    </a:lnTo>
                    <a:lnTo>
                      <a:pt x="400" y="86"/>
                    </a:lnTo>
                    <a:lnTo>
                      <a:pt x="404" y="89"/>
                    </a:lnTo>
                    <a:lnTo>
                      <a:pt x="405" y="96"/>
                    </a:lnTo>
                    <a:lnTo>
                      <a:pt x="405" y="102"/>
                    </a:lnTo>
                    <a:lnTo>
                      <a:pt x="405" y="107"/>
                    </a:lnTo>
                    <a:lnTo>
                      <a:pt x="407" y="111"/>
                    </a:lnTo>
                    <a:lnTo>
                      <a:pt x="407" y="112"/>
                    </a:lnTo>
                    <a:lnTo>
                      <a:pt x="409" y="113"/>
                    </a:lnTo>
                    <a:lnTo>
                      <a:pt x="413" y="113"/>
                    </a:lnTo>
                    <a:lnTo>
                      <a:pt x="416" y="112"/>
                    </a:lnTo>
                    <a:lnTo>
                      <a:pt x="419" y="112"/>
                    </a:lnTo>
                    <a:lnTo>
                      <a:pt x="420" y="114"/>
                    </a:lnTo>
                    <a:lnTo>
                      <a:pt x="421" y="116"/>
                    </a:lnTo>
                    <a:lnTo>
                      <a:pt x="422" y="118"/>
                    </a:lnTo>
                    <a:lnTo>
                      <a:pt x="423" y="118"/>
                    </a:lnTo>
                    <a:lnTo>
                      <a:pt x="425" y="117"/>
                    </a:lnTo>
                    <a:lnTo>
                      <a:pt x="427" y="115"/>
                    </a:lnTo>
                    <a:lnTo>
                      <a:pt x="429" y="114"/>
                    </a:lnTo>
                    <a:lnTo>
                      <a:pt x="429" y="113"/>
                    </a:lnTo>
                    <a:lnTo>
                      <a:pt x="430" y="110"/>
                    </a:lnTo>
                    <a:lnTo>
                      <a:pt x="432" y="106"/>
                    </a:lnTo>
                    <a:lnTo>
                      <a:pt x="434" y="103"/>
                    </a:lnTo>
                    <a:lnTo>
                      <a:pt x="436" y="102"/>
                    </a:lnTo>
                    <a:lnTo>
                      <a:pt x="439" y="100"/>
                    </a:lnTo>
                    <a:lnTo>
                      <a:pt x="442" y="100"/>
                    </a:lnTo>
                    <a:lnTo>
                      <a:pt x="447" y="99"/>
                    </a:lnTo>
                    <a:lnTo>
                      <a:pt x="450" y="94"/>
                    </a:lnTo>
                    <a:lnTo>
                      <a:pt x="453" y="90"/>
                    </a:lnTo>
                    <a:lnTo>
                      <a:pt x="456" y="90"/>
                    </a:lnTo>
                    <a:lnTo>
                      <a:pt x="458" y="90"/>
                    </a:lnTo>
                    <a:lnTo>
                      <a:pt x="459" y="91"/>
                    </a:lnTo>
                    <a:lnTo>
                      <a:pt x="459" y="92"/>
                    </a:lnTo>
                    <a:lnTo>
                      <a:pt x="460" y="92"/>
                    </a:lnTo>
                    <a:lnTo>
                      <a:pt x="463" y="93"/>
                    </a:lnTo>
                    <a:lnTo>
                      <a:pt x="465" y="94"/>
                    </a:lnTo>
                    <a:lnTo>
                      <a:pt x="468" y="94"/>
                    </a:lnTo>
                    <a:lnTo>
                      <a:pt x="469" y="95"/>
                    </a:lnTo>
                    <a:lnTo>
                      <a:pt x="470" y="95"/>
                    </a:lnTo>
                    <a:lnTo>
                      <a:pt x="471" y="98"/>
                    </a:lnTo>
                    <a:lnTo>
                      <a:pt x="471" y="100"/>
                    </a:lnTo>
                    <a:lnTo>
                      <a:pt x="469" y="101"/>
                    </a:lnTo>
                    <a:lnTo>
                      <a:pt x="466" y="103"/>
                    </a:lnTo>
                    <a:lnTo>
                      <a:pt x="464" y="109"/>
                    </a:lnTo>
                    <a:lnTo>
                      <a:pt x="464" y="115"/>
                    </a:lnTo>
                    <a:lnTo>
                      <a:pt x="465" y="122"/>
                    </a:lnTo>
                    <a:lnTo>
                      <a:pt x="465" y="129"/>
                    </a:lnTo>
                    <a:lnTo>
                      <a:pt x="465" y="132"/>
                    </a:lnTo>
                    <a:lnTo>
                      <a:pt x="465" y="137"/>
                    </a:lnTo>
                    <a:lnTo>
                      <a:pt x="466" y="147"/>
                    </a:lnTo>
                    <a:lnTo>
                      <a:pt x="467" y="151"/>
                    </a:lnTo>
                    <a:lnTo>
                      <a:pt x="468" y="156"/>
                    </a:lnTo>
                    <a:lnTo>
                      <a:pt x="470" y="159"/>
                    </a:lnTo>
                    <a:lnTo>
                      <a:pt x="473" y="161"/>
                    </a:lnTo>
                    <a:lnTo>
                      <a:pt x="476" y="163"/>
                    </a:lnTo>
                    <a:lnTo>
                      <a:pt x="477" y="165"/>
                    </a:lnTo>
                    <a:lnTo>
                      <a:pt x="483" y="166"/>
                    </a:lnTo>
                    <a:lnTo>
                      <a:pt x="488" y="165"/>
                    </a:lnTo>
                    <a:lnTo>
                      <a:pt x="494" y="164"/>
                    </a:lnTo>
                    <a:lnTo>
                      <a:pt x="499" y="164"/>
                    </a:lnTo>
                    <a:lnTo>
                      <a:pt x="503" y="163"/>
                    </a:lnTo>
                    <a:lnTo>
                      <a:pt x="508" y="163"/>
                    </a:lnTo>
                    <a:lnTo>
                      <a:pt x="511" y="163"/>
                    </a:lnTo>
                    <a:lnTo>
                      <a:pt x="512" y="164"/>
                    </a:lnTo>
                    <a:lnTo>
                      <a:pt x="513" y="165"/>
                    </a:lnTo>
                    <a:lnTo>
                      <a:pt x="513" y="167"/>
                    </a:lnTo>
                    <a:lnTo>
                      <a:pt x="514" y="171"/>
                    </a:lnTo>
                    <a:lnTo>
                      <a:pt x="513" y="175"/>
                    </a:lnTo>
                    <a:lnTo>
                      <a:pt x="513" y="176"/>
                    </a:lnTo>
                    <a:lnTo>
                      <a:pt x="514" y="179"/>
                    </a:lnTo>
                    <a:lnTo>
                      <a:pt x="516" y="182"/>
                    </a:lnTo>
                    <a:lnTo>
                      <a:pt x="516" y="184"/>
                    </a:lnTo>
                    <a:lnTo>
                      <a:pt x="516" y="188"/>
                    </a:lnTo>
                    <a:lnTo>
                      <a:pt x="517" y="192"/>
                    </a:lnTo>
                    <a:lnTo>
                      <a:pt x="519" y="196"/>
                    </a:lnTo>
                    <a:lnTo>
                      <a:pt x="520" y="198"/>
                    </a:lnTo>
                    <a:lnTo>
                      <a:pt x="523" y="199"/>
                    </a:lnTo>
                    <a:lnTo>
                      <a:pt x="530" y="199"/>
                    </a:lnTo>
                    <a:lnTo>
                      <a:pt x="536" y="199"/>
                    </a:lnTo>
                    <a:lnTo>
                      <a:pt x="541" y="200"/>
                    </a:lnTo>
                    <a:lnTo>
                      <a:pt x="545" y="202"/>
                    </a:lnTo>
                    <a:lnTo>
                      <a:pt x="548" y="203"/>
                    </a:lnTo>
                    <a:lnTo>
                      <a:pt x="550" y="205"/>
                    </a:lnTo>
                    <a:lnTo>
                      <a:pt x="552" y="212"/>
                    </a:lnTo>
                    <a:lnTo>
                      <a:pt x="554" y="219"/>
                    </a:lnTo>
                    <a:lnTo>
                      <a:pt x="553" y="222"/>
                    </a:lnTo>
                    <a:lnTo>
                      <a:pt x="552" y="225"/>
                    </a:lnTo>
                    <a:lnTo>
                      <a:pt x="550" y="228"/>
                    </a:lnTo>
                    <a:lnTo>
                      <a:pt x="546" y="229"/>
                    </a:lnTo>
                    <a:lnTo>
                      <a:pt x="542" y="232"/>
                    </a:lnTo>
                    <a:lnTo>
                      <a:pt x="538" y="235"/>
                    </a:lnTo>
                    <a:lnTo>
                      <a:pt x="535" y="238"/>
                    </a:lnTo>
                    <a:lnTo>
                      <a:pt x="529" y="240"/>
                    </a:lnTo>
                    <a:lnTo>
                      <a:pt x="526" y="246"/>
                    </a:lnTo>
                    <a:lnTo>
                      <a:pt x="524" y="252"/>
                    </a:lnTo>
                    <a:lnTo>
                      <a:pt x="521" y="258"/>
                    </a:lnTo>
                    <a:lnTo>
                      <a:pt x="519" y="260"/>
                    </a:lnTo>
                    <a:lnTo>
                      <a:pt x="517" y="262"/>
                    </a:lnTo>
                    <a:lnTo>
                      <a:pt x="517" y="266"/>
                    </a:lnTo>
                    <a:lnTo>
                      <a:pt x="516" y="270"/>
                    </a:lnTo>
                    <a:lnTo>
                      <a:pt x="516" y="273"/>
                    </a:lnTo>
                    <a:lnTo>
                      <a:pt x="516" y="275"/>
                    </a:lnTo>
                    <a:lnTo>
                      <a:pt x="515" y="277"/>
                    </a:lnTo>
                    <a:lnTo>
                      <a:pt x="513" y="279"/>
                    </a:lnTo>
                    <a:lnTo>
                      <a:pt x="511" y="280"/>
                    </a:lnTo>
                    <a:lnTo>
                      <a:pt x="508" y="281"/>
                    </a:lnTo>
                    <a:lnTo>
                      <a:pt x="503" y="282"/>
                    </a:lnTo>
                    <a:lnTo>
                      <a:pt x="498" y="285"/>
                    </a:lnTo>
                    <a:lnTo>
                      <a:pt x="496" y="288"/>
                    </a:lnTo>
                    <a:lnTo>
                      <a:pt x="493" y="289"/>
                    </a:lnTo>
                    <a:lnTo>
                      <a:pt x="490" y="290"/>
                    </a:lnTo>
                    <a:lnTo>
                      <a:pt x="489" y="292"/>
                    </a:lnTo>
                    <a:lnTo>
                      <a:pt x="487" y="293"/>
                    </a:lnTo>
                    <a:lnTo>
                      <a:pt x="485" y="296"/>
                    </a:lnTo>
                    <a:lnTo>
                      <a:pt x="483" y="298"/>
                    </a:lnTo>
                    <a:lnTo>
                      <a:pt x="480" y="306"/>
                    </a:lnTo>
                    <a:lnTo>
                      <a:pt x="480" y="310"/>
                    </a:lnTo>
                    <a:lnTo>
                      <a:pt x="479" y="314"/>
                    </a:lnTo>
                    <a:lnTo>
                      <a:pt x="479" y="318"/>
                    </a:lnTo>
                    <a:lnTo>
                      <a:pt x="478" y="320"/>
                    </a:lnTo>
                    <a:lnTo>
                      <a:pt x="477" y="323"/>
                    </a:lnTo>
                    <a:lnTo>
                      <a:pt x="476" y="324"/>
                    </a:lnTo>
                    <a:lnTo>
                      <a:pt x="474" y="323"/>
                    </a:lnTo>
                    <a:lnTo>
                      <a:pt x="470" y="322"/>
                    </a:lnTo>
                    <a:lnTo>
                      <a:pt x="467" y="319"/>
                    </a:lnTo>
                    <a:lnTo>
                      <a:pt x="460" y="317"/>
                    </a:lnTo>
                    <a:lnTo>
                      <a:pt x="457" y="318"/>
                    </a:lnTo>
                    <a:lnTo>
                      <a:pt x="454" y="320"/>
                    </a:lnTo>
                    <a:lnTo>
                      <a:pt x="452" y="321"/>
                    </a:lnTo>
                    <a:lnTo>
                      <a:pt x="452" y="322"/>
                    </a:lnTo>
                    <a:lnTo>
                      <a:pt x="450" y="323"/>
                    </a:lnTo>
                    <a:lnTo>
                      <a:pt x="449" y="324"/>
                    </a:lnTo>
                    <a:lnTo>
                      <a:pt x="446" y="324"/>
                    </a:lnTo>
                    <a:lnTo>
                      <a:pt x="441" y="325"/>
                    </a:lnTo>
                    <a:lnTo>
                      <a:pt x="433" y="329"/>
                    </a:lnTo>
                    <a:lnTo>
                      <a:pt x="427" y="334"/>
                    </a:lnTo>
                    <a:lnTo>
                      <a:pt x="425" y="335"/>
                    </a:lnTo>
                    <a:lnTo>
                      <a:pt x="422" y="337"/>
                    </a:lnTo>
                    <a:lnTo>
                      <a:pt x="417" y="339"/>
                    </a:lnTo>
                    <a:lnTo>
                      <a:pt x="414" y="340"/>
                    </a:lnTo>
                    <a:lnTo>
                      <a:pt x="411" y="345"/>
                    </a:lnTo>
                    <a:lnTo>
                      <a:pt x="408" y="348"/>
                    </a:lnTo>
                    <a:lnTo>
                      <a:pt x="405" y="350"/>
                    </a:lnTo>
                    <a:lnTo>
                      <a:pt x="399" y="352"/>
                    </a:lnTo>
                    <a:lnTo>
                      <a:pt x="392" y="355"/>
                    </a:lnTo>
                    <a:lnTo>
                      <a:pt x="385" y="360"/>
                    </a:lnTo>
                    <a:lnTo>
                      <a:pt x="382" y="365"/>
                    </a:lnTo>
                    <a:lnTo>
                      <a:pt x="381" y="368"/>
                    </a:lnTo>
                    <a:lnTo>
                      <a:pt x="379" y="370"/>
                    </a:lnTo>
                    <a:lnTo>
                      <a:pt x="380" y="375"/>
                    </a:lnTo>
                    <a:lnTo>
                      <a:pt x="381" y="380"/>
                    </a:lnTo>
                    <a:lnTo>
                      <a:pt x="381" y="391"/>
                    </a:lnTo>
                    <a:lnTo>
                      <a:pt x="381" y="396"/>
                    </a:lnTo>
                    <a:lnTo>
                      <a:pt x="381" y="402"/>
                    </a:lnTo>
                    <a:lnTo>
                      <a:pt x="380" y="406"/>
                    </a:lnTo>
                    <a:lnTo>
                      <a:pt x="377" y="410"/>
                    </a:lnTo>
                    <a:lnTo>
                      <a:pt x="373" y="409"/>
                    </a:lnTo>
                    <a:lnTo>
                      <a:pt x="369" y="408"/>
                    </a:lnTo>
                    <a:lnTo>
                      <a:pt x="364" y="404"/>
                    </a:lnTo>
                    <a:lnTo>
                      <a:pt x="358" y="402"/>
                    </a:lnTo>
                    <a:lnTo>
                      <a:pt x="355" y="400"/>
                    </a:lnTo>
                    <a:lnTo>
                      <a:pt x="350" y="399"/>
                    </a:lnTo>
                    <a:lnTo>
                      <a:pt x="348" y="396"/>
                    </a:lnTo>
                    <a:lnTo>
                      <a:pt x="347" y="394"/>
                    </a:lnTo>
                    <a:lnTo>
                      <a:pt x="346" y="393"/>
                    </a:lnTo>
                    <a:lnTo>
                      <a:pt x="345" y="392"/>
                    </a:lnTo>
                    <a:lnTo>
                      <a:pt x="343" y="392"/>
                    </a:lnTo>
                    <a:lnTo>
                      <a:pt x="341" y="392"/>
                    </a:lnTo>
                    <a:lnTo>
                      <a:pt x="338" y="392"/>
                    </a:lnTo>
                    <a:lnTo>
                      <a:pt x="332" y="392"/>
                    </a:lnTo>
                    <a:lnTo>
                      <a:pt x="330" y="388"/>
                    </a:lnTo>
                    <a:lnTo>
                      <a:pt x="328" y="386"/>
                    </a:lnTo>
                    <a:lnTo>
                      <a:pt x="326" y="385"/>
                    </a:lnTo>
                    <a:lnTo>
                      <a:pt x="323" y="384"/>
                    </a:lnTo>
                    <a:lnTo>
                      <a:pt x="321" y="382"/>
                    </a:lnTo>
                    <a:lnTo>
                      <a:pt x="320" y="381"/>
                    </a:lnTo>
                    <a:lnTo>
                      <a:pt x="320" y="379"/>
                    </a:lnTo>
                  </a:path>
                </a:pathLst>
              </a:custGeom>
              <a:solidFill>
                <a:schemeClr val="bg1">
                  <a:lumMod val="85000"/>
                </a:schemeClr>
              </a:solidFill>
              <a:ln w="3175">
                <a:solidFill>
                  <a:schemeClr val="bg1"/>
                </a:solidFill>
                <a:round/>
                <a:headEnd/>
                <a:tailEnd/>
              </a:ln>
            </p:spPr>
            <p:txBody>
              <a:bodyPr wrap="none" anchor="ctr"/>
              <a:lstStyle/>
              <a:p>
                <a:pPr>
                  <a:defRPr/>
                </a:pPr>
                <a:endParaRPr lang="ru-RU" sz="2000">
                  <a:solidFill>
                    <a:prstClr val="white"/>
                  </a:solidFill>
                  <a:latin typeface="Calibri"/>
                </a:endParaRPr>
              </a:p>
            </p:txBody>
          </p:sp>
          <p:sp>
            <p:nvSpPr>
              <p:cNvPr id="52" name="Freeform 12"/>
              <p:cNvSpPr>
                <a:spLocks/>
              </p:cNvSpPr>
              <p:nvPr/>
            </p:nvSpPr>
            <p:spPr bwMode="auto">
              <a:xfrm>
                <a:off x="4168" y="2544"/>
                <a:ext cx="824" cy="791"/>
              </a:xfrm>
              <a:custGeom>
                <a:avLst/>
                <a:gdLst>
                  <a:gd name="T0" fmla="*/ 184 w 545"/>
                  <a:gd name="T1" fmla="*/ 400 h 471"/>
                  <a:gd name="T2" fmla="*/ 155 w 545"/>
                  <a:gd name="T3" fmla="*/ 384 h 471"/>
                  <a:gd name="T4" fmla="*/ 122 w 545"/>
                  <a:gd name="T5" fmla="*/ 358 h 471"/>
                  <a:gd name="T6" fmla="*/ 121 w 545"/>
                  <a:gd name="T7" fmla="*/ 314 h 471"/>
                  <a:gd name="T8" fmla="*/ 121 w 545"/>
                  <a:gd name="T9" fmla="*/ 280 h 471"/>
                  <a:gd name="T10" fmla="*/ 101 w 545"/>
                  <a:gd name="T11" fmla="*/ 272 h 471"/>
                  <a:gd name="T12" fmla="*/ 72 w 545"/>
                  <a:gd name="T13" fmla="*/ 262 h 471"/>
                  <a:gd name="T14" fmla="*/ 53 w 545"/>
                  <a:gd name="T15" fmla="*/ 239 h 471"/>
                  <a:gd name="T16" fmla="*/ 56 w 545"/>
                  <a:gd name="T17" fmla="*/ 217 h 471"/>
                  <a:gd name="T18" fmla="*/ 48 w 545"/>
                  <a:gd name="T19" fmla="*/ 203 h 471"/>
                  <a:gd name="T20" fmla="*/ 17 w 545"/>
                  <a:gd name="T21" fmla="*/ 199 h 471"/>
                  <a:gd name="T22" fmla="*/ 0 w 545"/>
                  <a:gd name="T23" fmla="*/ 175 h 471"/>
                  <a:gd name="T24" fmla="*/ 25 w 545"/>
                  <a:gd name="T25" fmla="*/ 169 h 471"/>
                  <a:gd name="T26" fmla="*/ 57 w 545"/>
                  <a:gd name="T27" fmla="*/ 152 h 471"/>
                  <a:gd name="T28" fmla="*/ 75 w 545"/>
                  <a:gd name="T29" fmla="*/ 146 h 471"/>
                  <a:gd name="T30" fmla="*/ 103 w 545"/>
                  <a:gd name="T31" fmla="*/ 147 h 471"/>
                  <a:gd name="T32" fmla="*/ 135 w 545"/>
                  <a:gd name="T33" fmla="*/ 139 h 471"/>
                  <a:gd name="T34" fmla="*/ 151 w 545"/>
                  <a:gd name="T35" fmla="*/ 117 h 471"/>
                  <a:gd name="T36" fmla="*/ 148 w 545"/>
                  <a:gd name="T37" fmla="*/ 92 h 471"/>
                  <a:gd name="T38" fmla="*/ 119 w 545"/>
                  <a:gd name="T39" fmla="*/ 48 h 471"/>
                  <a:gd name="T40" fmla="*/ 122 w 545"/>
                  <a:gd name="T41" fmla="*/ 12 h 471"/>
                  <a:gd name="T42" fmla="*/ 139 w 545"/>
                  <a:gd name="T43" fmla="*/ 7 h 471"/>
                  <a:gd name="T44" fmla="*/ 188 w 545"/>
                  <a:gd name="T45" fmla="*/ 13 h 471"/>
                  <a:gd name="T46" fmla="*/ 299 w 545"/>
                  <a:gd name="T47" fmla="*/ 1 h 471"/>
                  <a:gd name="T48" fmla="*/ 342 w 545"/>
                  <a:gd name="T49" fmla="*/ 34 h 471"/>
                  <a:gd name="T50" fmla="*/ 365 w 545"/>
                  <a:gd name="T51" fmla="*/ 41 h 471"/>
                  <a:gd name="T52" fmla="*/ 419 w 545"/>
                  <a:gd name="T53" fmla="*/ 47 h 471"/>
                  <a:gd name="T54" fmla="*/ 443 w 545"/>
                  <a:gd name="T55" fmla="*/ 88 h 471"/>
                  <a:gd name="T56" fmla="*/ 461 w 545"/>
                  <a:gd name="T57" fmla="*/ 92 h 471"/>
                  <a:gd name="T58" fmla="*/ 474 w 545"/>
                  <a:gd name="T59" fmla="*/ 110 h 471"/>
                  <a:gd name="T60" fmla="*/ 504 w 545"/>
                  <a:gd name="T61" fmla="*/ 124 h 471"/>
                  <a:gd name="T62" fmla="*/ 532 w 545"/>
                  <a:gd name="T63" fmla="*/ 139 h 471"/>
                  <a:gd name="T64" fmla="*/ 530 w 545"/>
                  <a:gd name="T65" fmla="*/ 159 h 471"/>
                  <a:gd name="T66" fmla="*/ 506 w 545"/>
                  <a:gd name="T67" fmla="*/ 179 h 471"/>
                  <a:gd name="T68" fmla="*/ 493 w 545"/>
                  <a:gd name="T69" fmla="*/ 187 h 471"/>
                  <a:gd name="T70" fmla="*/ 492 w 545"/>
                  <a:gd name="T71" fmla="*/ 202 h 471"/>
                  <a:gd name="T72" fmla="*/ 522 w 545"/>
                  <a:gd name="T73" fmla="*/ 214 h 471"/>
                  <a:gd name="T74" fmla="*/ 539 w 545"/>
                  <a:gd name="T75" fmla="*/ 239 h 471"/>
                  <a:gd name="T76" fmla="*/ 540 w 545"/>
                  <a:gd name="T77" fmla="*/ 264 h 471"/>
                  <a:gd name="T78" fmla="*/ 513 w 545"/>
                  <a:gd name="T79" fmla="*/ 275 h 471"/>
                  <a:gd name="T80" fmla="*/ 504 w 545"/>
                  <a:gd name="T81" fmla="*/ 283 h 471"/>
                  <a:gd name="T82" fmla="*/ 486 w 545"/>
                  <a:gd name="T83" fmla="*/ 314 h 471"/>
                  <a:gd name="T84" fmla="*/ 468 w 545"/>
                  <a:gd name="T85" fmla="*/ 302 h 471"/>
                  <a:gd name="T86" fmla="*/ 449 w 545"/>
                  <a:gd name="T87" fmla="*/ 308 h 471"/>
                  <a:gd name="T88" fmla="*/ 394 w 545"/>
                  <a:gd name="T89" fmla="*/ 346 h 471"/>
                  <a:gd name="T90" fmla="*/ 380 w 545"/>
                  <a:gd name="T91" fmla="*/ 351 h 471"/>
                  <a:gd name="T92" fmla="*/ 365 w 545"/>
                  <a:gd name="T93" fmla="*/ 333 h 471"/>
                  <a:gd name="T94" fmla="*/ 308 w 545"/>
                  <a:gd name="T95" fmla="*/ 338 h 471"/>
                  <a:gd name="T96" fmla="*/ 280 w 545"/>
                  <a:gd name="T97" fmla="*/ 365 h 471"/>
                  <a:gd name="T98" fmla="*/ 246 w 545"/>
                  <a:gd name="T99" fmla="*/ 393 h 471"/>
                  <a:gd name="T100" fmla="*/ 231 w 545"/>
                  <a:gd name="T101" fmla="*/ 414 h 471"/>
                  <a:gd name="T102" fmla="*/ 216 w 545"/>
                  <a:gd name="T103" fmla="*/ 433 h 471"/>
                  <a:gd name="T104" fmla="*/ 192 w 545"/>
                  <a:gd name="T105" fmla="*/ 465 h 471"/>
                  <a:gd name="T106" fmla="*/ 180 w 545"/>
                  <a:gd name="T107" fmla="*/ 459 h 471"/>
                  <a:gd name="T108" fmla="*/ 199 w 545"/>
                  <a:gd name="T109" fmla="*/ 438 h 471"/>
                  <a:gd name="T110" fmla="*/ 204 w 545"/>
                  <a:gd name="T111" fmla="*/ 417 h 471"/>
                  <a:gd name="T112" fmla="*/ 207 w 545"/>
                  <a:gd name="T113" fmla="*/ 384 h 4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5"/>
                  <a:gd name="T172" fmla="*/ 0 h 471"/>
                  <a:gd name="T173" fmla="*/ 545 w 545"/>
                  <a:gd name="T174" fmla="*/ 471 h 4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5" h="471">
                    <a:moveTo>
                      <a:pt x="199" y="381"/>
                    </a:moveTo>
                    <a:lnTo>
                      <a:pt x="199" y="389"/>
                    </a:lnTo>
                    <a:lnTo>
                      <a:pt x="198" y="395"/>
                    </a:lnTo>
                    <a:lnTo>
                      <a:pt x="194" y="400"/>
                    </a:lnTo>
                    <a:lnTo>
                      <a:pt x="192" y="402"/>
                    </a:lnTo>
                    <a:lnTo>
                      <a:pt x="188" y="404"/>
                    </a:lnTo>
                    <a:lnTo>
                      <a:pt x="184" y="400"/>
                    </a:lnTo>
                    <a:lnTo>
                      <a:pt x="181" y="398"/>
                    </a:lnTo>
                    <a:lnTo>
                      <a:pt x="178" y="396"/>
                    </a:lnTo>
                    <a:lnTo>
                      <a:pt x="175" y="395"/>
                    </a:lnTo>
                    <a:lnTo>
                      <a:pt x="171" y="394"/>
                    </a:lnTo>
                    <a:lnTo>
                      <a:pt x="164" y="388"/>
                    </a:lnTo>
                    <a:lnTo>
                      <a:pt x="159" y="386"/>
                    </a:lnTo>
                    <a:lnTo>
                      <a:pt x="155" y="384"/>
                    </a:lnTo>
                    <a:lnTo>
                      <a:pt x="149" y="380"/>
                    </a:lnTo>
                    <a:lnTo>
                      <a:pt x="141" y="377"/>
                    </a:lnTo>
                    <a:lnTo>
                      <a:pt x="133" y="375"/>
                    </a:lnTo>
                    <a:lnTo>
                      <a:pt x="125" y="373"/>
                    </a:lnTo>
                    <a:lnTo>
                      <a:pt x="122" y="368"/>
                    </a:lnTo>
                    <a:lnTo>
                      <a:pt x="121" y="363"/>
                    </a:lnTo>
                    <a:lnTo>
                      <a:pt x="122" y="358"/>
                    </a:lnTo>
                    <a:lnTo>
                      <a:pt x="126" y="354"/>
                    </a:lnTo>
                    <a:lnTo>
                      <a:pt x="124" y="350"/>
                    </a:lnTo>
                    <a:lnTo>
                      <a:pt x="122" y="346"/>
                    </a:lnTo>
                    <a:lnTo>
                      <a:pt x="115" y="339"/>
                    </a:lnTo>
                    <a:lnTo>
                      <a:pt x="116" y="331"/>
                    </a:lnTo>
                    <a:lnTo>
                      <a:pt x="118" y="322"/>
                    </a:lnTo>
                    <a:lnTo>
                      <a:pt x="121" y="314"/>
                    </a:lnTo>
                    <a:lnTo>
                      <a:pt x="122" y="311"/>
                    </a:lnTo>
                    <a:lnTo>
                      <a:pt x="125" y="308"/>
                    </a:lnTo>
                    <a:lnTo>
                      <a:pt x="126" y="304"/>
                    </a:lnTo>
                    <a:lnTo>
                      <a:pt x="126" y="301"/>
                    </a:lnTo>
                    <a:lnTo>
                      <a:pt x="124" y="294"/>
                    </a:lnTo>
                    <a:lnTo>
                      <a:pt x="122" y="287"/>
                    </a:lnTo>
                    <a:lnTo>
                      <a:pt x="121" y="280"/>
                    </a:lnTo>
                    <a:lnTo>
                      <a:pt x="116" y="279"/>
                    </a:lnTo>
                    <a:lnTo>
                      <a:pt x="114" y="279"/>
                    </a:lnTo>
                    <a:lnTo>
                      <a:pt x="110" y="279"/>
                    </a:lnTo>
                    <a:lnTo>
                      <a:pt x="106" y="278"/>
                    </a:lnTo>
                    <a:lnTo>
                      <a:pt x="105" y="275"/>
                    </a:lnTo>
                    <a:lnTo>
                      <a:pt x="103" y="274"/>
                    </a:lnTo>
                    <a:lnTo>
                      <a:pt x="101" y="272"/>
                    </a:lnTo>
                    <a:lnTo>
                      <a:pt x="99" y="272"/>
                    </a:lnTo>
                    <a:lnTo>
                      <a:pt x="93" y="273"/>
                    </a:lnTo>
                    <a:lnTo>
                      <a:pt x="86" y="274"/>
                    </a:lnTo>
                    <a:lnTo>
                      <a:pt x="81" y="272"/>
                    </a:lnTo>
                    <a:lnTo>
                      <a:pt x="79" y="268"/>
                    </a:lnTo>
                    <a:lnTo>
                      <a:pt x="75" y="265"/>
                    </a:lnTo>
                    <a:lnTo>
                      <a:pt x="72" y="262"/>
                    </a:lnTo>
                    <a:lnTo>
                      <a:pt x="70" y="256"/>
                    </a:lnTo>
                    <a:lnTo>
                      <a:pt x="67" y="251"/>
                    </a:lnTo>
                    <a:lnTo>
                      <a:pt x="64" y="246"/>
                    </a:lnTo>
                    <a:lnTo>
                      <a:pt x="58" y="243"/>
                    </a:lnTo>
                    <a:lnTo>
                      <a:pt x="57" y="242"/>
                    </a:lnTo>
                    <a:lnTo>
                      <a:pt x="55" y="240"/>
                    </a:lnTo>
                    <a:lnTo>
                      <a:pt x="53" y="239"/>
                    </a:lnTo>
                    <a:lnTo>
                      <a:pt x="52" y="237"/>
                    </a:lnTo>
                    <a:lnTo>
                      <a:pt x="51" y="235"/>
                    </a:lnTo>
                    <a:lnTo>
                      <a:pt x="50" y="232"/>
                    </a:lnTo>
                    <a:lnTo>
                      <a:pt x="49" y="230"/>
                    </a:lnTo>
                    <a:lnTo>
                      <a:pt x="49" y="229"/>
                    </a:lnTo>
                    <a:lnTo>
                      <a:pt x="52" y="223"/>
                    </a:lnTo>
                    <a:lnTo>
                      <a:pt x="56" y="217"/>
                    </a:lnTo>
                    <a:lnTo>
                      <a:pt x="62" y="213"/>
                    </a:lnTo>
                    <a:lnTo>
                      <a:pt x="67" y="209"/>
                    </a:lnTo>
                    <a:lnTo>
                      <a:pt x="67" y="205"/>
                    </a:lnTo>
                    <a:lnTo>
                      <a:pt x="66" y="203"/>
                    </a:lnTo>
                    <a:lnTo>
                      <a:pt x="62" y="202"/>
                    </a:lnTo>
                    <a:lnTo>
                      <a:pt x="58" y="202"/>
                    </a:lnTo>
                    <a:lnTo>
                      <a:pt x="48" y="203"/>
                    </a:lnTo>
                    <a:lnTo>
                      <a:pt x="44" y="204"/>
                    </a:lnTo>
                    <a:lnTo>
                      <a:pt x="41" y="204"/>
                    </a:lnTo>
                    <a:lnTo>
                      <a:pt x="36" y="205"/>
                    </a:lnTo>
                    <a:lnTo>
                      <a:pt x="31" y="205"/>
                    </a:lnTo>
                    <a:lnTo>
                      <a:pt x="26" y="205"/>
                    </a:lnTo>
                    <a:lnTo>
                      <a:pt x="21" y="203"/>
                    </a:lnTo>
                    <a:lnTo>
                      <a:pt x="17" y="199"/>
                    </a:lnTo>
                    <a:lnTo>
                      <a:pt x="14" y="197"/>
                    </a:lnTo>
                    <a:lnTo>
                      <a:pt x="10" y="195"/>
                    </a:lnTo>
                    <a:lnTo>
                      <a:pt x="4" y="194"/>
                    </a:lnTo>
                    <a:lnTo>
                      <a:pt x="2" y="188"/>
                    </a:lnTo>
                    <a:lnTo>
                      <a:pt x="0" y="181"/>
                    </a:lnTo>
                    <a:lnTo>
                      <a:pt x="0" y="176"/>
                    </a:lnTo>
                    <a:lnTo>
                      <a:pt x="0" y="175"/>
                    </a:lnTo>
                    <a:lnTo>
                      <a:pt x="1" y="174"/>
                    </a:lnTo>
                    <a:lnTo>
                      <a:pt x="5" y="173"/>
                    </a:lnTo>
                    <a:lnTo>
                      <a:pt x="9" y="172"/>
                    </a:lnTo>
                    <a:lnTo>
                      <a:pt x="17" y="171"/>
                    </a:lnTo>
                    <a:lnTo>
                      <a:pt x="20" y="170"/>
                    </a:lnTo>
                    <a:lnTo>
                      <a:pt x="23" y="170"/>
                    </a:lnTo>
                    <a:lnTo>
                      <a:pt x="25" y="169"/>
                    </a:lnTo>
                    <a:lnTo>
                      <a:pt x="29" y="168"/>
                    </a:lnTo>
                    <a:lnTo>
                      <a:pt x="34" y="164"/>
                    </a:lnTo>
                    <a:lnTo>
                      <a:pt x="39" y="161"/>
                    </a:lnTo>
                    <a:lnTo>
                      <a:pt x="45" y="159"/>
                    </a:lnTo>
                    <a:lnTo>
                      <a:pt x="52" y="157"/>
                    </a:lnTo>
                    <a:lnTo>
                      <a:pt x="55" y="154"/>
                    </a:lnTo>
                    <a:lnTo>
                      <a:pt x="57" y="152"/>
                    </a:lnTo>
                    <a:lnTo>
                      <a:pt x="59" y="151"/>
                    </a:lnTo>
                    <a:lnTo>
                      <a:pt x="64" y="149"/>
                    </a:lnTo>
                    <a:lnTo>
                      <a:pt x="67" y="150"/>
                    </a:lnTo>
                    <a:lnTo>
                      <a:pt x="69" y="151"/>
                    </a:lnTo>
                    <a:lnTo>
                      <a:pt x="72" y="150"/>
                    </a:lnTo>
                    <a:lnTo>
                      <a:pt x="73" y="148"/>
                    </a:lnTo>
                    <a:lnTo>
                      <a:pt x="75" y="146"/>
                    </a:lnTo>
                    <a:lnTo>
                      <a:pt x="78" y="145"/>
                    </a:lnTo>
                    <a:lnTo>
                      <a:pt x="85" y="144"/>
                    </a:lnTo>
                    <a:lnTo>
                      <a:pt x="91" y="144"/>
                    </a:lnTo>
                    <a:lnTo>
                      <a:pt x="94" y="143"/>
                    </a:lnTo>
                    <a:lnTo>
                      <a:pt x="96" y="143"/>
                    </a:lnTo>
                    <a:lnTo>
                      <a:pt x="100" y="145"/>
                    </a:lnTo>
                    <a:lnTo>
                      <a:pt x="103" y="147"/>
                    </a:lnTo>
                    <a:lnTo>
                      <a:pt x="108" y="149"/>
                    </a:lnTo>
                    <a:lnTo>
                      <a:pt x="114" y="151"/>
                    </a:lnTo>
                    <a:lnTo>
                      <a:pt x="118" y="152"/>
                    </a:lnTo>
                    <a:lnTo>
                      <a:pt x="121" y="153"/>
                    </a:lnTo>
                    <a:lnTo>
                      <a:pt x="123" y="154"/>
                    </a:lnTo>
                    <a:lnTo>
                      <a:pt x="129" y="148"/>
                    </a:lnTo>
                    <a:lnTo>
                      <a:pt x="135" y="139"/>
                    </a:lnTo>
                    <a:lnTo>
                      <a:pt x="136" y="137"/>
                    </a:lnTo>
                    <a:lnTo>
                      <a:pt x="137" y="134"/>
                    </a:lnTo>
                    <a:lnTo>
                      <a:pt x="138" y="131"/>
                    </a:lnTo>
                    <a:lnTo>
                      <a:pt x="140" y="129"/>
                    </a:lnTo>
                    <a:lnTo>
                      <a:pt x="143" y="126"/>
                    </a:lnTo>
                    <a:lnTo>
                      <a:pt x="147" y="121"/>
                    </a:lnTo>
                    <a:lnTo>
                      <a:pt x="151" y="117"/>
                    </a:lnTo>
                    <a:lnTo>
                      <a:pt x="155" y="111"/>
                    </a:lnTo>
                    <a:lnTo>
                      <a:pt x="157" y="106"/>
                    </a:lnTo>
                    <a:lnTo>
                      <a:pt x="158" y="101"/>
                    </a:lnTo>
                    <a:lnTo>
                      <a:pt x="157" y="98"/>
                    </a:lnTo>
                    <a:lnTo>
                      <a:pt x="155" y="97"/>
                    </a:lnTo>
                    <a:lnTo>
                      <a:pt x="152" y="95"/>
                    </a:lnTo>
                    <a:lnTo>
                      <a:pt x="148" y="92"/>
                    </a:lnTo>
                    <a:lnTo>
                      <a:pt x="143" y="90"/>
                    </a:lnTo>
                    <a:lnTo>
                      <a:pt x="132" y="88"/>
                    </a:lnTo>
                    <a:lnTo>
                      <a:pt x="130" y="79"/>
                    </a:lnTo>
                    <a:lnTo>
                      <a:pt x="129" y="70"/>
                    </a:lnTo>
                    <a:lnTo>
                      <a:pt x="126" y="62"/>
                    </a:lnTo>
                    <a:lnTo>
                      <a:pt x="121" y="54"/>
                    </a:lnTo>
                    <a:lnTo>
                      <a:pt x="119" y="48"/>
                    </a:lnTo>
                    <a:lnTo>
                      <a:pt x="119" y="41"/>
                    </a:lnTo>
                    <a:lnTo>
                      <a:pt x="119" y="34"/>
                    </a:lnTo>
                    <a:lnTo>
                      <a:pt x="121" y="27"/>
                    </a:lnTo>
                    <a:lnTo>
                      <a:pt x="120" y="20"/>
                    </a:lnTo>
                    <a:lnTo>
                      <a:pt x="120" y="16"/>
                    </a:lnTo>
                    <a:lnTo>
                      <a:pt x="121" y="13"/>
                    </a:lnTo>
                    <a:lnTo>
                      <a:pt x="122" y="12"/>
                    </a:lnTo>
                    <a:lnTo>
                      <a:pt x="123" y="12"/>
                    </a:lnTo>
                    <a:lnTo>
                      <a:pt x="126" y="11"/>
                    </a:lnTo>
                    <a:lnTo>
                      <a:pt x="127" y="10"/>
                    </a:lnTo>
                    <a:lnTo>
                      <a:pt x="127" y="9"/>
                    </a:lnTo>
                    <a:lnTo>
                      <a:pt x="132" y="7"/>
                    </a:lnTo>
                    <a:lnTo>
                      <a:pt x="136" y="6"/>
                    </a:lnTo>
                    <a:lnTo>
                      <a:pt x="139" y="7"/>
                    </a:lnTo>
                    <a:lnTo>
                      <a:pt x="144" y="7"/>
                    </a:lnTo>
                    <a:lnTo>
                      <a:pt x="150" y="10"/>
                    </a:lnTo>
                    <a:lnTo>
                      <a:pt x="155" y="13"/>
                    </a:lnTo>
                    <a:lnTo>
                      <a:pt x="160" y="13"/>
                    </a:lnTo>
                    <a:lnTo>
                      <a:pt x="165" y="13"/>
                    </a:lnTo>
                    <a:lnTo>
                      <a:pt x="177" y="13"/>
                    </a:lnTo>
                    <a:lnTo>
                      <a:pt x="188" y="13"/>
                    </a:lnTo>
                    <a:lnTo>
                      <a:pt x="209" y="8"/>
                    </a:lnTo>
                    <a:lnTo>
                      <a:pt x="230" y="4"/>
                    </a:lnTo>
                    <a:lnTo>
                      <a:pt x="252" y="2"/>
                    </a:lnTo>
                    <a:lnTo>
                      <a:pt x="273" y="0"/>
                    </a:lnTo>
                    <a:lnTo>
                      <a:pt x="279" y="1"/>
                    </a:lnTo>
                    <a:lnTo>
                      <a:pt x="286" y="1"/>
                    </a:lnTo>
                    <a:lnTo>
                      <a:pt x="299" y="1"/>
                    </a:lnTo>
                    <a:lnTo>
                      <a:pt x="313" y="1"/>
                    </a:lnTo>
                    <a:lnTo>
                      <a:pt x="327" y="1"/>
                    </a:lnTo>
                    <a:lnTo>
                      <a:pt x="333" y="8"/>
                    </a:lnTo>
                    <a:lnTo>
                      <a:pt x="339" y="15"/>
                    </a:lnTo>
                    <a:lnTo>
                      <a:pt x="341" y="23"/>
                    </a:lnTo>
                    <a:lnTo>
                      <a:pt x="342" y="29"/>
                    </a:lnTo>
                    <a:lnTo>
                      <a:pt x="342" y="34"/>
                    </a:lnTo>
                    <a:lnTo>
                      <a:pt x="343" y="36"/>
                    </a:lnTo>
                    <a:lnTo>
                      <a:pt x="344" y="38"/>
                    </a:lnTo>
                    <a:lnTo>
                      <a:pt x="347" y="39"/>
                    </a:lnTo>
                    <a:lnTo>
                      <a:pt x="351" y="39"/>
                    </a:lnTo>
                    <a:lnTo>
                      <a:pt x="354" y="40"/>
                    </a:lnTo>
                    <a:lnTo>
                      <a:pt x="359" y="40"/>
                    </a:lnTo>
                    <a:lnTo>
                      <a:pt x="365" y="41"/>
                    </a:lnTo>
                    <a:lnTo>
                      <a:pt x="373" y="42"/>
                    </a:lnTo>
                    <a:lnTo>
                      <a:pt x="379" y="43"/>
                    </a:lnTo>
                    <a:lnTo>
                      <a:pt x="388" y="45"/>
                    </a:lnTo>
                    <a:lnTo>
                      <a:pt x="398" y="47"/>
                    </a:lnTo>
                    <a:lnTo>
                      <a:pt x="405" y="46"/>
                    </a:lnTo>
                    <a:lnTo>
                      <a:pt x="412" y="46"/>
                    </a:lnTo>
                    <a:lnTo>
                      <a:pt x="419" y="47"/>
                    </a:lnTo>
                    <a:lnTo>
                      <a:pt x="422" y="48"/>
                    </a:lnTo>
                    <a:lnTo>
                      <a:pt x="424" y="50"/>
                    </a:lnTo>
                    <a:lnTo>
                      <a:pt x="429" y="63"/>
                    </a:lnTo>
                    <a:lnTo>
                      <a:pt x="432" y="70"/>
                    </a:lnTo>
                    <a:lnTo>
                      <a:pt x="436" y="76"/>
                    </a:lnTo>
                    <a:lnTo>
                      <a:pt x="438" y="82"/>
                    </a:lnTo>
                    <a:lnTo>
                      <a:pt x="443" y="88"/>
                    </a:lnTo>
                    <a:lnTo>
                      <a:pt x="444" y="92"/>
                    </a:lnTo>
                    <a:lnTo>
                      <a:pt x="445" y="94"/>
                    </a:lnTo>
                    <a:lnTo>
                      <a:pt x="449" y="95"/>
                    </a:lnTo>
                    <a:lnTo>
                      <a:pt x="453" y="93"/>
                    </a:lnTo>
                    <a:lnTo>
                      <a:pt x="456" y="92"/>
                    </a:lnTo>
                    <a:lnTo>
                      <a:pt x="458" y="91"/>
                    </a:lnTo>
                    <a:lnTo>
                      <a:pt x="461" y="92"/>
                    </a:lnTo>
                    <a:lnTo>
                      <a:pt x="464" y="95"/>
                    </a:lnTo>
                    <a:lnTo>
                      <a:pt x="465" y="101"/>
                    </a:lnTo>
                    <a:lnTo>
                      <a:pt x="465" y="104"/>
                    </a:lnTo>
                    <a:lnTo>
                      <a:pt x="466" y="107"/>
                    </a:lnTo>
                    <a:lnTo>
                      <a:pt x="468" y="108"/>
                    </a:lnTo>
                    <a:lnTo>
                      <a:pt x="471" y="109"/>
                    </a:lnTo>
                    <a:lnTo>
                      <a:pt x="474" y="110"/>
                    </a:lnTo>
                    <a:lnTo>
                      <a:pt x="479" y="110"/>
                    </a:lnTo>
                    <a:lnTo>
                      <a:pt x="486" y="110"/>
                    </a:lnTo>
                    <a:lnTo>
                      <a:pt x="489" y="112"/>
                    </a:lnTo>
                    <a:lnTo>
                      <a:pt x="492" y="116"/>
                    </a:lnTo>
                    <a:lnTo>
                      <a:pt x="493" y="119"/>
                    </a:lnTo>
                    <a:lnTo>
                      <a:pt x="498" y="122"/>
                    </a:lnTo>
                    <a:lnTo>
                      <a:pt x="504" y="124"/>
                    </a:lnTo>
                    <a:lnTo>
                      <a:pt x="506" y="125"/>
                    </a:lnTo>
                    <a:lnTo>
                      <a:pt x="507" y="125"/>
                    </a:lnTo>
                    <a:lnTo>
                      <a:pt x="511" y="127"/>
                    </a:lnTo>
                    <a:lnTo>
                      <a:pt x="515" y="129"/>
                    </a:lnTo>
                    <a:lnTo>
                      <a:pt x="524" y="132"/>
                    </a:lnTo>
                    <a:lnTo>
                      <a:pt x="528" y="136"/>
                    </a:lnTo>
                    <a:lnTo>
                      <a:pt x="532" y="139"/>
                    </a:lnTo>
                    <a:lnTo>
                      <a:pt x="535" y="142"/>
                    </a:lnTo>
                    <a:lnTo>
                      <a:pt x="536" y="143"/>
                    </a:lnTo>
                    <a:lnTo>
                      <a:pt x="537" y="144"/>
                    </a:lnTo>
                    <a:lnTo>
                      <a:pt x="538" y="148"/>
                    </a:lnTo>
                    <a:lnTo>
                      <a:pt x="537" y="153"/>
                    </a:lnTo>
                    <a:lnTo>
                      <a:pt x="535" y="156"/>
                    </a:lnTo>
                    <a:lnTo>
                      <a:pt x="530" y="159"/>
                    </a:lnTo>
                    <a:lnTo>
                      <a:pt x="528" y="164"/>
                    </a:lnTo>
                    <a:lnTo>
                      <a:pt x="526" y="167"/>
                    </a:lnTo>
                    <a:lnTo>
                      <a:pt x="521" y="170"/>
                    </a:lnTo>
                    <a:lnTo>
                      <a:pt x="517" y="173"/>
                    </a:lnTo>
                    <a:lnTo>
                      <a:pt x="513" y="176"/>
                    </a:lnTo>
                    <a:lnTo>
                      <a:pt x="509" y="178"/>
                    </a:lnTo>
                    <a:lnTo>
                      <a:pt x="506" y="179"/>
                    </a:lnTo>
                    <a:lnTo>
                      <a:pt x="502" y="181"/>
                    </a:lnTo>
                    <a:lnTo>
                      <a:pt x="500" y="181"/>
                    </a:lnTo>
                    <a:lnTo>
                      <a:pt x="498" y="181"/>
                    </a:lnTo>
                    <a:lnTo>
                      <a:pt x="495" y="183"/>
                    </a:lnTo>
                    <a:lnTo>
                      <a:pt x="494" y="185"/>
                    </a:lnTo>
                    <a:lnTo>
                      <a:pt x="493" y="186"/>
                    </a:lnTo>
                    <a:lnTo>
                      <a:pt x="493" y="187"/>
                    </a:lnTo>
                    <a:lnTo>
                      <a:pt x="496" y="189"/>
                    </a:lnTo>
                    <a:lnTo>
                      <a:pt x="500" y="193"/>
                    </a:lnTo>
                    <a:lnTo>
                      <a:pt x="497" y="194"/>
                    </a:lnTo>
                    <a:lnTo>
                      <a:pt x="494" y="194"/>
                    </a:lnTo>
                    <a:lnTo>
                      <a:pt x="493" y="195"/>
                    </a:lnTo>
                    <a:lnTo>
                      <a:pt x="492" y="197"/>
                    </a:lnTo>
                    <a:lnTo>
                      <a:pt x="492" y="202"/>
                    </a:lnTo>
                    <a:lnTo>
                      <a:pt x="493" y="207"/>
                    </a:lnTo>
                    <a:lnTo>
                      <a:pt x="496" y="210"/>
                    </a:lnTo>
                    <a:lnTo>
                      <a:pt x="500" y="213"/>
                    </a:lnTo>
                    <a:lnTo>
                      <a:pt x="509" y="211"/>
                    </a:lnTo>
                    <a:lnTo>
                      <a:pt x="518" y="209"/>
                    </a:lnTo>
                    <a:lnTo>
                      <a:pt x="521" y="211"/>
                    </a:lnTo>
                    <a:lnTo>
                      <a:pt x="522" y="214"/>
                    </a:lnTo>
                    <a:lnTo>
                      <a:pt x="524" y="216"/>
                    </a:lnTo>
                    <a:lnTo>
                      <a:pt x="526" y="219"/>
                    </a:lnTo>
                    <a:lnTo>
                      <a:pt x="529" y="222"/>
                    </a:lnTo>
                    <a:lnTo>
                      <a:pt x="534" y="224"/>
                    </a:lnTo>
                    <a:lnTo>
                      <a:pt x="535" y="230"/>
                    </a:lnTo>
                    <a:lnTo>
                      <a:pt x="537" y="235"/>
                    </a:lnTo>
                    <a:lnTo>
                      <a:pt x="539" y="239"/>
                    </a:lnTo>
                    <a:lnTo>
                      <a:pt x="543" y="243"/>
                    </a:lnTo>
                    <a:lnTo>
                      <a:pt x="544" y="247"/>
                    </a:lnTo>
                    <a:lnTo>
                      <a:pt x="544" y="251"/>
                    </a:lnTo>
                    <a:lnTo>
                      <a:pt x="544" y="255"/>
                    </a:lnTo>
                    <a:lnTo>
                      <a:pt x="544" y="259"/>
                    </a:lnTo>
                    <a:lnTo>
                      <a:pt x="542" y="262"/>
                    </a:lnTo>
                    <a:lnTo>
                      <a:pt x="540" y="264"/>
                    </a:lnTo>
                    <a:lnTo>
                      <a:pt x="533" y="267"/>
                    </a:lnTo>
                    <a:lnTo>
                      <a:pt x="525" y="271"/>
                    </a:lnTo>
                    <a:lnTo>
                      <a:pt x="518" y="272"/>
                    </a:lnTo>
                    <a:lnTo>
                      <a:pt x="514" y="274"/>
                    </a:lnTo>
                    <a:lnTo>
                      <a:pt x="513" y="275"/>
                    </a:lnTo>
                    <a:lnTo>
                      <a:pt x="514" y="275"/>
                    </a:lnTo>
                    <a:lnTo>
                      <a:pt x="513" y="276"/>
                    </a:lnTo>
                    <a:lnTo>
                      <a:pt x="510" y="278"/>
                    </a:lnTo>
                    <a:lnTo>
                      <a:pt x="508" y="280"/>
                    </a:lnTo>
                    <a:lnTo>
                      <a:pt x="506" y="282"/>
                    </a:lnTo>
                    <a:lnTo>
                      <a:pt x="504" y="283"/>
                    </a:lnTo>
                    <a:lnTo>
                      <a:pt x="503" y="284"/>
                    </a:lnTo>
                    <a:lnTo>
                      <a:pt x="499" y="289"/>
                    </a:lnTo>
                    <a:lnTo>
                      <a:pt x="494" y="293"/>
                    </a:lnTo>
                    <a:lnTo>
                      <a:pt x="491" y="297"/>
                    </a:lnTo>
                    <a:lnTo>
                      <a:pt x="488" y="302"/>
                    </a:lnTo>
                    <a:lnTo>
                      <a:pt x="487" y="308"/>
                    </a:lnTo>
                    <a:lnTo>
                      <a:pt x="486" y="314"/>
                    </a:lnTo>
                    <a:lnTo>
                      <a:pt x="483" y="318"/>
                    </a:lnTo>
                    <a:lnTo>
                      <a:pt x="478" y="322"/>
                    </a:lnTo>
                    <a:lnTo>
                      <a:pt x="476" y="318"/>
                    </a:lnTo>
                    <a:lnTo>
                      <a:pt x="473" y="314"/>
                    </a:lnTo>
                    <a:lnTo>
                      <a:pt x="472" y="310"/>
                    </a:lnTo>
                    <a:lnTo>
                      <a:pt x="469" y="305"/>
                    </a:lnTo>
                    <a:lnTo>
                      <a:pt x="468" y="302"/>
                    </a:lnTo>
                    <a:lnTo>
                      <a:pt x="467" y="299"/>
                    </a:lnTo>
                    <a:lnTo>
                      <a:pt x="466" y="299"/>
                    </a:lnTo>
                    <a:lnTo>
                      <a:pt x="465" y="298"/>
                    </a:lnTo>
                    <a:lnTo>
                      <a:pt x="463" y="299"/>
                    </a:lnTo>
                    <a:lnTo>
                      <a:pt x="458" y="300"/>
                    </a:lnTo>
                    <a:lnTo>
                      <a:pt x="453" y="304"/>
                    </a:lnTo>
                    <a:lnTo>
                      <a:pt x="449" y="308"/>
                    </a:lnTo>
                    <a:lnTo>
                      <a:pt x="444" y="310"/>
                    </a:lnTo>
                    <a:lnTo>
                      <a:pt x="437" y="312"/>
                    </a:lnTo>
                    <a:lnTo>
                      <a:pt x="428" y="319"/>
                    </a:lnTo>
                    <a:lnTo>
                      <a:pt x="418" y="325"/>
                    </a:lnTo>
                    <a:lnTo>
                      <a:pt x="408" y="331"/>
                    </a:lnTo>
                    <a:lnTo>
                      <a:pt x="399" y="339"/>
                    </a:lnTo>
                    <a:lnTo>
                      <a:pt x="394" y="346"/>
                    </a:lnTo>
                    <a:lnTo>
                      <a:pt x="390" y="353"/>
                    </a:lnTo>
                    <a:lnTo>
                      <a:pt x="385" y="360"/>
                    </a:lnTo>
                    <a:lnTo>
                      <a:pt x="381" y="363"/>
                    </a:lnTo>
                    <a:lnTo>
                      <a:pt x="378" y="365"/>
                    </a:lnTo>
                    <a:lnTo>
                      <a:pt x="376" y="359"/>
                    </a:lnTo>
                    <a:lnTo>
                      <a:pt x="377" y="355"/>
                    </a:lnTo>
                    <a:lnTo>
                      <a:pt x="380" y="351"/>
                    </a:lnTo>
                    <a:lnTo>
                      <a:pt x="385" y="348"/>
                    </a:lnTo>
                    <a:lnTo>
                      <a:pt x="383" y="343"/>
                    </a:lnTo>
                    <a:lnTo>
                      <a:pt x="381" y="340"/>
                    </a:lnTo>
                    <a:lnTo>
                      <a:pt x="379" y="337"/>
                    </a:lnTo>
                    <a:lnTo>
                      <a:pt x="376" y="336"/>
                    </a:lnTo>
                    <a:lnTo>
                      <a:pt x="369" y="333"/>
                    </a:lnTo>
                    <a:lnTo>
                      <a:pt x="365" y="333"/>
                    </a:lnTo>
                    <a:lnTo>
                      <a:pt x="359" y="332"/>
                    </a:lnTo>
                    <a:lnTo>
                      <a:pt x="346" y="332"/>
                    </a:lnTo>
                    <a:lnTo>
                      <a:pt x="332" y="331"/>
                    </a:lnTo>
                    <a:lnTo>
                      <a:pt x="325" y="331"/>
                    </a:lnTo>
                    <a:lnTo>
                      <a:pt x="319" y="333"/>
                    </a:lnTo>
                    <a:lnTo>
                      <a:pt x="313" y="334"/>
                    </a:lnTo>
                    <a:lnTo>
                      <a:pt x="308" y="338"/>
                    </a:lnTo>
                    <a:lnTo>
                      <a:pt x="307" y="340"/>
                    </a:lnTo>
                    <a:lnTo>
                      <a:pt x="304" y="344"/>
                    </a:lnTo>
                    <a:lnTo>
                      <a:pt x="297" y="351"/>
                    </a:lnTo>
                    <a:lnTo>
                      <a:pt x="290" y="358"/>
                    </a:lnTo>
                    <a:lnTo>
                      <a:pt x="287" y="361"/>
                    </a:lnTo>
                    <a:lnTo>
                      <a:pt x="284" y="363"/>
                    </a:lnTo>
                    <a:lnTo>
                      <a:pt x="280" y="365"/>
                    </a:lnTo>
                    <a:lnTo>
                      <a:pt x="276" y="367"/>
                    </a:lnTo>
                    <a:lnTo>
                      <a:pt x="271" y="369"/>
                    </a:lnTo>
                    <a:lnTo>
                      <a:pt x="267" y="373"/>
                    </a:lnTo>
                    <a:lnTo>
                      <a:pt x="263" y="379"/>
                    </a:lnTo>
                    <a:lnTo>
                      <a:pt x="258" y="384"/>
                    </a:lnTo>
                    <a:lnTo>
                      <a:pt x="252" y="388"/>
                    </a:lnTo>
                    <a:lnTo>
                      <a:pt x="246" y="393"/>
                    </a:lnTo>
                    <a:lnTo>
                      <a:pt x="245" y="399"/>
                    </a:lnTo>
                    <a:lnTo>
                      <a:pt x="244" y="403"/>
                    </a:lnTo>
                    <a:lnTo>
                      <a:pt x="241" y="407"/>
                    </a:lnTo>
                    <a:lnTo>
                      <a:pt x="239" y="409"/>
                    </a:lnTo>
                    <a:lnTo>
                      <a:pt x="236" y="410"/>
                    </a:lnTo>
                    <a:lnTo>
                      <a:pt x="234" y="412"/>
                    </a:lnTo>
                    <a:lnTo>
                      <a:pt x="231" y="414"/>
                    </a:lnTo>
                    <a:lnTo>
                      <a:pt x="228" y="415"/>
                    </a:lnTo>
                    <a:lnTo>
                      <a:pt x="226" y="417"/>
                    </a:lnTo>
                    <a:lnTo>
                      <a:pt x="223" y="421"/>
                    </a:lnTo>
                    <a:lnTo>
                      <a:pt x="222" y="425"/>
                    </a:lnTo>
                    <a:lnTo>
                      <a:pt x="220" y="429"/>
                    </a:lnTo>
                    <a:lnTo>
                      <a:pt x="219" y="431"/>
                    </a:lnTo>
                    <a:lnTo>
                      <a:pt x="216" y="433"/>
                    </a:lnTo>
                    <a:lnTo>
                      <a:pt x="211" y="439"/>
                    </a:lnTo>
                    <a:lnTo>
                      <a:pt x="205" y="443"/>
                    </a:lnTo>
                    <a:lnTo>
                      <a:pt x="199" y="449"/>
                    </a:lnTo>
                    <a:lnTo>
                      <a:pt x="194" y="455"/>
                    </a:lnTo>
                    <a:lnTo>
                      <a:pt x="195" y="459"/>
                    </a:lnTo>
                    <a:lnTo>
                      <a:pt x="194" y="462"/>
                    </a:lnTo>
                    <a:lnTo>
                      <a:pt x="192" y="465"/>
                    </a:lnTo>
                    <a:lnTo>
                      <a:pt x="186" y="468"/>
                    </a:lnTo>
                    <a:lnTo>
                      <a:pt x="183" y="470"/>
                    </a:lnTo>
                    <a:lnTo>
                      <a:pt x="180" y="470"/>
                    </a:lnTo>
                    <a:lnTo>
                      <a:pt x="178" y="468"/>
                    </a:lnTo>
                    <a:lnTo>
                      <a:pt x="176" y="465"/>
                    </a:lnTo>
                    <a:lnTo>
                      <a:pt x="178" y="462"/>
                    </a:lnTo>
                    <a:lnTo>
                      <a:pt x="180" y="459"/>
                    </a:lnTo>
                    <a:lnTo>
                      <a:pt x="183" y="458"/>
                    </a:lnTo>
                    <a:lnTo>
                      <a:pt x="186" y="456"/>
                    </a:lnTo>
                    <a:lnTo>
                      <a:pt x="192" y="449"/>
                    </a:lnTo>
                    <a:lnTo>
                      <a:pt x="197" y="443"/>
                    </a:lnTo>
                    <a:lnTo>
                      <a:pt x="199" y="440"/>
                    </a:lnTo>
                    <a:lnTo>
                      <a:pt x="199" y="439"/>
                    </a:lnTo>
                    <a:lnTo>
                      <a:pt x="199" y="438"/>
                    </a:lnTo>
                    <a:lnTo>
                      <a:pt x="199" y="437"/>
                    </a:lnTo>
                    <a:lnTo>
                      <a:pt x="198" y="436"/>
                    </a:lnTo>
                    <a:lnTo>
                      <a:pt x="197" y="435"/>
                    </a:lnTo>
                    <a:lnTo>
                      <a:pt x="199" y="431"/>
                    </a:lnTo>
                    <a:lnTo>
                      <a:pt x="202" y="426"/>
                    </a:lnTo>
                    <a:lnTo>
                      <a:pt x="203" y="421"/>
                    </a:lnTo>
                    <a:lnTo>
                      <a:pt x="204" y="417"/>
                    </a:lnTo>
                    <a:lnTo>
                      <a:pt x="206" y="414"/>
                    </a:lnTo>
                    <a:lnTo>
                      <a:pt x="209" y="410"/>
                    </a:lnTo>
                    <a:lnTo>
                      <a:pt x="210" y="406"/>
                    </a:lnTo>
                    <a:lnTo>
                      <a:pt x="211" y="402"/>
                    </a:lnTo>
                    <a:lnTo>
                      <a:pt x="211" y="393"/>
                    </a:lnTo>
                    <a:lnTo>
                      <a:pt x="209" y="388"/>
                    </a:lnTo>
                    <a:lnTo>
                      <a:pt x="207" y="384"/>
                    </a:lnTo>
                    <a:lnTo>
                      <a:pt x="204" y="382"/>
                    </a:lnTo>
                    <a:lnTo>
                      <a:pt x="199" y="381"/>
                    </a:lnTo>
                  </a:path>
                </a:pathLst>
              </a:custGeom>
              <a:solidFill>
                <a:schemeClr val="bg1">
                  <a:lumMod val="85000"/>
                </a:schemeClr>
              </a:solidFill>
              <a:ln w="3175">
                <a:solidFill>
                  <a:schemeClr val="bg1"/>
                </a:solidFill>
                <a:round/>
                <a:headEnd/>
                <a:tailEnd/>
              </a:ln>
            </p:spPr>
            <p:txBody>
              <a:bodyPr wrap="none" anchor="ctr"/>
              <a:lstStyle/>
              <a:p>
                <a:pPr>
                  <a:defRPr/>
                </a:pPr>
                <a:endParaRPr lang="ru-RU" sz="2000">
                  <a:solidFill>
                    <a:prstClr val="white"/>
                  </a:solidFill>
                  <a:latin typeface="Calibri"/>
                </a:endParaRPr>
              </a:p>
            </p:txBody>
          </p:sp>
          <p:sp>
            <p:nvSpPr>
              <p:cNvPr id="53" name="Freeform 13"/>
              <p:cNvSpPr>
                <a:spLocks/>
              </p:cNvSpPr>
              <p:nvPr/>
            </p:nvSpPr>
            <p:spPr bwMode="auto">
              <a:xfrm>
                <a:off x="3749" y="3323"/>
                <a:ext cx="1134" cy="709"/>
              </a:xfrm>
              <a:custGeom>
                <a:avLst/>
                <a:gdLst>
                  <a:gd name="T0" fmla="*/ 207 w 750"/>
                  <a:gd name="T1" fmla="*/ 15 h 422"/>
                  <a:gd name="T2" fmla="*/ 240 w 750"/>
                  <a:gd name="T3" fmla="*/ 8 h 422"/>
                  <a:gd name="T4" fmla="*/ 282 w 750"/>
                  <a:gd name="T5" fmla="*/ 22 h 422"/>
                  <a:gd name="T6" fmla="*/ 301 w 750"/>
                  <a:gd name="T7" fmla="*/ 36 h 422"/>
                  <a:gd name="T8" fmla="*/ 323 w 750"/>
                  <a:gd name="T9" fmla="*/ 32 h 422"/>
                  <a:gd name="T10" fmla="*/ 351 w 750"/>
                  <a:gd name="T11" fmla="*/ 48 h 422"/>
                  <a:gd name="T12" fmla="*/ 369 w 750"/>
                  <a:gd name="T13" fmla="*/ 66 h 422"/>
                  <a:gd name="T14" fmla="*/ 395 w 750"/>
                  <a:gd name="T15" fmla="*/ 69 h 422"/>
                  <a:gd name="T16" fmla="*/ 404 w 750"/>
                  <a:gd name="T17" fmla="*/ 96 h 422"/>
                  <a:gd name="T18" fmla="*/ 439 w 750"/>
                  <a:gd name="T19" fmla="*/ 113 h 422"/>
                  <a:gd name="T20" fmla="*/ 470 w 750"/>
                  <a:gd name="T21" fmla="*/ 147 h 422"/>
                  <a:gd name="T22" fmla="*/ 457 w 750"/>
                  <a:gd name="T23" fmla="*/ 172 h 422"/>
                  <a:gd name="T24" fmla="*/ 483 w 750"/>
                  <a:gd name="T25" fmla="*/ 183 h 422"/>
                  <a:gd name="T26" fmla="*/ 520 w 750"/>
                  <a:gd name="T27" fmla="*/ 182 h 422"/>
                  <a:gd name="T28" fmla="*/ 496 w 750"/>
                  <a:gd name="T29" fmla="*/ 157 h 422"/>
                  <a:gd name="T30" fmla="*/ 478 w 750"/>
                  <a:gd name="T31" fmla="*/ 134 h 422"/>
                  <a:gd name="T32" fmla="*/ 442 w 750"/>
                  <a:gd name="T33" fmla="*/ 84 h 422"/>
                  <a:gd name="T34" fmla="*/ 434 w 750"/>
                  <a:gd name="T35" fmla="*/ 68 h 422"/>
                  <a:gd name="T36" fmla="*/ 406 w 750"/>
                  <a:gd name="T37" fmla="*/ 41 h 422"/>
                  <a:gd name="T38" fmla="*/ 406 w 750"/>
                  <a:gd name="T39" fmla="*/ 6 h 422"/>
                  <a:gd name="T40" fmla="*/ 428 w 750"/>
                  <a:gd name="T41" fmla="*/ 38 h 422"/>
                  <a:gd name="T42" fmla="*/ 447 w 750"/>
                  <a:gd name="T43" fmla="*/ 73 h 422"/>
                  <a:gd name="T44" fmla="*/ 478 w 750"/>
                  <a:gd name="T45" fmla="*/ 102 h 422"/>
                  <a:gd name="T46" fmla="*/ 513 w 750"/>
                  <a:gd name="T47" fmla="*/ 145 h 422"/>
                  <a:gd name="T48" fmla="*/ 536 w 750"/>
                  <a:gd name="T49" fmla="*/ 168 h 422"/>
                  <a:gd name="T50" fmla="*/ 565 w 750"/>
                  <a:gd name="T51" fmla="*/ 181 h 422"/>
                  <a:gd name="T52" fmla="*/ 594 w 750"/>
                  <a:gd name="T53" fmla="*/ 159 h 422"/>
                  <a:gd name="T54" fmla="*/ 617 w 750"/>
                  <a:gd name="T55" fmla="*/ 153 h 422"/>
                  <a:gd name="T56" fmla="*/ 642 w 750"/>
                  <a:gd name="T57" fmla="*/ 153 h 422"/>
                  <a:gd name="T58" fmla="*/ 677 w 750"/>
                  <a:gd name="T59" fmla="*/ 144 h 422"/>
                  <a:gd name="T60" fmla="*/ 720 w 750"/>
                  <a:gd name="T61" fmla="*/ 140 h 422"/>
                  <a:gd name="T62" fmla="*/ 749 w 750"/>
                  <a:gd name="T63" fmla="*/ 162 h 422"/>
                  <a:gd name="T64" fmla="*/ 716 w 750"/>
                  <a:gd name="T65" fmla="*/ 194 h 422"/>
                  <a:gd name="T66" fmla="*/ 725 w 750"/>
                  <a:gd name="T67" fmla="*/ 232 h 422"/>
                  <a:gd name="T68" fmla="*/ 677 w 750"/>
                  <a:gd name="T69" fmla="*/ 256 h 422"/>
                  <a:gd name="T70" fmla="*/ 639 w 750"/>
                  <a:gd name="T71" fmla="*/ 244 h 422"/>
                  <a:gd name="T72" fmla="*/ 588 w 750"/>
                  <a:gd name="T73" fmla="*/ 247 h 422"/>
                  <a:gd name="T74" fmla="*/ 558 w 750"/>
                  <a:gd name="T75" fmla="*/ 233 h 422"/>
                  <a:gd name="T76" fmla="*/ 502 w 750"/>
                  <a:gd name="T77" fmla="*/ 277 h 422"/>
                  <a:gd name="T78" fmla="*/ 464 w 750"/>
                  <a:gd name="T79" fmla="*/ 310 h 422"/>
                  <a:gd name="T80" fmla="*/ 408 w 750"/>
                  <a:gd name="T81" fmla="*/ 310 h 422"/>
                  <a:gd name="T82" fmla="*/ 376 w 750"/>
                  <a:gd name="T83" fmla="*/ 354 h 422"/>
                  <a:gd name="T84" fmla="*/ 345 w 750"/>
                  <a:gd name="T85" fmla="*/ 389 h 422"/>
                  <a:gd name="T86" fmla="*/ 288 w 750"/>
                  <a:gd name="T87" fmla="*/ 415 h 422"/>
                  <a:gd name="T88" fmla="*/ 239 w 750"/>
                  <a:gd name="T89" fmla="*/ 416 h 422"/>
                  <a:gd name="T90" fmla="*/ 212 w 750"/>
                  <a:gd name="T91" fmla="*/ 403 h 422"/>
                  <a:gd name="T92" fmla="*/ 193 w 750"/>
                  <a:gd name="T93" fmla="*/ 374 h 422"/>
                  <a:gd name="T94" fmla="*/ 193 w 750"/>
                  <a:gd name="T95" fmla="*/ 319 h 422"/>
                  <a:gd name="T96" fmla="*/ 204 w 750"/>
                  <a:gd name="T97" fmla="*/ 284 h 422"/>
                  <a:gd name="T98" fmla="*/ 177 w 750"/>
                  <a:gd name="T99" fmla="*/ 236 h 422"/>
                  <a:gd name="T100" fmla="*/ 151 w 750"/>
                  <a:gd name="T101" fmla="*/ 234 h 422"/>
                  <a:gd name="T102" fmla="*/ 112 w 750"/>
                  <a:gd name="T103" fmla="*/ 214 h 422"/>
                  <a:gd name="T104" fmla="*/ 60 w 750"/>
                  <a:gd name="T105" fmla="*/ 188 h 422"/>
                  <a:gd name="T106" fmla="*/ 22 w 750"/>
                  <a:gd name="T107" fmla="*/ 201 h 422"/>
                  <a:gd name="T108" fmla="*/ 4 w 750"/>
                  <a:gd name="T109" fmla="*/ 177 h 422"/>
                  <a:gd name="T110" fmla="*/ 42 w 750"/>
                  <a:gd name="T111" fmla="*/ 142 h 422"/>
                  <a:gd name="T112" fmla="*/ 83 w 750"/>
                  <a:gd name="T113" fmla="*/ 111 h 422"/>
                  <a:gd name="T114" fmla="*/ 113 w 750"/>
                  <a:gd name="T115" fmla="*/ 98 h 422"/>
                  <a:gd name="T116" fmla="*/ 171 w 750"/>
                  <a:gd name="T117" fmla="*/ 67 h 422"/>
                  <a:gd name="T118" fmla="*/ 205 w 750"/>
                  <a:gd name="T119" fmla="*/ 67 h 422"/>
                  <a:gd name="T120" fmla="*/ 218 w 750"/>
                  <a:gd name="T121" fmla="*/ 53 h 4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0"/>
                  <a:gd name="T184" fmla="*/ 0 h 422"/>
                  <a:gd name="T185" fmla="*/ 750 w 750"/>
                  <a:gd name="T186" fmla="*/ 422 h 4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0" h="422">
                    <a:moveTo>
                      <a:pt x="201" y="50"/>
                    </a:moveTo>
                    <a:lnTo>
                      <a:pt x="201" y="47"/>
                    </a:lnTo>
                    <a:lnTo>
                      <a:pt x="201" y="44"/>
                    </a:lnTo>
                    <a:lnTo>
                      <a:pt x="200" y="41"/>
                    </a:lnTo>
                    <a:lnTo>
                      <a:pt x="200" y="40"/>
                    </a:lnTo>
                    <a:lnTo>
                      <a:pt x="200" y="39"/>
                    </a:lnTo>
                    <a:lnTo>
                      <a:pt x="200" y="32"/>
                    </a:lnTo>
                    <a:lnTo>
                      <a:pt x="201" y="26"/>
                    </a:lnTo>
                    <a:lnTo>
                      <a:pt x="202" y="19"/>
                    </a:lnTo>
                    <a:lnTo>
                      <a:pt x="205" y="17"/>
                    </a:lnTo>
                    <a:lnTo>
                      <a:pt x="207" y="15"/>
                    </a:lnTo>
                    <a:lnTo>
                      <a:pt x="211" y="12"/>
                    </a:lnTo>
                    <a:lnTo>
                      <a:pt x="214" y="9"/>
                    </a:lnTo>
                    <a:lnTo>
                      <a:pt x="218" y="7"/>
                    </a:lnTo>
                    <a:lnTo>
                      <a:pt x="222" y="5"/>
                    </a:lnTo>
                    <a:lnTo>
                      <a:pt x="223" y="3"/>
                    </a:lnTo>
                    <a:lnTo>
                      <a:pt x="224" y="2"/>
                    </a:lnTo>
                    <a:lnTo>
                      <a:pt x="225" y="2"/>
                    </a:lnTo>
                    <a:lnTo>
                      <a:pt x="227" y="0"/>
                    </a:lnTo>
                    <a:lnTo>
                      <a:pt x="231" y="2"/>
                    </a:lnTo>
                    <a:lnTo>
                      <a:pt x="234" y="4"/>
                    </a:lnTo>
                    <a:lnTo>
                      <a:pt x="240" y="8"/>
                    </a:lnTo>
                    <a:lnTo>
                      <a:pt x="245" y="11"/>
                    </a:lnTo>
                    <a:lnTo>
                      <a:pt x="247" y="13"/>
                    </a:lnTo>
                    <a:lnTo>
                      <a:pt x="252" y="13"/>
                    </a:lnTo>
                    <a:lnTo>
                      <a:pt x="254" y="16"/>
                    </a:lnTo>
                    <a:lnTo>
                      <a:pt x="257" y="18"/>
                    </a:lnTo>
                    <a:lnTo>
                      <a:pt x="260" y="19"/>
                    </a:lnTo>
                    <a:lnTo>
                      <a:pt x="265" y="19"/>
                    </a:lnTo>
                    <a:lnTo>
                      <a:pt x="273" y="19"/>
                    </a:lnTo>
                    <a:lnTo>
                      <a:pt x="281" y="19"/>
                    </a:lnTo>
                    <a:lnTo>
                      <a:pt x="282" y="21"/>
                    </a:lnTo>
                    <a:lnTo>
                      <a:pt x="282" y="22"/>
                    </a:lnTo>
                    <a:lnTo>
                      <a:pt x="283" y="22"/>
                    </a:lnTo>
                    <a:lnTo>
                      <a:pt x="283" y="21"/>
                    </a:lnTo>
                    <a:lnTo>
                      <a:pt x="286" y="21"/>
                    </a:lnTo>
                    <a:lnTo>
                      <a:pt x="288" y="21"/>
                    </a:lnTo>
                    <a:lnTo>
                      <a:pt x="292" y="21"/>
                    </a:lnTo>
                    <a:lnTo>
                      <a:pt x="296" y="23"/>
                    </a:lnTo>
                    <a:lnTo>
                      <a:pt x="298" y="25"/>
                    </a:lnTo>
                    <a:lnTo>
                      <a:pt x="299" y="28"/>
                    </a:lnTo>
                    <a:lnTo>
                      <a:pt x="299" y="30"/>
                    </a:lnTo>
                    <a:lnTo>
                      <a:pt x="300" y="33"/>
                    </a:lnTo>
                    <a:lnTo>
                      <a:pt x="301" y="36"/>
                    </a:lnTo>
                    <a:lnTo>
                      <a:pt x="304" y="38"/>
                    </a:lnTo>
                    <a:lnTo>
                      <a:pt x="306" y="39"/>
                    </a:lnTo>
                    <a:lnTo>
                      <a:pt x="310" y="39"/>
                    </a:lnTo>
                    <a:lnTo>
                      <a:pt x="312" y="36"/>
                    </a:lnTo>
                    <a:lnTo>
                      <a:pt x="313" y="32"/>
                    </a:lnTo>
                    <a:lnTo>
                      <a:pt x="316" y="29"/>
                    </a:lnTo>
                    <a:lnTo>
                      <a:pt x="317" y="25"/>
                    </a:lnTo>
                    <a:lnTo>
                      <a:pt x="320" y="26"/>
                    </a:lnTo>
                    <a:lnTo>
                      <a:pt x="323" y="28"/>
                    </a:lnTo>
                    <a:lnTo>
                      <a:pt x="323" y="30"/>
                    </a:lnTo>
                    <a:lnTo>
                      <a:pt x="323" y="32"/>
                    </a:lnTo>
                    <a:lnTo>
                      <a:pt x="324" y="33"/>
                    </a:lnTo>
                    <a:lnTo>
                      <a:pt x="327" y="34"/>
                    </a:lnTo>
                    <a:lnTo>
                      <a:pt x="329" y="36"/>
                    </a:lnTo>
                    <a:lnTo>
                      <a:pt x="333" y="37"/>
                    </a:lnTo>
                    <a:lnTo>
                      <a:pt x="337" y="40"/>
                    </a:lnTo>
                    <a:lnTo>
                      <a:pt x="341" y="39"/>
                    </a:lnTo>
                    <a:lnTo>
                      <a:pt x="343" y="41"/>
                    </a:lnTo>
                    <a:lnTo>
                      <a:pt x="346" y="42"/>
                    </a:lnTo>
                    <a:lnTo>
                      <a:pt x="349" y="43"/>
                    </a:lnTo>
                    <a:lnTo>
                      <a:pt x="351" y="46"/>
                    </a:lnTo>
                    <a:lnTo>
                      <a:pt x="351" y="48"/>
                    </a:lnTo>
                    <a:lnTo>
                      <a:pt x="349" y="50"/>
                    </a:lnTo>
                    <a:lnTo>
                      <a:pt x="348" y="53"/>
                    </a:lnTo>
                    <a:lnTo>
                      <a:pt x="349" y="58"/>
                    </a:lnTo>
                    <a:lnTo>
                      <a:pt x="351" y="60"/>
                    </a:lnTo>
                    <a:lnTo>
                      <a:pt x="353" y="61"/>
                    </a:lnTo>
                    <a:lnTo>
                      <a:pt x="358" y="60"/>
                    </a:lnTo>
                    <a:lnTo>
                      <a:pt x="361" y="61"/>
                    </a:lnTo>
                    <a:lnTo>
                      <a:pt x="364" y="62"/>
                    </a:lnTo>
                    <a:lnTo>
                      <a:pt x="365" y="64"/>
                    </a:lnTo>
                    <a:lnTo>
                      <a:pt x="367" y="66"/>
                    </a:lnTo>
                    <a:lnTo>
                      <a:pt x="369" y="66"/>
                    </a:lnTo>
                    <a:lnTo>
                      <a:pt x="371" y="67"/>
                    </a:lnTo>
                    <a:lnTo>
                      <a:pt x="376" y="68"/>
                    </a:lnTo>
                    <a:lnTo>
                      <a:pt x="381" y="69"/>
                    </a:lnTo>
                    <a:lnTo>
                      <a:pt x="384" y="68"/>
                    </a:lnTo>
                    <a:lnTo>
                      <a:pt x="387" y="66"/>
                    </a:lnTo>
                    <a:lnTo>
                      <a:pt x="389" y="64"/>
                    </a:lnTo>
                    <a:lnTo>
                      <a:pt x="392" y="62"/>
                    </a:lnTo>
                    <a:lnTo>
                      <a:pt x="395" y="64"/>
                    </a:lnTo>
                    <a:lnTo>
                      <a:pt x="396" y="65"/>
                    </a:lnTo>
                    <a:lnTo>
                      <a:pt x="396" y="66"/>
                    </a:lnTo>
                    <a:lnTo>
                      <a:pt x="395" y="69"/>
                    </a:lnTo>
                    <a:lnTo>
                      <a:pt x="394" y="72"/>
                    </a:lnTo>
                    <a:lnTo>
                      <a:pt x="394" y="76"/>
                    </a:lnTo>
                    <a:lnTo>
                      <a:pt x="394" y="81"/>
                    </a:lnTo>
                    <a:lnTo>
                      <a:pt x="396" y="83"/>
                    </a:lnTo>
                    <a:lnTo>
                      <a:pt x="402" y="86"/>
                    </a:lnTo>
                    <a:lnTo>
                      <a:pt x="406" y="89"/>
                    </a:lnTo>
                    <a:lnTo>
                      <a:pt x="408" y="89"/>
                    </a:lnTo>
                    <a:lnTo>
                      <a:pt x="408" y="91"/>
                    </a:lnTo>
                    <a:lnTo>
                      <a:pt x="407" y="94"/>
                    </a:lnTo>
                    <a:lnTo>
                      <a:pt x="405" y="95"/>
                    </a:lnTo>
                    <a:lnTo>
                      <a:pt x="404" y="96"/>
                    </a:lnTo>
                    <a:lnTo>
                      <a:pt x="402" y="97"/>
                    </a:lnTo>
                    <a:lnTo>
                      <a:pt x="411" y="98"/>
                    </a:lnTo>
                    <a:lnTo>
                      <a:pt x="418" y="100"/>
                    </a:lnTo>
                    <a:lnTo>
                      <a:pt x="424" y="101"/>
                    </a:lnTo>
                    <a:lnTo>
                      <a:pt x="426" y="102"/>
                    </a:lnTo>
                    <a:lnTo>
                      <a:pt x="429" y="103"/>
                    </a:lnTo>
                    <a:lnTo>
                      <a:pt x="431" y="105"/>
                    </a:lnTo>
                    <a:lnTo>
                      <a:pt x="433" y="108"/>
                    </a:lnTo>
                    <a:lnTo>
                      <a:pt x="434" y="110"/>
                    </a:lnTo>
                    <a:lnTo>
                      <a:pt x="436" y="112"/>
                    </a:lnTo>
                    <a:lnTo>
                      <a:pt x="439" y="113"/>
                    </a:lnTo>
                    <a:lnTo>
                      <a:pt x="442" y="115"/>
                    </a:lnTo>
                    <a:lnTo>
                      <a:pt x="449" y="117"/>
                    </a:lnTo>
                    <a:lnTo>
                      <a:pt x="452" y="121"/>
                    </a:lnTo>
                    <a:lnTo>
                      <a:pt x="454" y="124"/>
                    </a:lnTo>
                    <a:lnTo>
                      <a:pt x="457" y="127"/>
                    </a:lnTo>
                    <a:lnTo>
                      <a:pt x="461" y="129"/>
                    </a:lnTo>
                    <a:lnTo>
                      <a:pt x="463" y="133"/>
                    </a:lnTo>
                    <a:lnTo>
                      <a:pt x="463" y="136"/>
                    </a:lnTo>
                    <a:lnTo>
                      <a:pt x="465" y="140"/>
                    </a:lnTo>
                    <a:lnTo>
                      <a:pt x="469" y="143"/>
                    </a:lnTo>
                    <a:lnTo>
                      <a:pt x="470" y="147"/>
                    </a:lnTo>
                    <a:lnTo>
                      <a:pt x="469" y="149"/>
                    </a:lnTo>
                    <a:lnTo>
                      <a:pt x="465" y="155"/>
                    </a:lnTo>
                    <a:lnTo>
                      <a:pt x="463" y="157"/>
                    </a:lnTo>
                    <a:lnTo>
                      <a:pt x="461" y="159"/>
                    </a:lnTo>
                    <a:lnTo>
                      <a:pt x="460" y="160"/>
                    </a:lnTo>
                    <a:lnTo>
                      <a:pt x="459" y="161"/>
                    </a:lnTo>
                    <a:lnTo>
                      <a:pt x="459" y="164"/>
                    </a:lnTo>
                    <a:lnTo>
                      <a:pt x="459" y="166"/>
                    </a:lnTo>
                    <a:lnTo>
                      <a:pt x="458" y="168"/>
                    </a:lnTo>
                    <a:lnTo>
                      <a:pt x="455" y="169"/>
                    </a:lnTo>
                    <a:lnTo>
                      <a:pt x="457" y="172"/>
                    </a:lnTo>
                    <a:lnTo>
                      <a:pt x="457" y="174"/>
                    </a:lnTo>
                    <a:lnTo>
                      <a:pt x="458" y="174"/>
                    </a:lnTo>
                    <a:lnTo>
                      <a:pt x="461" y="174"/>
                    </a:lnTo>
                    <a:lnTo>
                      <a:pt x="464" y="174"/>
                    </a:lnTo>
                    <a:lnTo>
                      <a:pt x="469" y="176"/>
                    </a:lnTo>
                    <a:lnTo>
                      <a:pt x="471" y="177"/>
                    </a:lnTo>
                    <a:lnTo>
                      <a:pt x="473" y="179"/>
                    </a:lnTo>
                    <a:lnTo>
                      <a:pt x="476" y="181"/>
                    </a:lnTo>
                    <a:lnTo>
                      <a:pt x="478" y="182"/>
                    </a:lnTo>
                    <a:lnTo>
                      <a:pt x="483" y="183"/>
                    </a:lnTo>
                    <a:lnTo>
                      <a:pt x="490" y="182"/>
                    </a:lnTo>
                    <a:lnTo>
                      <a:pt x="499" y="181"/>
                    </a:lnTo>
                    <a:lnTo>
                      <a:pt x="505" y="181"/>
                    </a:lnTo>
                    <a:lnTo>
                      <a:pt x="510" y="183"/>
                    </a:lnTo>
                    <a:lnTo>
                      <a:pt x="514" y="185"/>
                    </a:lnTo>
                    <a:lnTo>
                      <a:pt x="518" y="187"/>
                    </a:lnTo>
                    <a:lnTo>
                      <a:pt x="520" y="189"/>
                    </a:lnTo>
                    <a:lnTo>
                      <a:pt x="524" y="187"/>
                    </a:lnTo>
                    <a:lnTo>
                      <a:pt x="524" y="186"/>
                    </a:lnTo>
                    <a:lnTo>
                      <a:pt x="523" y="185"/>
                    </a:lnTo>
                    <a:lnTo>
                      <a:pt x="520" y="182"/>
                    </a:lnTo>
                    <a:lnTo>
                      <a:pt x="519" y="178"/>
                    </a:lnTo>
                    <a:lnTo>
                      <a:pt x="518" y="176"/>
                    </a:lnTo>
                    <a:lnTo>
                      <a:pt x="516" y="174"/>
                    </a:lnTo>
                    <a:lnTo>
                      <a:pt x="512" y="173"/>
                    </a:lnTo>
                    <a:lnTo>
                      <a:pt x="510" y="170"/>
                    </a:lnTo>
                    <a:lnTo>
                      <a:pt x="508" y="166"/>
                    </a:lnTo>
                    <a:lnTo>
                      <a:pt x="508" y="162"/>
                    </a:lnTo>
                    <a:lnTo>
                      <a:pt x="507" y="160"/>
                    </a:lnTo>
                    <a:lnTo>
                      <a:pt x="505" y="159"/>
                    </a:lnTo>
                    <a:lnTo>
                      <a:pt x="502" y="158"/>
                    </a:lnTo>
                    <a:lnTo>
                      <a:pt x="496" y="157"/>
                    </a:lnTo>
                    <a:lnTo>
                      <a:pt x="495" y="155"/>
                    </a:lnTo>
                    <a:lnTo>
                      <a:pt x="493" y="153"/>
                    </a:lnTo>
                    <a:lnTo>
                      <a:pt x="490" y="152"/>
                    </a:lnTo>
                    <a:lnTo>
                      <a:pt x="488" y="149"/>
                    </a:lnTo>
                    <a:lnTo>
                      <a:pt x="489" y="147"/>
                    </a:lnTo>
                    <a:lnTo>
                      <a:pt x="489" y="145"/>
                    </a:lnTo>
                    <a:lnTo>
                      <a:pt x="488" y="142"/>
                    </a:lnTo>
                    <a:lnTo>
                      <a:pt x="486" y="139"/>
                    </a:lnTo>
                    <a:lnTo>
                      <a:pt x="483" y="137"/>
                    </a:lnTo>
                    <a:lnTo>
                      <a:pt x="481" y="135"/>
                    </a:lnTo>
                    <a:lnTo>
                      <a:pt x="478" y="134"/>
                    </a:lnTo>
                    <a:lnTo>
                      <a:pt x="476" y="133"/>
                    </a:lnTo>
                    <a:lnTo>
                      <a:pt x="471" y="121"/>
                    </a:lnTo>
                    <a:lnTo>
                      <a:pt x="467" y="115"/>
                    </a:lnTo>
                    <a:lnTo>
                      <a:pt x="463" y="111"/>
                    </a:lnTo>
                    <a:lnTo>
                      <a:pt x="461" y="107"/>
                    </a:lnTo>
                    <a:lnTo>
                      <a:pt x="460" y="104"/>
                    </a:lnTo>
                    <a:lnTo>
                      <a:pt x="458" y="101"/>
                    </a:lnTo>
                    <a:lnTo>
                      <a:pt x="454" y="98"/>
                    </a:lnTo>
                    <a:lnTo>
                      <a:pt x="448" y="93"/>
                    </a:lnTo>
                    <a:lnTo>
                      <a:pt x="442" y="87"/>
                    </a:lnTo>
                    <a:lnTo>
                      <a:pt x="442" y="84"/>
                    </a:lnTo>
                    <a:lnTo>
                      <a:pt x="442" y="81"/>
                    </a:lnTo>
                    <a:lnTo>
                      <a:pt x="441" y="79"/>
                    </a:lnTo>
                    <a:lnTo>
                      <a:pt x="441" y="77"/>
                    </a:lnTo>
                    <a:lnTo>
                      <a:pt x="442" y="77"/>
                    </a:lnTo>
                    <a:lnTo>
                      <a:pt x="441" y="78"/>
                    </a:lnTo>
                    <a:lnTo>
                      <a:pt x="440" y="78"/>
                    </a:lnTo>
                    <a:lnTo>
                      <a:pt x="437" y="76"/>
                    </a:lnTo>
                    <a:lnTo>
                      <a:pt x="435" y="72"/>
                    </a:lnTo>
                    <a:lnTo>
                      <a:pt x="434" y="70"/>
                    </a:lnTo>
                    <a:lnTo>
                      <a:pt x="434" y="68"/>
                    </a:lnTo>
                    <a:lnTo>
                      <a:pt x="434" y="67"/>
                    </a:lnTo>
                    <a:lnTo>
                      <a:pt x="434" y="66"/>
                    </a:lnTo>
                    <a:lnTo>
                      <a:pt x="430" y="66"/>
                    </a:lnTo>
                    <a:lnTo>
                      <a:pt x="424" y="64"/>
                    </a:lnTo>
                    <a:lnTo>
                      <a:pt x="420" y="64"/>
                    </a:lnTo>
                    <a:lnTo>
                      <a:pt x="414" y="63"/>
                    </a:lnTo>
                    <a:lnTo>
                      <a:pt x="414" y="58"/>
                    </a:lnTo>
                    <a:lnTo>
                      <a:pt x="412" y="53"/>
                    </a:lnTo>
                    <a:lnTo>
                      <a:pt x="410" y="48"/>
                    </a:lnTo>
                    <a:lnTo>
                      <a:pt x="406" y="43"/>
                    </a:lnTo>
                    <a:lnTo>
                      <a:pt x="406" y="41"/>
                    </a:lnTo>
                    <a:lnTo>
                      <a:pt x="406" y="38"/>
                    </a:lnTo>
                    <a:lnTo>
                      <a:pt x="404" y="30"/>
                    </a:lnTo>
                    <a:lnTo>
                      <a:pt x="401" y="24"/>
                    </a:lnTo>
                    <a:lnTo>
                      <a:pt x="399" y="20"/>
                    </a:lnTo>
                    <a:lnTo>
                      <a:pt x="398" y="18"/>
                    </a:lnTo>
                    <a:lnTo>
                      <a:pt x="398" y="15"/>
                    </a:lnTo>
                    <a:lnTo>
                      <a:pt x="399" y="11"/>
                    </a:lnTo>
                    <a:lnTo>
                      <a:pt x="399" y="8"/>
                    </a:lnTo>
                    <a:lnTo>
                      <a:pt x="401" y="6"/>
                    </a:lnTo>
                    <a:lnTo>
                      <a:pt x="404" y="5"/>
                    </a:lnTo>
                    <a:lnTo>
                      <a:pt x="406" y="6"/>
                    </a:lnTo>
                    <a:lnTo>
                      <a:pt x="411" y="7"/>
                    </a:lnTo>
                    <a:lnTo>
                      <a:pt x="416" y="9"/>
                    </a:lnTo>
                    <a:lnTo>
                      <a:pt x="422" y="10"/>
                    </a:lnTo>
                    <a:lnTo>
                      <a:pt x="423" y="14"/>
                    </a:lnTo>
                    <a:lnTo>
                      <a:pt x="423" y="17"/>
                    </a:lnTo>
                    <a:lnTo>
                      <a:pt x="424" y="20"/>
                    </a:lnTo>
                    <a:lnTo>
                      <a:pt x="428" y="23"/>
                    </a:lnTo>
                    <a:lnTo>
                      <a:pt x="428" y="27"/>
                    </a:lnTo>
                    <a:lnTo>
                      <a:pt x="426" y="30"/>
                    </a:lnTo>
                    <a:lnTo>
                      <a:pt x="426" y="35"/>
                    </a:lnTo>
                    <a:lnTo>
                      <a:pt x="428" y="38"/>
                    </a:lnTo>
                    <a:lnTo>
                      <a:pt x="430" y="41"/>
                    </a:lnTo>
                    <a:lnTo>
                      <a:pt x="434" y="43"/>
                    </a:lnTo>
                    <a:lnTo>
                      <a:pt x="436" y="48"/>
                    </a:lnTo>
                    <a:lnTo>
                      <a:pt x="437" y="53"/>
                    </a:lnTo>
                    <a:lnTo>
                      <a:pt x="439" y="57"/>
                    </a:lnTo>
                    <a:lnTo>
                      <a:pt x="442" y="60"/>
                    </a:lnTo>
                    <a:lnTo>
                      <a:pt x="443" y="65"/>
                    </a:lnTo>
                    <a:lnTo>
                      <a:pt x="445" y="68"/>
                    </a:lnTo>
                    <a:lnTo>
                      <a:pt x="446" y="70"/>
                    </a:lnTo>
                    <a:lnTo>
                      <a:pt x="446" y="72"/>
                    </a:lnTo>
                    <a:lnTo>
                      <a:pt x="447" y="73"/>
                    </a:lnTo>
                    <a:lnTo>
                      <a:pt x="448" y="74"/>
                    </a:lnTo>
                    <a:lnTo>
                      <a:pt x="451" y="75"/>
                    </a:lnTo>
                    <a:lnTo>
                      <a:pt x="455" y="76"/>
                    </a:lnTo>
                    <a:lnTo>
                      <a:pt x="459" y="79"/>
                    </a:lnTo>
                    <a:lnTo>
                      <a:pt x="460" y="82"/>
                    </a:lnTo>
                    <a:lnTo>
                      <a:pt x="463" y="85"/>
                    </a:lnTo>
                    <a:lnTo>
                      <a:pt x="466" y="86"/>
                    </a:lnTo>
                    <a:lnTo>
                      <a:pt x="469" y="91"/>
                    </a:lnTo>
                    <a:lnTo>
                      <a:pt x="471" y="95"/>
                    </a:lnTo>
                    <a:lnTo>
                      <a:pt x="473" y="99"/>
                    </a:lnTo>
                    <a:lnTo>
                      <a:pt x="478" y="102"/>
                    </a:lnTo>
                    <a:lnTo>
                      <a:pt x="484" y="110"/>
                    </a:lnTo>
                    <a:lnTo>
                      <a:pt x="488" y="114"/>
                    </a:lnTo>
                    <a:lnTo>
                      <a:pt x="493" y="117"/>
                    </a:lnTo>
                    <a:lnTo>
                      <a:pt x="495" y="122"/>
                    </a:lnTo>
                    <a:lnTo>
                      <a:pt x="498" y="127"/>
                    </a:lnTo>
                    <a:lnTo>
                      <a:pt x="500" y="131"/>
                    </a:lnTo>
                    <a:lnTo>
                      <a:pt x="505" y="134"/>
                    </a:lnTo>
                    <a:lnTo>
                      <a:pt x="506" y="136"/>
                    </a:lnTo>
                    <a:lnTo>
                      <a:pt x="507" y="138"/>
                    </a:lnTo>
                    <a:lnTo>
                      <a:pt x="510" y="143"/>
                    </a:lnTo>
                    <a:lnTo>
                      <a:pt x="513" y="145"/>
                    </a:lnTo>
                    <a:lnTo>
                      <a:pt x="514" y="146"/>
                    </a:lnTo>
                    <a:lnTo>
                      <a:pt x="517" y="147"/>
                    </a:lnTo>
                    <a:lnTo>
                      <a:pt x="519" y="149"/>
                    </a:lnTo>
                    <a:lnTo>
                      <a:pt x="519" y="152"/>
                    </a:lnTo>
                    <a:lnTo>
                      <a:pt x="520" y="153"/>
                    </a:lnTo>
                    <a:lnTo>
                      <a:pt x="522" y="156"/>
                    </a:lnTo>
                    <a:lnTo>
                      <a:pt x="524" y="158"/>
                    </a:lnTo>
                    <a:lnTo>
                      <a:pt x="528" y="160"/>
                    </a:lnTo>
                    <a:lnTo>
                      <a:pt x="531" y="163"/>
                    </a:lnTo>
                    <a:lnTo>
                      <a:pt x="534" y="166"/>
                    </a:lnTo>
                    <a:lnTo>
                      <a:pt x="536" y="168"/>
                    </a:lnTo>
                    <a:lnTo>
                      <a:pt x="539" y="170"/>
                    </a:lnTo>
                    <a:lnTo>
                      <a:pt x="540" y="173"/>
                    </a:lnTo>
                    <a:lnTo>
                      <a:pt x="540" y="175"/>
                    </a:lnTo>
                    <a:lnTo>
                      <a:pt x="540" y="177"/>
                    </a:lnTo>
                    <a:lnTo>
                      <a:pt x="541" y="179"/>
                    </a:lnTo>
                    <a:lnTo>
                      <a:pt x="542" y="180"/>
                    </a:lnTo>
                    <a:lnTo>
                      <a:pt x="545" y="182"/>
                    </a:lnTo>
                    <a:lnTo>
                      <a:pt x="552" y="181"/>
                    </a:lnTo>
                    <a:lnTo>
                      <a:pt x="557" y="181"/>
                    </a:lnTo>
                    <a:lnTo>
                      <a:pt x="565" y="181"/>
                    </a:lnTo>
                    <a:lnTo>
                      <a:pt x="570" y="181"/>
                    </a:lnTo>
                    <a:lnTo>
                      <a:pt x="572" y="181"/>
                    </a:lnTo>
                    <a:lnTo>
                      <a:pt x="573" y="181"/>
                    </a:lnTo>
                    <a:lnTo>
                      <a:pt x="575" y="180"/>
                    </a:lnTo>
                    <a:lnTo>
                      <a:pt x="580" y="179"/>
                    </a:lnTo>
                    <a:lnTo>
                      <a:pt x="586" y="177"/>
                    </a:lnTo>
                    <a:lnTo>
                      <a:pt x="588" y="174"/>
                    </a:lnTo>
                    <a:lnTo>
                      <a:pt x="589" y="171"/>
                    </a:lnTo>
                    <a:lnTo>
                      <a:pt x="589" y="168"/>
                    </a:lnTo>
                    <a:lnTo>
                      <a:pt x="592" y="165"/>
                    </a:lnTo>
                    <a:lnTo>
                      <a:pt x="594" y="159"/>
                    </a:lnTo>
                    <a:lnTo>
                      <a:pt x="596" y="156"/>
                    </a:lnTo>
                    <a:lnTo>
                      <a:pt x="600" y="154"/>
                    </a:lnTo>
                    <a:lnTo>
                      <a:pt x="599" y="150"/>
                    </a:lnTo>
                    <a:lnTo>
                      <a:pt x="600" y="147"/>
                    </a:lnTo>
                    <a:lnTo>
                      <a:pt x="602" y="145"/>
                    </a:lnTo>
                    <a:lnTo>
                      <a:pt x="607" y="143"/>
                    </a:lnTo>
                    <a:lnTo>
                      <a:pt x="610" y="145"/>
                    </a:lnTo>
                    <a:lnTo>
                      <a:pt x="611" y="146"/>
                    </a:lnTo>
                    <a:lnTo>
                      <a:pt x="612" y="149"/>
                    </a:lnTo>
                    <a:lnTo>
                      <a:pt x="614" y="152"/>
                    </a:lnTo>
                    <a:lnTo>
                      <a:pt x="617" y="153"/>
                    </a:lnTo>
                    <a:lnTo>
                      <a:pt x="620" y="155"/>
                    </a:lnTo>
                    <a:lnTo>
                      <a:pt x="625" y="160"/>
                    </a:lnTo>
                    <a:lnTo>
                      <a:pt x="629" y="164"/>
                    </a:lnTo>
                    <a:lnTo>
                      <a:pt x="630" y="166"/>
                    </a:lnTo>
                    <a:lnTo>
                      <a:pt x="631" y="168"/>
                    </a:lnTo>
                    <a:lnTo>
                      <a:pt x="633" y="168"/>
                    </a:lnTo>
                    <a:lnTo>
                      <a:pt x="634" y="168"/>
                    </a:lnTo>
                    <a:lnTo>
                      <a:pt x="636" y="166"/>
                    </a:lnTo>
                    <a:lnTo>
                      <a:pt x="639" y="163"/>
                    </a:lnTo>
                    <a:lnTo>
                      <a:pt x="640" y="157"/>
                    </a:lnTo>
                    <a:lnTo>
                      <a:pt x="642" y="153"/>
                    </a:lnTo>
                    <a:lnTo>
                      <a:pt x="647" y="150"/>
                    </a:lnTo>
                    <a:lnTo>
                      <a:pt x="652" y="148"/>
                    </a:lnTo>
                    <a:lnTo>
                      <a:pt x="654" y="144"/>
                    </a:lnTo>
                    <a:lnTo>
                      <a:pt x="655" y="142"/>
                    </a:lnTo>
                    <a:lnTo>
                      <a:pt x="657" y="140"/>
                    </a:lnTo>
                    <a:lnTo>
                      <a:pt x="659" y="141"/>
                    </a:lnTo>
                    <a:lnTo>
                      <a:pt x="661" y="141"/>
                    </a:lnTo>
                    <a:lnTo>
                      <a:pt x="665" y="144"/>
                    </a:lnTo>
                    <a:lnTo>
                      <a:pt x="669" y="145"/>
                    </a:lnTo>
                    <a:lnTo>
                      <a:pt x="672" y="145"/>
                    </a:lnTo>
                    <a:lnTo>
                      <a:pt x="677" y="144"/>
                    </a:lnTo>
                    <a:lnTo>
                      <a:pt x="680" y="144"/>
                    </a:lnTo>
                    <a:lnTo>
                      <a:pt x="681" y="143"/>
                    </a:lnTo>
                    <a:lnTo>
                      <a:pt x="682" y="141"/>
                    </a:lnTo>
                    <a:lnTo>
                      <a:pt x="683" y="138"/>
                    </a:lnTo>
                    <a:lnTo>
                      <a:pt x="684" y="136"/>
                    </a:lnTo>
                    <a:lnTo>
                      <a:pt x="699" y="138"/>
                    </a:lnTo>
                    <a:lnTo>
                      <a:pt x="706" y="139"/>
                    </a:lnTo>
                    <a:lnTo>
                      <a:pt x="714" y="139"/>
                    </a:lnTo>
                    <a:lnTo>
                      <a:pt x="718" y="140"/>
                    </a:lnTo>
                    <a:lnTo>
                      <a:pt x="720" y="140"/>
                    </a:lnTo>
                    <a:lnTo>
                      <a:pt x="723" y="139"/>
                    </a:lnTo>
                    <a:lnTo>
                      <a:pt x="726" y="138"/>
                    </a:lnTo>
                    <a:lnTo>
                      <a:pt x="730" y="140"/>
                    </a:lnTo>
                    <a:lnTo>
                      <a:pt x="733" y="144"/>
                    </a:lnTo>
                    <a:lnTo>
                      <a:pt x="735" y="146"/>
                    </a:lnTo>
                    <a:lnTo>
                      <a:pt x="740" y="147"/>
                    </a:lnTo>
                    <a:lnTo>
                      <a:pt x="742" y="151"/>
                    </a:lnTo>
                    <a:lnTo>
                      <a:pt x="745" y="153"/>
                    </a:lnTo>
                    <a:lnTo>
                      <a:pt x="747" y="155"/>
                    </a:lnTo>
                    <a:lnTo>
                      <a:pt x="749" y="158"/>
                    </a:lnTo>
                    <a:lnTo>
                      <a:pt x="749" y="162"/>
                    </a:lnTo>
                    <a:lnTo>
                      <a:pt x="749" y="164"/>
                    </a:lnTo>
                    <a:lnTo>
                      <a:pt x="747" y="166"/>
                    </a:lnTo>
                    <a:lnTo>
                      <a:pt x="742" y="168"/>
                    </a:lnTo>
                    <a:lnTo>
                      <a:pt x="737" y="170"/>
                    </a:lnTo>
                    <a:lnTo>
                      <a:pt x="730" y="175"/>
                    </a:lnTo>
                    <a:lnTo>
                      <a:pt x="725" y="181"/>
                    </a:lnTo>
                    <a:lnTo>
                      <a:pt x="724" y="184"/>
                    </a:lnTo>
                    <a:lnTo>
                      <a:pt x="723" y="185"/>
                    </a:lnTo>
                    <a:lnTo>
                      <a:pt x="722" y="188"/>
                    </a:lnTo>
                    <a:lnTo>
                      <a:pt x="719" y="191"/>
                    </a:lnTo>
                    <a:lnTo>
                      <a:pt x="716" y="194"/>
                    </a:lnTo>
                    <a:lnTo>
                      <a:pt x="716" y="197"/>
                    </a:lnTo>
                    <a:lnTo>
                      <a:pt x="717" y="198"/>
                    </a:lnTo>
                    <a:lnTo>
                      <a:pt x="717" y="200"/>
                    </a:lnTo>
                    <a:lnTo>
                      <a:pt x="716" y="201"/>
                    </a:lnTo>
                    <a:lnTo>
                      <a:pt x="714" y="203"/>
                    </a:lnTo>
                    <a:lnTo>
                      <a:pt x="716" y="207"/>
                    </a:lnTo>
                    <a:lnTo>
                      <a:pt x="718" y="211"/>
                    </a:lnTo>
                    <a:lnTo>
                      <a:pt x="724" y="216"/>
                    </a:lnTo>
                    <a:lnTo>
                      <a:pt x="726" y="223"/>
                    </a:lnTo>
                    <a:lnTo>
                      <a:pt x="729" y="229"/>
                    </a:lnTo>
                    <a:lnTo>
                      <a:pt x="725" y="232"/>
                    </a:lnTo>
                    <a:lnTo>
                      <a:pt x="722" y="233"/>
                    </a:lnTo>
                    <a:lnTo>
                      <a:pt x="718" y="234"/>
                    </a:lnTo>
                    <a:lnTo>
                      <a:pt x="714" y="235"/>
                    </a:lnTo>
                    <a:lnTo>
                      <a:pt x="712" y="238"/>
                    </a:lnTo>
                    <a:lnTo>
                      <a:pt x="708" y="241"/>
                    </a:lnTo>
                    <a:lnTo>
                      <a:pt x="705" y="242"/>
                    </a:lnTo>
                    <a:lnTo>
                      <a:pt x="701" y="243"/>
                    </a:lnTo>
                    <a:lnTo>
                      <a:pt x="696" y="246"/>
                    </a:lnTo>
                    <a:lnTo>
                      <a:pt x="690" y="248"/>
                    </a:lnTo>
                    <a:lnTo>
                      <a:pt x="683" y="253"/>
                    </a:lnTo>
                    <a:lnTo>
                      <a:pt x="677" y="256"/>
                    </a:lnTo>
                    <a:lnTo>
                      <a:pt x="671" y="254"/>
                    </a:lnTo>
                    <a:lnTo>
                      <a:pt x="667" y="252"/>
                    </a:lnTo>
                    <a:lnTo>
                      <a:pt x="665" y="250"/>
                    </a:lnTo>
                    <a:lnTo>
                      <a:pt x="660" y="248"/>
                    </a:lnTo>
                    <a:lnTo>
                      <a:pt x="657" y="246"/>
                    </a:lnTo>
                    <a:lnTo>
                      <a:pt x="654" y="245"/>
                    </a:lnTo>
                    <a:lnTo>
                      <a:pt x="652" y="243"/>
                    </a:lnTo>
                    <a:lnTo>
                      <a:pt x="649" y="243"/>
                    </a:lnTo>
                    <a:lnTo>
                      <a:pt x="647" y="243"/>
                    </a:lnTo>
                    <a:lnTo>
                      <a:pt x="643" y="244"/>
                    </a:lnTo>
                    <a:lnTo>
                      <a:pt x="639" y="244"/>
                    </a:lnTo>
                    <a:lnTo>
                      <a:pt x="637" y="247"/>
                    </a:lnTo>
                    <a:lnTo>
                      <a:pt x="635" y="248"/>
                    </a:lnTo>
                    <a:lnTo>
                      <a:pt x="631" y="249"/>
                    </a:lnTo>
                    <a:lnTo>
                      <a:pt x="626" y="250"/>
                    </a:lnTo>
                    <a:lnTo>
                      <a:pt x="620" y="250"/>
                    </a:lnTo>
                    <a:lnTo>
                      <a:pt x="616" y="252"/>
                    </a:lnTo>
                    <a:lnTo>
                      <a:pt x="611" y="255"/>
                    </a:lnTo>
                    <a:lnTo>
                      <a:pt x="605" y="253"/>
                    </a:lnTo>
                    <a:lnTo>
                      <a:pt x="600" y="250"/>
                    </a:lnTo>
                    <a:lnTo>
                      <a:pt x="594" y="249"/>
                    </a:lnTo>
                    <a:lnTo>
                      <a:pt x="588" y="247"/>
                    </a:lnTo>
                    <a:lnTo>
                      <a:pt x="587" y="245"/>
                    </a:lnTo>
                    <a:lnTo>
                      <a:pt x="586" y="243"/>
                    </a:lnTo>
                    <a:lnTo>
                      <a:pt x="583" y="241"/>
                    </a:lnTo>
                    <a:lnTo>
                      <a:pt x="580" y="240"/>
                    </a:lnTo>
                    <a:lnTo>
                      <a:pt x="573" y="240"/>
                    </a:lnTo>
                    <a:lnTo>
                      <a:pt x="571" y="237"/>
                    </a:lnTo>
                    <a:lnTo>
                      <a:pt x="570" y="235"/>
                    </a:lnTo>
                    <a:lnTo>
                      <a:pt x="567" y="233"/>
                    </a:lnTo>
                    <a:lnTo>
                      <a:pt x="565" y="231"/>
                    </a:lnTo>
                    <a:lnTo>
                      <a:pt x="561" y="232"/>
                    </a:lnTo>
                    <a:lnTo>
                      <a:pt x="558" y="233"/>
                    </a:lnTo>
                    <a:lnTo>
                      <a:pt x="551" y="234"/>
                    </a:lnTo>
                    <a:lnTo>
                      <a:pt x="547" y="242"/>
                    </a:lnTo>
                    <a:lnTo>
                      <a:pt x="541" y="249"/>
                    </a:lnTo>
                    <a:lnTo>
                      <a:pt x="534" y="256"/>
                    </a:lnTo>
                    <a:lnTo>
                      <a:pt x="526" y="263"/>
                    </a:lnTo>
                    <a:lnTo>
                      <a:pt x="525" y="266"/>
                    </a:lnTo>
                    <a:lnTo>
                      <a:pt x="523" y="269"/>
                    </a:lnTo>
                    <a:lnTo>
                      <a:pt x="520" y="271"/>
                    </a:lnTo>
                    <a:lnTo>
                      <a:pt x="518" y="273"/>
                    </a:lnTo>
                    <a:lnTo>
                      <a:pt x="511" y="275"/>
                    </a:lnTo>
                    <a:lnTo>
                      <a:pt x="502" y="277"/>
                    </a:lnTo>
                    <a:lnTo>
                      <a:pt x="498" y="281"/>
                    </a:lnTo>
                    <a:lnTo>
                      <a:pt x="494" y="285"/>
                    </a:lnTo>
                    <a:lnTo>
                      <a:pt x="486" y="295"/>
                    </a:lnTo>
                    <a:lnTo>
                      <a:pt x="486" y="300"/>
                    </a:lnTo>
                    <a:lnTo>
                      <a:pt x="483" y="306"/>
                    </a:lnTo>
                    <a:lnTo>
                      <a:pt x="481" y="310"/>
                    </a:lnTo>
                    <a:lnTo>
                      <a:pt x="476" y="313"/>
                    </a:lnTo>
                    <a:lnTo>
                      <a:pt x="471" y="313"/>
                    </a:lnTo>
                    <a:lnTo>
                      <a:pt x="469" y="313"/>
                    </a:lnTo>
                    <a:lnTo>
                      <a:pt x="465" y="311"/>
                    </a:lnTo>
                    <a:lnTo>
                      <a:pt x="464" y="310"/>
                    </a:lnTo>
                    <a:lnTo>
                      <a:pt x="463" y="308"/>
                    </a:lnTo>
                    <a:lnTo>
                      <a:pt x="461" y="306"/>
                    </a:lnTo>
                    <a:lnTo>
                      <a:pt x="459" y="303"/>
                    </a:lnTo>
                    <a:lnTo>
                      <a:pt x="447" y="304"/>
                    </a:lnTo>
                    <a:lnTo>
                      <a:pt x="435" y="304"/>
                    </a:lnTo>
                    <a:lnTo>
                      <a:pt x="433" y="306"/>
                    </a:lnTo>
                    <a:lnTo>
                      <a:pt x="429" y="308"/>
                    </a:lnTo>
                    <a:lnTo>
                      <a:pt x="428" y="310"/>
                    </a:lnTo>
                    <a:lnTo>
                      <a:pt x="426" y="311"/>
                    </a:lnTo>
                    <a:lnTo>
                      <a:pt x="414" y="310"/>
                    </a:lnTo>
                    <a:lnTo>
                      <a:pt x="408" y="310"/>
                    </a:lnTo>
                    <a:lnTo>
                      <a:pt x="402" y="312"/>
                    </a:lnTo>
                    <a:lnTo>
                      <a:pt x="401" y="317"/>
                    </a:lnTo>
                    <a:lnTo>
                      <a:pt x="398" y="323"/>
                    </a:lnTo>
                    <a:lnTo>
                      <a:pt x="394" y="327"/>
                    </a:lnTo>
                    <a:lnTo>
                      <a:pt x="392" y="330"/>
                    </a:lnTo>
                    <a:lnTo>
                      <a:pt x="390" y="330"/>
                    </a:lnTo>
                    <a:lnTo>
                      <a:pt x="388" y="334"/>
                    </a:lnTo>
                    <a:lnTo>
                      <a:pt x="386" y="336"/>
                    </a:lnTo>
                    <a:lnTo>
                      <a:pt x="378" y="340"/>
                    </a:lnTo>
                    <a:lnTo>
                      <a:pt x="377" y="347"/>
                    </a:lnTo>
                    <a:lnTo>
                      <a:pt x="376" y="354"/>
                    </a:lnTo>
                    <a:lnTo>
                      <a:pt x="376" y="361"/>
                    </a:lnTo>
                    <a:lnTo>
                      <a:pt x="376" y="368"/>
                    </a:lnTo>
                    <a:lnTo>
                      <a:pt x="375" y="372"/>
                    </a:lnTo>
                    <a:lnTo>
                      <a:pt x="373" y="376"/>
                    </a:lnTo>
                    <a:lnTo>
                      <a:pt x="372" y="377"/>
                    </a:lnTo>
                    <a:lnTo>
                      <a:pt x="370" y="378"/>
                    </a:lnTo>
                    <a:lnTo>
                      <a:pt x="365" y="379"/>
                    </a:lnTo>
                    <a:lnTo>
                      <a:pt x="360" y="379"/>
                    </a:lnTo>
                    <a:lnTo>
                      <a:pt x="355" y="380"/>
                    </a:lnTo>
                    <a:lnTo>
                      <a:pt x="351" y="385"/>
                    </a:lnTo>
                    <a:lnTo>
                      <a:pt x="345" y="389"/>
                    </a:lnTo>
                    <a:lnTo>
                      <a:pt x="339" y="393"/>
                    </a:lnTo>
                    <a:lnTo>
                      <a:pt x="330" y="395"/>
                    </a:lnTo>
                    <a:lnTo>
                      <a:pt x="327" y="400"/>
                    </a:lnTo>
                    <a:lnTo>
                      <a:pt x="325" y="405"/>
                    </a:lnTo>
                    <a:lnTo>
                      <a:pt x="324" y="410"/>
                    </a:lnTo>
                    <a:lnTo>
                      <a:pt x="320" y="414"/>
                    </a:lnTo>
                    <a:lnTo>
                      <a:pt x="318" y="415"/>
                    </a:lnTo>
                    <a:lnTo>
                      <a:pt x="317" y="416"/>
                    </a:lnTo>
                    <a:lnTo>
                      <a:pt x="313" y="416"/>
                    </a:lnTo>
                    <a:lnTo>
                      <a:pt x="301" y="415"/>
                    </a:lnTo>
                    <a:lnTo>
                      <a:pt x="288" y="415"/>
                    </a:lnTo>
                    <a:lnTo>
                      <a:pt x="261" y="415"/>
                    </a:lnTo>
                    <a:lnTo>
                      <a:pt x="259" y="417"/>
                    </a:lnTo>
                    <a:lnTo>
                      <a:pt x="258" y="419"/>
                    </a:lnTo>
                    <a:lnTo>
                      <a:pt x="257" y="420"/>
                    </a:lnTo>
                    <a:lnTo>
                      <a:pt x="253" y="421"/>
                    </a:lnTo>
                    <a:lnTo>
                      <a:pt x="251" y="421"/>
                    </a:lnTo>
                    <a:lnTo>
                      <a:pt x="247" y="421"/>
                    </a:lnTo>
                    <a:lnTo>
                      <a:pt x="243" y="420"/>
                    </a:lnTo>
                    <a:lnTo>
                      <a:pt x="240" y="419"/>
                    </a:lnTo>
                    <a:lnTo>
                      <a:pt x="239" y="418"/>
                    </a:lnTo>
                    <a:lnTo>
                      <a:pt x="239" y="416"/>
                    </a:lnTo>
                    <a:lnTo>
                      <a:pt x="237" y="413"/>
                    </a:lnTo>
                    <a:lnTo>
                      <a:pt x="237" y="412"/>
                    </a:lnTo>
                    <a:lnTo>
                      <a:pt x="234" y="411"/>
                    </a:lnTo>
                    <a:lnTo>
                      <a:pt x="231" y="410"/>
                    </a:lnTo>
                    <a:lnTo>
                      <a:pt x="228" y="410"/>
                    </a:lnTo>
                    <a:lnTo>
                      <a:pt x="225" y="410"/>
                    </a:lnTo>
                    <a:lnTo>
                      <a:pt x="220" y="410"/>
                    </a:lnTo>
                    <a:lnTo>
                      <a:pt x="217" y="410"/>
                    </a:lnTo>
                    <a:lnTo>
                      <a:pt x="214" y="410"/>
                    </a:lnTo>
                    <a:lnTo>
                      <a:pt x="213" y="408"/>
                    </a:lnTo>
                    <a:lnTo>
                      <a:pt x="212" y="403"/>
                    </a:lnTo>
                    <a:lnTo>
                      <a:pt x="210" y="400"/>
                    </a:lnTo>
                    <a:lnTo>
                      <a:pt x="207" y="397"/>
                    </a:lnTo>
                    <a:lnTo>
                      <a:pt x="206" y="392"/>
                    </a:lnTo>
                    <a:lnTo>
                      <a:pt x="207" y="387"/>
                    </a:lnTo>
                    <a:lnTo>
                      <a:pt x="207" y="383"/>
                    </a:lnTo>
                    <a:lnTo>
                      <a:pt x="206" y="377"/>
                    </a:lnTo>
                    <a:lnTo>
                      <a:pt x="205" y="376"/>
                    </a:lnTo>
                    <a:lnTo>
                      <a:pt x="204" y="376"/>
                    </a:lnTo>
                    <a:lnTo>
                      <a:pt x="200" y="376"/>
                    </a:lnTo>
                    <a:lnTo>
                      <a:pt x="196" y="375"/>
                    </a:lnTo>
                    <a:lnTo>
                      <a:pt x="193" y="374"/>
                    </a:lnTo>
                    <a:lnTo>
                      <a:pt x="188" y="372"/>
                    </a:lnTo>
                    <a:lnTo>
                      <a:pt x="184" y="371"/>
                    </a:lnTo>
                    <a:lnTo>
                      <a:pt x="181" y="368"/>
                    </a:lnTo>
                    <a:lnTo>
                      <a:pt x="178" y="363"/>
                    </a:lnTo>
                    <a:lnTo>
                      <a:pt x="178" y="353"/>
                    </a:lnTo>
                    <a:lnTo>
                      <a:pt x="182" y="344"/>
                    </a:lnTo>
                    <a:lnTo>
                      <a:pt x="184" y="340"/>
                    </a:lnTo>
                    <a:lnTo>
                      <a:pt x="188" y="336"/>
                    </a:lnTo>
                    <a:lnTo>
                      <a:pt x="190" y="330"/>
                    </a:lnTo>
                    <a:lnTo>
                      <a:pt x="193" y="323"/>
                    </a:lnTo>
                    <a:lnTo>
                      <a:pt x="193" y="319"/>
                    </a:lnTo>
                    <a:lnTo>
                      <a:pt x="194" y="314"/>
                    </a:lnTo>
                    <a:lnTo>
                      <a:pt x="195" y="310"/>
                    </a:lnTo>
                    <a:lnTo>
                      <a:pt x="199" y="308"/>
                    </a:lnTo>
                    <a:lnTo>
                      <a:pt x="200" y="306"/>
                    </a:lnTo>
                    <a:lnTo>
                      <a:pt x="201" y="304"/>
                    </a:lnTo>
                    <a:lnTo>
                      <a:pt x="204" y="299"/>
                    </a:lnTo>
                    <a:lnTo>
                      <a:pt x="206" y="293"/>
                    </a:lnTo>
                    <a:lnTo>
                      <a:pt x="207" y="291"/>
                    </a:lnTo>
                    <a:lnTo>
                      <a:pt x="207" y="289"/>
                    </a:lnTo>
                    <a:lnTo>
                      <a:pt x="205" y="286"/>
                    </a:lnTo>
                    <a:lnTo>
                      <a:pt x="204" y="284"/>
                    </a:lnTo>
                    <a:lnTo>
                      <a:pt x="202" y="283"/>
                    </a:lnTo>
                    <a:lnTo>
                      <a:pt x="200" y="281"/>
                    </a:lnTo>
                    <a:lnTo>
                      <a:pt x="199" y="274"/>
                    </a:lnTo>
                    <a:lnTo>
                      <a:pt x="198" y="269"/>
                    </a:lnTo>
                    <a:lnTo>
                      <a:pt x="195" y="264"/>
                    </a:lnTo>
                    <a:lnTo>
                      <a:pt x="193" y="258"/>
                    </a:lnTo>
                    <a:lnTo>
                      <a:pt x="189" y="249"/>
                    </a:lnTo>
                    <a:lnTo>
                      <a:pt x="183" y="241"/>
                    </a:lnTo>
                    <a:lnTo>
                      <a:pt x="182" y="238"/>
                    </a:lnTo>
                    <a:lnTo>
                      <a:pt x="180" y="237"/>
                    </a:lnTo>
                    <a:lnTo>
                      <a:pt x="177" y="236"/>
                    </a:lnTo>
                    <a:lnTo>
                      <a:pt x="173" y="235"/>
                    </a:lnTo>
                    <a:lnTo>
                      <a:pt x="171" y="230"/>
                    </a:lnTo>
                    <a:lnTo>
                      <a:pt x="171" y="227"/>
                    </a:lnTo>
                    <a:lnTo>
                      <a:pt x="170" y="226"/>
                    </a:lnTo>
                    <a:lnTo>
                      <a:pt x="169" y="226"/>
                    </a:lnTo>
                    <a:lnTo>
                      <a:pt x="166" y="226"/>
                    </a:lnTo>
                    <a:lnTo>
                      <a:pt x="161" y="226"/>
                    </a:lnTo>
                    <a:lnTo>
                      <a:pt x="159" y="229"/>
                    </a:lnTo>
                    <a:lnTo>
                      <a:pt x="158" y="231"/>
                    </a:lnTo>
                    <a:lnTo>
                      <a:pt x="154" y="233"/>
                    </a:lnTo>
                    <a:lnTo>
                      <a:pt x="151" y="234"/>
                    </a:lnTo>
                    <a:lnTo>
                      <a:pt x="147" y="234"/>
                    </a:lnTo>
                    <a:lnTo>
                      <a:pt x="143" y="234"/>
                    </a:lnTo>
                    <a:lnTo>
                      <a:pt x="140" y="236"/>
                    </a:lnTo>
                    <a:lnTo>
                      <a:pt x="139" y="236"/>
                    </a:lnTo>
                    <a:lnTo>
                      <a:pt x="136" y="236"/>
                    </a:lnTo>
                    <a:lnTo>
                      <a:pt x="135" y="235"/>
                    </a:lnTo>
                    <a:lnTo>
                      <a:pt x="134" y="233"/>
                    </a:lnTo>
                    <a:lnTo>
                      <a:pt x="128" y="229"/>
                    </a:lnTo>
                    <a:lnTo>
                      <a:pt x="120" y="224"/>
                    </a:lnTo>
                    <a:lnTo>
                      <a:pt x="117" y="218"/>
                    </a:lnTo>
                    <a:lnTo>
                      <a:pt x="112" y="214"/>
                    </a:lnTo>
                    <a:lnTo>
                      <a:pt x="105" y="211"/>
                    </a:lnTo>
                    <a:lnTo>
                      <a:pt x="98" y="210"/>
                    </a:lnTo>
                    <a:lnTo>
                      <a:pt x="98" y="208"/>
                    </a:lnTo>
                    <a:lnTo>
                      <a:pt x="95" y="206"/>
                    </a:lnTo>
                    <a:lnTo>
                      <a:pt x="90" y="200"/>
                    </a:lnTo>
                    <a:lnTo>
                      <a:pt x="84" y="194"/>
                    </a:lnTo>
                    <a:lnTo>
                      <a:pt x="82" y="192"/>
                    </a:lnTo>
                    <a:lnTo>
                      <a:pt x="80" y="191"/>
                    </a:lnTo>
                    <a:lnTo>
                      <a:pt x="72" y="189"/>
                    </a:lnTo>
                    <a:lnTo>
                      <a:pt x="66" y="188"/>
                    </a:lnTo>
                    <a:lnTo>
                      <a:pt x="60" y="188"/>
                    </a:lnTo>
                    <a:lnTo>
                      <a:pt x="55" y="190"/>
                    </a:lnTo>
                    <a:lnTo>
                      <a:pt x="52" y="194"/>
                    </a:lnTo>
                    <a:lnTo>
                      <a:pt x="46" y="195"/>
                    </a:lnTo>
                    <a:lnTo>
                      <a:pt x="42" y="193"/>
                    </a:lnTo>
                    <a:lnTo>
                      <a:pt x="39" y="192"/>
                    </a:lnTo>
                    <a:lnTo>
                      <a:pt x="35" y="193"/>
                    </a:lnTo>
                    <a:lnTo>
                      <a:pt x="30" y="194"/>
                    </a:lnTo>
                    <a:lnTo>
                      <a:pt x="28" y="196"/>
                    </a:lnTo>
                    <a:lnTo>
                      <a:pt x="27" y="198"/>
                    </a:lnTo>
                    <a:lnTo>
                      <a:pt x="24" y="200"/>
                    </a:lnTo>
                    <a:lnTo>
                      <a:pt x="22" y="201"/>
                    </a:lnTo>
                    <a:lnTo>
                      <a:pt x="19" y="203"/>
                    </a:lnTo>
                    <a:lnTo>
                      <a:pt x="16" y="205"/>
                    </a:lnTo>
                    <a:lnTo>
                      <a:pt x="13" y="206"/>
                    </a:lnTo>
                    <a:lnTo>
                      <a:pt x="12" y="207"/>
                    </a:lnTo>
                    <a:lnTo>
                      <a:pt x="8" y="202"/>
                    </a:lnTo>
                    <a:lnTo>
                      <a:pt x="6" y="195"/>
                    </a:lnTo>
                    <a:lnTo>
                      <a:pt x="4" y="189"/>
                    </a:lnTo>
                    <a:lnTo>
                      <a:pt x="2" y="187"/>
                    </a:lnTo>
                    <a:lnTo>
                      <a:pt x="0" y="185"/>
                    </a:lnTo>
                    <a:lnTo>
                      <a:pt x="1" y="181"/>
                    </a:lnTo>
                    <a:lnTo>
                      <a:pt x="4" y="177"/>
                    </a:lnTo>
                    <a:lnTo>
                      <a:pt x="6" y="175"/>
                    </a:lnTo>
                    <a:lnTo>
                      <a:pt x="11" y="173"/>
                    </a:lnTo>
                    <a:lnTo>
                      <a:pt x="13" y="170"/>
                    </a:lnTo>
                    <a:lnTo>
                      <a:pt x="17" y="166"/>
                    </a:lnTo>
                    <a:lnTo>
                      <a:pt x="24" y="161"/>
                    </a:lnTo>
                    <a:lnTo>
                      <a:pt x="30" y="153"/>
                    </a:lnTo>
                    <a:lnTo>
                      <a:pt x="34" y="150"/>
                    </a:lnTo>
                    <a:lnTo>
                      <a:pt x="39" y="147"/>
                    </a:lnTo>
                    <a:lnTo>
                      <a:pt x="40" y="145"/>
                    </a:lnTo>
                    <a:lnTo>
                      <a:pt x="41" y="143"/>
                    </a:lnTo>
                    <a:lnTo>
                      <a:pt x="42" y="142"/>
                    </a:lnTo>
                    <a:lnTo>
                      <a:pt x="42" y="141"/>
                    </a:lnTo>
                    <a:lnTo>
                      <a:pt x="49" y="138"/>
                    </a:lnTo>
                    <a:lnTo>
                      <a:pt x="54" y="137"/>
                    </a:lnTo>
                    <a:lnTo>
                      <a:pt x="58" y="134"/>
                    </a:lnTo>
                    <a:lnTo>
                      <a:pt x="63" y="131"/>
                    </a:lnTo>
                    <a:lnTo>
                      <a:pt x="64" y="129"/>
                    </a:lnTo>
                    <a:lnTo>
                      <a:pt x="66" y="126"/>
                    </a:lnTo>
                    <a:lnTo>
                      <a:pt x="72" y="120"/>
                    </a:lnTo>
                    <a:lnTo>
                      <a:pt x="78" y="115"/>
                    </a:lnTo>
                    <a:lnTo>
                      <a:pt x="81" y="113"/>
                    </a:lnTo>
                    <a:lnTo>
                      <a:pt x="83" y="111"/>
                    </a:lnTo>
                    <a:lnTo>
                      <a:pt x="86" y="110"/>
                    </a:lnTo>
                    <a:lnTo>
                      <a:pt x="88" y="110"/>
                    </a:lnTo>
                    <a:lnTo>
                      <a:pt x="93" y="109"/>
                    </a:lnTo>
                    <a:lnTo>
                      <a:pt x="95" y="106"/>
                    </a:lnTo>
                    <a:lnTo>
                      <a:pt x="96" y="104"/>
                    </a:lnTo>
                    <a:lnTo>
                      <a:pt x="98" y="102"/>
                    </a:lnTo>
                    <a:lnTo>
                      <a:pt x="100" y="102"/>
                    </a:lnTo>
                    <a:lnTo>
                      <a:pt x="102" y="101"/>
                    </a:lnTo>
                    <a:lnTo>
                      <a:pt x="106" y="100"/>
                    </a:lnTo>
                    <a:lnTo>
                      <a:pt x="110" y="100"/>
                    </a:lnTo>
                    <a:lnTo>
                      <a:pt x="113" y="98"/>
                    </a:lnTo>
                    <a:lnTo>
                      <a:pt x="116" y="97"/>
                    </a:lnTo>
                    <a:lnTo>
                      <a:pt x="122" y="94"/>
                    </a:lnTo>
                    <a:lnTo>
                      <a:pt x="125" y="92"/>
                    </a:lnTo>
                    <a:lnTo>
                      <a:pt x="130" y="91"/>
                    </a:lnTo>
                    <a:lnTo>
                      <a:pt x="139" y="89"/>
                    </a:lnTo>
                    <a:lnTo>
                      <a:pt x="145" y="85"/>
                    </a:lnTo>
                    <a:lnTo>
                      <a:pt x="148" y="81"/>
                    </a:lnTo>
                    <a:lnTo>
                      <a:pt x="153" y="79"/>
                    </a:lnTo>
                    <a:lnTo>
                      <a:pt x="160" y="77"/>
                    </a:lnTo>
                    <a:lnTo>
                      <a:pt x="165" y="72"/>
                    </a:lnTo>
                    <a:lnTo>
                      <a:pt x="171" y="67"/>
                    </a:lnTo>
                    <a:lnTo>
                      <a:pt x="176" y="67"/>
                    </a:lnTo>
                    <a:lnTo>
                      <a:pt x="180" y="66"/>
                    </a:lnTo>
                    <a:lnTo>
                      <a:pt x="182" y="65"/>
                    </a:lnTo>
                    <a:lnTo>
                      <a:pt x="183" y="64"/>
                    </a:lnTo>
                    <a:lnTo>
                      <a:pt x="184" y="62"/>
                    </a:lnTo>
                    <a:lnTo>
                      <a:pt x="186" y="60"/>
                    </a:lnTo>
                    <a:lnTo>
                      <a:pt x="189" y="58"/>
                    </a:lnTo>
                    <a:lnTo>
                      <a:pt x="192" y="62"/>
                    </a:lnTo>
                    <a:lnTo>
                      <a:pt x="194" y="64"/>
                    </a:lnTo>
                    <a:lnTo>
                      <a:pt x="201" y="68"/>
                    </a:lnTo>
                    <a:lnTo>
                      <a:pt x="205" y="67"/>
                    </a:lnTo>
                    <a:lnTo>
                      <a:pt x="208" y="66"/>
                    </a:lnTo>
                    <a:lnTo>
                      <a:pt x="212" y="66"/>
                    </a:lnTo>
                    <a:lnTo>
                      <a:pt x="216" y="63"/>
                    </a:lnTo>
                    <a:lnTo>
                      <a:pt x="217" y="61"/>
                    </a:lnTo>
                    <a:lnTo>
                      <a:pt x="219" y="60"/>
                    </a:lnTo>
                    <a:lnTo>
                      <a:pt x="222" y="60"/>
                    </a:lnTo>
                    <a:lnTo>
                      <a:pt x="224" y="58"/>
                    </a:lnTo>
                    <a:lnTo>
                      <a:pt x="228" y="55"/>
                    </a:lnTo>
                    <a:lnTo>
                      <a:pt x="228" y="53"/>
                    </a:lnTo>
                    <a:lnTo>
                      <a:pt x="224" y="53"/>
                    </a:lnTo>
                    <a:lnTo>
                      <a:pt x="218" y="53"/>
                    </a:lnTo>
                    <a:lnTo>
                      <a:pt x="214" y="50"/>
                    </a:lnTo>
                    <a:lnTo>
                      <a:pt x="212" y="49"/>
                    </a:lnTo>
                    <a:lnTo>
                      <a:pt x="207" y="49"/>
                    </a:lnTo>
                    <a:lnTo>
                      <a:pt x="201" y="50"/>
                    </a:lnTo>
                  </a:path>
                </a:pathLst>
              </a:custGeom>
              <a:solidFill>
                <a:srgbClr val="FF0000"/>
              </a:solidFill>
              <a:ln w="3175">
                <a:solidFill>
                  <a:schemeClr val="bg1"/>
                </a:solidFill>
                <a:round/>
                <a:headEnd/>
                <a:tailEnd/>
              </a:ln>
            </p:spPr>
            <p:txBody>
              <a:bodyPr wrap="none" anchor="ctr"/>
              <a:lstStyle/>
              <a:p>
                <a:pPr>
                  <a:defRPr/>
                </a:pPr>
                <a:endParaRPr lang="ru-RU" sz="2000">
                  <a:solidFill>
                    <a:prstClr val="white"/>
                  </a:solidFill>
                  <a:latin typeface="Calibri"/>
                </a:endParaRPr>
              </a:p>
            </p:txBody>
          </p:sp>
          <p:sp>
            <p:nvSpPr>
              <p:cNvPr id="54" name="Freeform 14"/>
              <p:cNvSpPr>
                <a:spLocks/>
              </p:cNvSpPr>
              <p:nvPr/>
            </p:nvSpPr>
            <p:spPr bwMode="auto">
              <a:xfrm>
                <a:off x="1422" y="1963"/>
                <a:ext cx="566" cy="668"/>
              </a:xfrm>
              <a:custGeom>
                <a:avLst/>
                <a:gdLst>
                  <a:gd name="T0" fmla="*/ 1 w 374"/>
                  <a:gd name="T1" fmla="*/ 162 h 398"/>
                  <a:gd name="T2" fmla="*/ 11 w 374"/>
                  <a:gd name="T3" fmla="*/ 153 h 398"/>
                  <a:gd name="T4" fmla="*/ 18 w 374"/>
                  <a:gd name="T5" fmla="*/ 132 h 398"/>
                  <a:gd name="T6" fmla="*/ 28 w 374"/>
                  <a:gd name="T7" fmla="*/ 120 h 398"/>
                  <a:gd name="T8" fmla="*/ 34 w 374"/>
                  <a:gd name="T9" fmla="*/ 106 h 398"/>
                  <a:gd name="T10" fmla="*/ 37 w 374"/>
                  <a:gd name="T11" fmla="*/ 104 h 398"/>
                  <a:gd name="T12" fmla="*/ 69 w 374"/>
                  <a:gd name="T13" fmla="*/ 101 h 398"/>
                  <a:gd name="T14" fmla="*/ 71 w 374"/>
                  <a:gd name="T15" fmla="*/ 97 h 398"/>
                  <a:gd name="T16" fmla="*/ 98 w 374"/>
                  <a:gd name="T17" fmla="*/ 93 h 398"/>
                  <a:gd name="T18" fmla="*/ 142 w 374"/>
                  <a:gd name="T19" fmla="*/ 78 h 398"/>
                  <a:gd name="T20" fmla="*/ 168 w 374"/>
                  <a:gd name="T21" fmla="*/ 50 h 398"/>
                  <a:gd name="T22" fmla="*/ 168 w 374"/>
                  <a:gd name="T23" fmla="*/ 24 h 398"/>
                  <a:gd name="T24" fmla="*/ 185 w 374"/>
                  <a:gd name="T25" fmla="*/ 3 h 398"/>
                  <a:gd name="T26" fmla="*/ 223 w 374"/>
                  <a:gd name="T27" fmla="*/ 1 h 398"/>
                  <a:gd name="T28" fmla="*/ 233 w 374"/>
                  <a:gd name="T29" fmla="*/ 8 h 398"/>
                  <a:gd name="T30" fmla="*/ 235 w 374"/>
                  <a:gd name="T31" fmla="*/ 24 h 398"/>
                  <a:gd name="T32" fmla="*/ 240 w 374"/>
                  <a:gd name="T33" fmla="*/ 37 h 398"/>
                  <a:gd name="T34" fmla="*/ 243 w 374"/>
                  <a:gd name="T35" fmla="*/ 47 h 398"/>
                  <a:gd name="T36" fmla="*/ 247 w 374"/>
                  <a:gd name="T37" fmla="*/ 68 h 398"/>
                  <a:gd name="T38" fmla="*/ 255 w 374"/>
                  <a:gd name="T39" fmla="*/ 87 h 398"/>
                  <a:gd name="T40" fmla="*/ 254 w 374"/>
                  <a:gd name="T41" fmla="*/ 117 h 398"/>
                  <a:gd name="T42" fmla="*/ 271 w 374"/>
                  <a:gd name="T43" fmla="*/ 134 h 398"/>
                  <a:gd name="T44" fmla="*/ 288 w 374"/>
                  <a:gd name="T45" fmla="*/ 147 h 398"/>
                  <a:gd name="T46" fmla="*/ 306 w 374"/>
                  <a:gd name="T47" fmla="*/ 157 h 398"/>
                  <a:gd name="T48" fmla="*/ 332 w 374"/>
                  <a:gd name="T49" fmla="*/ 173 h 398"/>
                  <a:gd name="T50" fmla="*/ 339 w 374"/>
                  <a:gd name="T51" fmla="*/ 168 h 398"/>
                  <a:gd name="T52" fmla="*/ 351 w 374"/>
                  <a:gd name="T53" fmla="*/ 176 h 398"/>
                  <a:gd name="T54" fmla="*/ 367 w 374"/>
                  <a:gd name="T55" fmla="*/ 198 h 398"/>
                  <a:gd name="T56" fmla="*/ 372 w 374"/>
                  <a:gd name="T57" fmla="*/ 217 h 398"/>
                  <a:gd name="T58" fmla="*/ 370 w 374"/>
                  <a:gd name="T59" fmla="*/ 227 h 398"/>
                  <a:gd name="T60" fmla="*/ 367 w 374"/>
                  <a:gd name="T61" fmla="*/ 239 h 398"/>
                  <a:gd name="T62" fmla="*/ 363 w 374"/>
                  <a:gd name="T63" fmla="*/ 253 h 398"/>
                  <a:gd name="T64" fmla="*/ 361 w 374"/>
                  <a:gd name="T65" fmla="*/ 266 h 398"/>
                  <a:gd name="T66" fmla="*/ 352 w 374"/>
                  <a:gd name="T67" fmla="*/ 275 h 398"/>
                  <a:gd name="T68" fmla="*/ 340 w 374"/>
                  <a:gd name="T69" fmla="*/ 286 h 398"/>
                  <a:gd name="T70" fmla="*/ 317 w 374"/>
                  <a:gd name="T71" fmla="*/ 294 h 398"/>
                  <a:gd name="T72" fmla="*/ 299 w 374"/>
                  <a:gd name="T73" fmla="*/ 312 h 398"/>
                  <a:gd name="T74" fmla="*/ 287 w 374"/>
                  <a:gd name="T75" fmla="*/ 320 h 398"/>
                  <a:gd name="T76" fmla="*/ 274 w 374"/>
                  <a:gd name="T77" fmla="*/ 329 h 398"/>
                  <a:gd name="T78" fmla="*/ 261 w 374"/>
                  <a:gd name="T79" fmla="*/ 332 h 398"/>
                  <a:gd name="T80" fmla="*/ 241 w 374"/>
                  <a:gd name="T81" fmla="*/ 353 h 398"/>
                  <a:gd name="T82" fmla="*/ 237 w 374"/>
                  <a:gd name="T83" fmla="*/ 378 h 398"/>
                  <a:gd name="T84" fmla="*/ 231 w 374"/>
                  <a:gd name="T85" fmla="*/ 394 h 398"/>
                  <a:gd name="T86" fmla="*/ 224 w 374"/>
                  <a:gd name="T87" fmla="*/ 391 h 398"/>
                  <a:gd name="T88" fmla="*/ 206 w 374"/>
                  <a:gd name="T89" fmla="*/ 381 h 398"/>
                  <a:gd name="T90" fmla="*/ 191 w 374"/>
                  <a:gd name="T91" fmla="*/ 369 h 398"/>
                  <a:gd name="T92" fmla="*/ 175 w 374"/>
                  <a:gd name="T93" fmla="*/ 360 h 398"/>
                  <a:gd name="T94" fmla="*/ 166 w 374"/>
                  <a:gd name="T95" fmla="*/ 349 h 398"/>
                  <a:gd name="T96" fmla="*/ 160 w 374"/>
                  <a:gd name="T97" fmla="*/ 329 h 398"/>
                  <a:gd name="T98" fmla="*/ 154 w 374"/>
                  <a:gd name="T99" fmla="*/ 294 h 398"/>
                  <a:gd name="T100" fmla="*/ 141 w 374"/>
                  <a:gd name="T101" fmla="*/ 271 h 398"/>
                  <a:gd name="T102" fmla="*/ 127 w 374"/>
                  <a:gd name="T103" fmla="*/ 255 h 398"/>
                  <a:gd name="T104" fmla="*/ 116 w 374"/>
                  <a:gd name="T105" fmla="*/ 244 h 398"/>
                  <a:gd name="T106" fmla="*/ 85 w 374"/>
                  <a:gd name="T107" fmla="*/ 237 h 398"/>
                  <a:gd name="T108" fmla="*/ 74 w 374"/>
                  <a:gd name="T109" fmla="*/ 227 h 398"/>
                  <a:gd name="T110" fmla="*/ 50 w 374"/>
                  <a:gd name="T111" fmla="*/ 211 h 398"/>
                  <a:gd name="T112" fmla="*/ 40 w 374"/>
                  <a:gd name="T113" fmla="*/ 197 h 398"/>
                  <a:gd name="T114" fmla="*/ 29 w 374"/>
                  <a:gd name="T115" fmla="*/ 192 h 398"/>
                  <a:gd name="T116" fmla="*/ 20 w 374"/>
                  <a:gd name="T117" fmla="*/ 181 h 398"/>
                  <a:gd name="T118" fmla="*/ 5 w 374"/>
                  <a:gd name="T119" fmla="*/ 172 h 3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4"/>
                  <a:gd name="T181" fmla="*/ 0 h 398"/>
                  <a:gd name="T182" fmla="*/ 374 w 374"/>
                  <a:gd name="T183" fmla="*/ 398 h 39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4" h="398">
                    <a:moveTo>
                      <a:pt x="0" y="167"/>
                    </a:moveTo>
                    <a:lnTo>
                      <a:pt x="1" y="166"/>
                    </a:lnTo>
                    <a:lnTo>
                      <a:pt x="1" y="164"/>
                    </a:lnTo>
                    <a:lnTo>
                      <a:pt x="1" y="163"/>
                    </a:lnTo>
                    <a:lnTo>
                      <a:pt x="1" y="162"/>
                    </a:lnTo>
                    <a:lnTo>
                      <a:pt x="1" y="161"/>
                    </a:lnTo>
                    <a:lnTo>
                      <a:pt x="1" y="159"/>
                    </a:lnTo>
                    <a:lnTo>
                      <a:pt x="5" y="158"/>
                    </a:lnTo>
                    <a:lnTo>
                      <a:pt x="8" y="156"/>
                    </a:lnTo>
                    <a:lnTo>
                      <a:pt x="11" y="153"/>
                    </a:lnTo>
                    <a:lnTo>
                      <a:pt x="15" y="151"/>
                    </a:lnTo>
                    <a:lnTo>
                      <a:pt x="15" y="144"/>
                    </a:lnTo>
                    <a:lnTo>
                      <a:pt x="16" y="138"/>
                    </a:lnTo>
                    <a:lnTo>
                      <a:pt x="16" y="135"/>
                    </a:lnTo>
                    <a:lnTo>
                      <a:pt x="18" y="132"/>
                    </a:lnTo>
                    <a:lnTo>
                      <a:pt x="20" y="130"/>
                    </a:lnTo>
                    <a:lnTo>
                      <a:pt x="23" y="128"/>
                    </a:lnTo>
                    <a:lnTo>
                      <a:pt x="25" y="125"/>
                    </a:lnTo>
                    <a:lnTo>
                      <a:pt x="26" y="123"/>
                    </a:lnTo>
                    <a:lnTo>
                      <a:pt x="28" y="120"/>
                    </a:lnTo>
                    <a:lnTo>
                      <a:pt x="30" y="118"/>
                    </a:lnTo>
                    <a:lnTo>
                      <a:pt x="31" y="115"/>
                    </a:lnTo>
                    <a:lnTo>
                      <a:pt x="32" y="112"/>
                    </a:lnTo>
                    <a:lnTo>
                      <a:pt x="33" y="109"/>
                    </a:lnTo>
                    <a:lnTo>
                      <a:pt x="34" y="106"/>
                    </a:lnTo>
                    <a:lnTo>
                      <a:pt x="37" y="105"/>
                    </a:lnTo>
                    <a:lnTo>
                      <a:pt x="37" y="104"/>
                    </a:lnTo>
                    <a:lnTo>
                      <a:pt x="51" y="103"/>
                    </a:lnTo>
                    <a:lnTo>
                      <a:pt x="64" y="102"/>
                    </a:lnTo>
                    <a:lnTo>
                      <a:pt x="67" y="102"/>
                    </a:lnTo>
                    <a:lnTo>
                      <a:pt x="69" y="101"/>
                    </a:lnTo>
                    <a:lnTo>
                      <a:pt x="69" y="100"/>
                    </a:lnTo>
                    <a:lnTo>
                      <a:pt x="69" y="99"/>
                    </a:lnTo>
                    <a:lnTo>
                      <a:pt x="69" y="98"/>
                    </a:lnTo>
                    <a:lnTo>
                      <a:pt x="71" y="97"/>
                    </a:lnTo>
                    <a:lnTo>
                      <a:pt x="75" y="96"/>
                    </a:lnTo>
                    <a:lnTo>
                      <a:pt x="80" y="96"/>
                    </a:lnTo>
                    <a:lnTo>
                      <a:pt x="84" y="96"/>
                    </a:lnTo>
                    <a:lnTo>
                      <a:pt x="89" y="95"/>
                    </a:lnTo>
                    <a:lnTo>
                      <a:pt x="98" y="93"/>
                    </a:lnTo>
                    <a:lnTo>
                      <a:pt x="105" y="90"/>
                    </a:lnTo>
                    <a:lnTo>
                      <a:pt x="112" y="88"/>
                    </a:lnTo>
                    <a:lnTo>
                      <a:pt x="121" y="86"/>
                    </a:lnTo>
                    <a:lnTo>
                      <a:pt x="132" y="82"/>
                    </a:lnTo>
                    <a:lnTo>
                      <a:pt x="142" y="78"/>
                    </a:lnTo>
                    <a:lnTo>
                      <a:pt x="153" y="75"/>
                    </a:lnTo>
                    <a:lnTo>
                      <a:pt x="164" y="74"/>
                    </a:lnTo>
                    <a:lnTo>
                      <a:pt x="166" y="67"/>
                    </a:lnTo>
                    <a:lnTo>
                      <a:pt x="167" y="59"/>
                    </a:lnTo>
                    <a:lnTo>
                      <a:pt x="168" y="50"/>
                    </a:lnTo>
                    <a:lnTo>
                      <a:pt x="168" y="42"/>
                    </a:lnTo>
                    <a:lnTo>
                      <a:pt x="168" y="34"/>
                    </a:lnTo>
                    <a:lnTo>
                      <a:pt x="168" y="28"/>
                    </a:lnTo>
                    <a:lnTo>
                      <a:pt x="168" y="25"/>
                    </a:lnTo>
                    <a:lnTo>
                      <a:pt x="168" y="24"/>
                    </a:lnTo>
                    <a:lnTo>
                      <a:pt x="168" y="23"/>
                    </a:lnTo>
                    <a:lnTo>
                      <a:pt x="168" y="22"/>
                    </a:lnTo>
                    <a:lnTo>
                      <a:pt x="177" y="12"/>
                    </a:lnTo>
                    <a:lnTo>
                      <a:pt x="181" y="8"/>
                    </a:lnTo>
                    <a:lnTo>
                      <a:pt x="185" y="3"/>
                    </a:lnTo>
                    <a:lnTo>
                      <a:pt x="191" y="4"/>
                    </a:lnTo>
                    <a:lnTo>
                      <a:pt x="197" y="4"/>
                    </a:lnTo>
                    <a:lnTo>
                      <a:pt x="207" y="3"/>
                    </a:lnTo>
                    <a:lnTo>
                      <a:pt x="217" y="1"/>
                    </a:lnTo>
                    <a:lnTo>
                      <a:pt x="223" y="1"/>
                    </a:lnTo>
                    <a:lnTo>
                      <a:pt x="229" y="0"/>
                    </a:lnTo>
                    <a:lnTo>
                      <a:pt x="231" y="1"/>
                    </a:lnTo>
                    <a:lnTo>
                      <a:pt x="232" y="2"/>
                    </a:lnTo>
                    <a:lnTo>
                      <a:pt x="233" y="4"/>
                    </a:lnTo>
                    <a:lnTo>
                      <a:pt x="233" y="8"/>
                    </a:lnTo>
                    <a:lnTo>
                      <a:pt x="232" y="11"/>
                    </a:lnTo>
                    <a:lnTo>
                      <a:pt x="232" y="15"/>
                    </a:lnTo>
                    <a:lnTo>
                      <a:pt x="232" y="19"/>
                    </a:lnTo>
                    <a:lnTo>
                      <a:pt x="233" y="22"/>
                    </a:lnTo>
                    <a:lnTo>
                      <a:pt x="235" y="24"/>
                    </a:lnTo>
                    <a:lnTo>
                      <a:pt x="237" y="24"/>
                    </a:lnTo>
                    <a:lnTo>
                      <a:pt x="239" y="27"/>
                    </a:lnTo>
                    <a:lnTo>
                      <a:pt x="241" y="30"/>
                    </a:lnTo>
                    <a:lnTo>
                      <a:pt x="241" y="32"/>
                    </a:lnTo>
                    <a:lnTo>
                      <a:pt x="240" y="37"/>
                    </a:lnTo>
                    <a:lnTo>
                      <a:pt x="241" y="40"/>
                    </a:lnTo>
                    <a:lnTo>
                      <a:pt x="241" y="43"/>
                    </a:lnTo>
                    <a:lnTo>
                      <a:pt x="241" y="44"/>
                    </a:lnTo>
                    <a:lnTo>
                      <a:pt x="242" y="45"/>
                    </a:lnTo>
                    <a:lnTo>
                      <a:pt x="243" y="47"/>
                    </a:lnTo>
                    <a:lnTo>
                      <a:pt x="244" y="48"/>
                    </a:lnTo>
                    <a:lnTo>
                      <a:pt x="245" y="51"/>
                    </a:lnTo>
                    <a:lnTo>
                      <a:pt x="244" y="57"/>
                    </a:lnTo>
                    <a:lnTo>
                      <a:pt x="244" y="62"/>
                    </a:lnTo>
                    <a:lnTo>
                      <a:pt x="247" y="68"/>
                    </a:lnTo>
                    <a:lnTo>
                      <a:pt x="250" y="73"/>
                    </a:lnTo>
                    <a:lnTo>
                      <a:pt x="251" y="77"/>
                    </a:lnTo>
                    <a:lnTo>
                      <a:pt x="253" y="80"/>
                    </a:lnTo>
                    <a:lnTo>
                      <a:pt x="254" y="83"/>
                    </a:lnTo>
                    <a:lnTo>
                      <a:pt x="255" y="87"/>
                    </a:lnTo>
                    <a:lnTo>
                      <a:pt x="255" y="93"/>
                    </a:lnTo>
                    <a:lnTo>
                      <a:pt x="255" y="99"/>
                    </a:lnTo>
                    <a:lnTo>
                      <a:pt x="254" y="105"/>
                    </a:lnTo>
                    <a:lnTo>
                      <a:pt x="254" y="111"/>
                    </a:lnTo>
                    <a:lnTo>
                      <a:pt x="254" y="117"/>
                    </a:lnTo>
                    <a:lnTo>
                      <a:pt x="256" y="122"/>
                    </a:lnTo>
                    <a:lnTo>
                      <a:pt x="259" y="125"/>
                    </a:lnTo>
                    <a:lnTo>
                      <a:pt x="264" y="128"/>
                    </a:lnTo>
                    <a:lnTo>
                      <a:pt x="267" y="131"/>
                    </a:lnTo>
                    <a:lnTo>
                      <a:pt x="271" y="134"/>
                    </a:lnTo>
                    <a:lnTo>
                      <a:pt x="275" y="136"/>
                    </a:lnTo>
                    <a:lnTo>
                      <a:pt x="280" y="137"/>
                    </a:lnTo>
                    <a:lnTo>
                      <a:pt x="282" y="140"/>
                    </a:lnTo>
                    <a:lnTo>
                      <a:pt x="285" y="143"/>
                    </a:lnTo>
                    <a:lnTo>
                      <a:pt x="288" y="147"/>
                    </a:lnTo>
                    <a:lnTo>
                      <a:pt x="290" y="148"/>
                    </a:lnTo>
                    <a:lnTo>
                      <a:pt x="293" y="150"/>
                    </a:lnTo>
                    <a:lnTo>
                      <a:pt x="296" y="151"/>
                    </a:lnTo>
                    <a:lnTo>
                      <a:pt x="301" y="152"/>
                    </a:lnTo>
                    <a:lnTo>
                      <a:pt x="306" y="157"/>
                    </a:lnTo>
                    <a:lnTo>
                      <a:pt x="309" y="164"/>
                    </a:lnTo>
                    <a:lnTo>
                      <a:pt x="312" y="171"/>
                    </a:lnTo>
                    <a:lnTo>
                      <a:pt x="315" y="177"/>
                    </a:lnTo>
                    <a:lnTo>
                      <a:pt x="323" y="175"/>
                    </a:lnTo>
                    <a:lnTo>
                      <a:pt x="332" y="173"/>
                    </a:lnTo>
                    <a:lnTo>
                      <a:pt x="333" y="171"/>
                    </a:lnTo>
                    <a:lnTo>
                      <a:pt x="334" y="169"/>
                    </a:lnTo>
                    <a:lnTo>
                      <a:pt x="336" y="167"/>
                    </a:lnTo>
                    <a:lnTo>
                      <a:pt x="337" y="167"/>
                    </a:lnTo>
                    <a:lnTo>
                      <a:pt x="339" y="168"/>
                    </a:lnTo>
                    <a:lnTo>
                      <a:pt x="342" y="170"/>
                    </a:lnTo>
                    <a:lnTo>
                      <a:pt x="345" y="171"/>
                    </a:lnTo>
                    <a:lnTo>
                      <a:pt x="346" y="172"/>
                    </a:lnTo>
                    <a:lnTo>
                      <a:pt x="348" y="174"/>
                    </a:lnTo>
                    <a:lnTo>
                      <a:pt x="351" y="176"/>
                    </a:lnTo>
                    <a:lnTo>
                      <a:pt x="354" y="177"/>
                    </a:lnTo>
                    <a:lnTo>
                      <a:pt x="357" y="178"/>
                    </a:lnTo>
                    <a:lnTo>
                      <a:pt x="360" y="183"/>
                    </a:lnTo>
                    <a:lnTo>
                      <a:pt x="363" y="188"/>
                    </a:lnTo>
                    <a:lnTo>
                      <a:pt x="367" y="198"/>
                    </a:lnTo>
                    <a:lnTo>
                      <a:pt x="368" y="203"/>
                    </a:lnTo>
                    <a:lnTo>
                      <a:pt x="370" y="207"/>
                    </a:lnTo>
                    <a:lnTo>
                      <a:pt x="371" y="211"/>
                    </a:lnTo>
                    <a:lnTo>
                      <a:pt x="373" y="215"/>
                    </a:lnTo>
                    <a:lnTo>
                      <a:pt x="372" y="217"/>
                    </a:lnTo>
                    <a:lnTo>
                      <a:pt x="371" y="219"/>
                    </a:lnTo>
                    <a:lnTo>
                      <a:pt x="370" y="220"/>
                    </a:lnTo>
                    <a:lnTo>
                      <a:pt x="369" y="221"/>
                    </a:lnTo>
                    <a:lnTo>
                      <a:pt x="370" y="225"/>
                    </a:lnTo>
                    <a:lnTo>
                      <a:pt x="370" y="227"/>
                    </a:lnTo>
                    <a:lnTo>
                      <a:pt x="370" y="229"/>
                    </a:lnTo>
                    <a:lnTo>
                      <a:pt x="370" y="231"/>
                    </a:lnTo>
                    <a:lnTo>
                      <a:pt x="369" y="234"/>
                    </a:lnTo>
                    <a:lnTo>
                      <a:pt x="368" y="236"/>
                    </a:lnTo>
                    <a:lnTo>
                      <a:pt x="367" y="239"/>
                    </a:lnTo>
                    <a:lnTo>
                      <a:pt x="366" y="241"/>
                    </a:lnTo>
                    <a:lnTo>
                      <a:pt x="366" y="245"/>
                    </a:lnTo>
                    <a:lnTo>
                      <a:pt x="366" y="248"/>
                    </a:lnTo>
                    <a:lnTo>
                      <a:pt x="365" y="251"/>
                    </a:lnTo>
                    <a:lnTo>
                      <a:pt x="363" y="253"/>
                    </a:lnTo>
                    <a:lnTo>
                      <a:pt x="361" y="254"/>
                    </a:lnTo>
                    <a:lnTo>
                      <a:pt x="360" y="255"/>
                    </a:lnTo>
                    <a:lnTo>
                      <a:pt x="359" y="256"/>
                    </a:lnTo>
                    <a:lnTo>
                      <a:pt x="360" y="262"/>
                    </a:lnTo>
                    <a:lnTo>
                      <a:pt x="361" y="266"/>
                    </a:lnTo>
                    <a:lnTo>
                      <a:pt x="361" y="269"/>
                    </a:lnTo>
                    <a:lnTo>
                      <a:pt x="361" y="272"/>
                    </a:lnTo>
                    <a:lnTo>
                      <a:pt x="359" y="273"/>
                    </a:lnTo>
                    <a:lnTo>
                      <a:pt x="356" y="274"/>
                    </a:lnTo>
                    <a:lnTo>
                      <a:pt x="352" y="275"/>
                    </a:lnTo>
                    <a:lnTo>
                      <a:pt x="346" y="276"/>
                    </a:lnTo>
                    <a:lnTo>
                      <a:pt x="345" y="278"/>
                    </a:lnTo>
                    <a:lnTo>
                      <a:pt x="343" y="281"/>
                    </a:lnTo>
                    <a:lnTo>
                      <a:pt x="342" y="285"/>
                    </a:lnTo>
                    <a:lnTo>
                      <a:pt x="340" y="286"/>
                    </a:lnTo>
                    <a:lnTo>
                      <a:pt x="333" y="287"/>
                    </a:lnTo>
                    <a:lnTo>
                      <a:pt x="327" y="288"/>
                    </a:lnTo>
                    <a:lnTo>
                      <a:pt x="323" y="292"/>
                    </a:lnTo>
                    <a:lnTo>
                      <a:pt x="320" y="293"/>
                    </a:lnTo>
                    <a:lnTo>
                      <a:pt x="317" y="294"/>
                    </a:lnTo>
                    <a:lnTo>
                      <a:pt x="312" y="299"/>
                    </a:lnTo>
                    <a:lnTo>
                      <a:pt x="309" y="304"/>
                    </a:lnTo>
                    <a:lnTo>
                      <a:pt x="305" y="309"/>
                    </a:lnTo>
                    <a:lnTo>
                      <a:pt x="302" y="311"/>
                    </a:lnTo>
                    <a:lnTo>
                      <a:pt x="299" y="312"/>
                    </a:lnTo>
                    <a:lnTo>
                      <a:pt x="297" y="314"/>
                    </a:lnTo>
                    <a:lnTo>
                      <a:pt x="294" y="315"/>
                    </a:lnTo>
                    <a:lnTo>
                      <a:pt x="292" y="316"/>
                    </a:lnTo>
                    <a:lnTo>
                      <a:pt x="289" y="318"/>
                    </a:lnTo>
                    <a:lnTo>
                      <a:pt x="287" y="320"/>
                    </a:lnTo>
                    <a:lnTo>
                      <a:pt x="284" y="322"/>
                    </a:lnTo>
                    <a:lnTo>
                      <a:pt x="282" y="324"/>
                    </a:lnTo>
                    <a:lnTo>
                      <a:pt x="281" y="327"/>
                    </a:lnTo>
                    <a:lnTo>
                      <a:pt x="277" y="328"/>
                    </a:lnTo>
                    <a:lnTo>
                      <a:pt x="274" y="329"/>
                    </a:lnTo>
                    <a:lnTo>
                      <a:pt x="272" y="329"/>
                    </a:lnTo>
                    <a:lnTo>
                      <a:pt x="269" y="330"/>
                    </a:lnTo>
                    <a:lnTo>
                      <a:pt x="266" y="330"/>
                    </a:lnTo>
                    <a:lnTo>
                      <a:pt x="264" y="331"/>
                    </a:lnTo>
                    <a:lnTo>
                      <a:pt x="261" y="332"/>
                    </a:lnTo>
                    <a:lnTo>
                      <a:pt x="258" y="334"/>
                    </a:lnTo>
                    <a:lnTo>
                      <a:pt x="254" y="338"/>
                    </a:lnTo>
                    <a:lnTo>
                      <a:pt x="247" y="345"/>
                    </a:lnTo>
                    <a:lnTo>
                      <a:pt x="244" y="349"/>
                    </a:lnTo>
                    <a:lnTo>
                      <a:pt x="241" y="353"/>
                    </a:lnTo>
                    <a:lnTo>
                      <a:pt x="239" y="356"/>
                    </a:lnTo>
                    <a:lnTo>
                      <a:pt x="237" y="359"/>
                    </a:lnTo>
                    <a:lnTo>
                      <a:pt x="238" y="364"/>
                    </a:lnTo>
                    <a:lnTo>
                      <a:pt x="238" y="369"/>
                    </a:lnTo>
                    <a:lnTo>
                      <a:pt x="237" y="378"/>
                    </a:lnTo>
                    <a:lnTo>
                      <a:pt x="236" y="387"/>
                    </a:lnTo>
                    <a:lnTo>
                      <a:pt x="235" y="397"/>
                    </a:lnTo>
                    <a:lnTo>
                      <a:pt x="233" y="395"/>
                    </a:lnTo>
                    <a:lnTo>
                      <a:pt x="232" y="394"/>
                    </a:lnTo>
                    <a:lnTo>
                      <a:pt x="231" y="394"/>
                    </a:lnTo>
                    <a:lnTo>
                      <a:pt x="230" y="393"/>
                    </a:lnTo>
                    <a:lnTo>
                      <a:pt x="229" y="393"/>
                    </a:lnTo>
                    <a:lnTo>
                      <a:pt x="227" y="392"/>
                    </a:lnTo>
                    <a:lnTo>
                      <a:pt x="224" y="391"/>
                    </a:lnTo>
                    <a:lnTo>
                      <a:pt x="223" y="389"/>
                    </a:lnTo>
                    <a:lnTo>
                      <a:pt x="221" y="387"/>
                    </a:lnTo>
                    <a:lnTo>
                      <a:pt x="217" y="384"/>
                    </a:lnTo>
                    <a:lnTo>
                      <a:pt x="211" y="382"/>
                    </a:lnTo>
                    <a:lnTo>
                      <a:pt x="206" y="381"/>
                    </a:lnTo>
                    <a:lnTo>
                      <a:pt x="203" y="376"/>
                    </a:lnTo>
                    <a:lnTo>
                      <a:pt x="201" y="374"/>
                    </a:lnTo>
                    <a:lnTo>
                      <a:pt x="197" y="373"/>
                    </a:lnTo>
                    <a:lnTo>
                      <a:pt x="193" y="372"/>
                    </a:lnTo>
                    <a:lnTo>
                      <a:pt x="191" y="369"/>
                    </a:lnTo>
                    <a:lnTo>
                      <a:pt x="188" y="367"/>
                    </a:lnTo>
                    <a:lnTo>
                      <a:pt x="186" y="366"/>
                    </a:lnTo>
                    <a:lnTo>
                      <a:pt x="183" y="365"/>
                    </a:lnTo>
                    <a:lnTo>
                      <a:pt x="180" y="362"/>
                    </a:lnTo>
                    <a:lnTo>
                      <a:pt x="175" y="360"/>
                    </a:lnTo>
                    <a:lnTo>
                      <a:pt x="170" y="357"/>
                    </a:lnTo>
                    <a:lnTo>
                      <a:pt x="166" y="354"/>
                    </a:lnTo>
                    <a:lnTo>
                      <a:pt x="165" y="352"/>
                    </a:lnTo>
                    <a:lnTo>
                      <a:pt x="166" y="350"/>
                    </a:lnTo>
                    <a:lnTo>
                      <a:pt x="166" y="349"/>
                    </a:lnTo>
                    <a:lnTo>
                      <a:pt x="165" y="348"/>
                    </a:lnTo>
                    <a:lnTo>
                      <a:pt x="164" y="347"/>
                    </a:lnTo>
                    <a:lnTo>
                      <a:pt x="162" y="338"/>
                    </a:lnTo>
                    <a:lnTo>
                      <a:pt x="162" y="334"/>
                    </a:lnTo>
                    <a:lnTo>
                      <a:pt x="160" y="329"/>
                    </a:lnTo>
                    <a:lnTo>
                      <a:pt x="160" y="324"/>
                    </a:lnTo>
                    <a:lnTo>
                      <a:pt x="159" y="318"/>
                    </a:lnTo>
                    <a:lnTo>
                      <a:pt x="157" y="306"/>
                    </a:lnTo>
                    <a:lnTo>
                      <a:pt x="156" y="300"/>
                    </a:lnTo>
                    <a:lnTo>
                      <a:pt x="154" y="294"/>
                    </a:lnTo>
                    <a:lnTo>
                      <a:pt x="152" y="290"/>
                    </a:lnTo>
                    <a:lnTo>
                      <a:pt x="149" y="285"/>
                    </a:lnTo>
                    <a:lnTo>
                      <a:pt x="147" y="279"/>
                    </a:lnTo>
                    <a:lnTo>
                      <a:pt x="145" y="274"/>
                    </a:lnTo>
                    <a:lnTo>
                      <a:pt x="141" y="271"/>
                    </a:lnTo>
                    <a:lnTo>
                      <a:pt x="138" y="269"/>
                    </a:lnTo>
                    <a:lnTo>
                      <a:pt x="135" y="268"/>
                    </a:lnTo>
                    <a:lnTo>
                      <a:pt x="132" y="264"/>
                    </a:lnTo>
                    <a:lnTo>
                      <a:pt x="130" y="260"/>
                    </a:lnTo>
                    <a:lnTo>
                      <a:pt x="127" y="255"/>
                    </a:lnTo>
                    <a:lnTo>
                      <a:pt x="123" y="252"/>
                    </a:lnTo>
                    <a:lnTo>
                      <a:pt x="123" y="249"/>
                    </a:lnTo>
                    <a:lnTo>
                      <a:pt x="121" y="247"/>
                    </a:lnTo>
                    <a:lnTo>
                      <a:pt x="120" y="245"/>
                    </a:lnTo>
                    <a:lnTo>
                      <a:pt x="116" y="244"/>
                    </a:lnTo>
                    <a:lnTo>
                      <a:pt x="113" y="241"/>
                    </a:lnTo>
                    <a:lnTo>
                      <a:pt x="110" y="240"/>
                    </a:lnTo>
                    <a:lnTo>
                      <a:pt x="102" y="238"/>
                    </a:lnTo>
                    <a:lnTo>
                      <a:pt x="93" y="238"/>
                    </a:lnTo>
                    <a:lnTo>
                      <a:pt x="85" y="237"/>
                    </a:lnTo>
                    <a:lnTo>
                      <a:pt x="82" y="236"/>
                    </a:lnTo>
                    <a:lnTo>
                      <a:pt x="79" y="236"/>
                    </a:lnTo>
                    <a:lnTo>
                      <a:pt x="77" y="234"/>
                    </a:lnTo>
                    <a:lnTo>
                      <a:pt x="75" y="232"/>
                    </a:lnTo>
                    <a:lnTo>
                      <a:pt x="74" y="227"/>
                    </a:lnTo>
                    <a:lnTo>
                      <a:pt x="72" y="225"/>
                    </a:lnTo>
                    <a:lnTo>
                      <a:pt x="70" y="223"/>
                    </a:lnTo>
                    <a:lnTo>
                      <a:pt x="63" y="220"/>
                    </a:lnTo>
                    <a:lnTo>
                      <a:pt x="56" y="216"/>
                    </a:lnTo>
                    <a:lnTo>
                      <a:pt x="50" y="211"/>
                    </a:lnTo>
                    <a:lnTo>
                      <a:pt x="48" y="209"/>
                    </a:lnTo>
                    <a:lnTo>
                      <a:pt x="46" y="206"/>
                    </a:lnTo>
                    <a:lnTo>
                      <a:pt x="45" y="202"/>
                    </a:lnTo>
                    <a:lnTo>
                      <a:pt x="43" y="199"/>
                    </a:lnTo>
                    <a:lnTo>
                      <a:pt x="40" y="197"/>
                    </a:lnTo>
                    <a:lnTo>
                      <a:pt x="36" y="196"/>
                    </a:lnTo>
                    <a:lnTo>
                      <a:pt x="34" y="195"/>
                    </a:lnTo>
                    <a:lnTo>
                      <a:pt x="32" y="194"/>
                    </a:lnTo>
                    <a:lnTo>
                      <a:pt x="31" y="192"/>
                    </a:lnTo>
                    <a:lnTo>
                      <a:pt x="29" y="192"/>
                    </a:lnTo>
                    <a:lnTo>
                      <a:pt x="28" y="191"/>
                    </a:lnTo>
                    <a:lnTo>
                      <a:pt x="27" y="190"/>
                    </a:lnTo>
                    <a:lnTo>
                      <a:pt x="26" y="186"/>
                    </a:lnTo>
                    <a:lnTo>
                      <a:pt x="23" y="183"/>
                    </a:lnTo>
                    <a:lnTo>
                      <a:pt x="20" y="181"/>
                    </a:lnTo>
                    <a:lnTo>
                      <a:pt x="17" y="179"/>
                    </a:lnTo>
                    <a:lnTo>
                      <a:pt x="14" y="176"/>
                    </a:lnTo>
                    <a:lnTo>
                      <a:pt x="12" y="174"/>
                    </a:lnTo>
                    <a:lnTo>
                      <a:pt x="8" y="173"/>
                    </a:lnTo>
                    <a:lnTo>
                      <a:pt x="5" y="172"/>
                    </a:lnTo>
                    <a:lnTo>
                      <a:pt x="3" y="170"/>
                    </a:lnTo>
                    <a:lnTo>
                      <a:pt x="2" y="169"/>
                    </a:lnTo>
                    <a:lnTo>
                      <a:pt x="0" y="167"/>
                    </a:lnTo>
                  </a:path>
                </a:pathLst>
              </a:custGeom>
              <a:solidFill>
                <a:schemeClr val="bg1">
                  <a:lumMod val="85000"/>
                </a:schemeClr>
              </a:solidFill>
              <a:ln w="3175">
                <a:solidFill>
                  <a:schemeClr val="bg1"/>
                </a:solidFill>
                <a:round/>
                <a:headEnd/>
                <a:tailEnd/>
              </a:ln>
            </p:spPr>
            <p:txBody>
              <a:bodyPr wrap="none" anchor="ctr"/>
              <a:lstStyle/>
              <a:p>
                <a:pPr>
                  <a:defRPr/>
                </a:pPr>
                <a:endParaRPr lang="ru-RU" sz="2000">
                  <a:solidFill>
                    <a:prstClr val="white"/>
                  </a:solidFill>
                  <a:latin typeface="Calibri"/>
                </a:endParaRPr>
              </a:p>
            </p:txBody>
          </p:sp>
          <p:sp>
            <p:nvSpPr>
              <p:cNvPr id="56" name="Freeform 15"/>
              <p:cNvSpPr>
                <a:spLocks/>
              </p:cNvSpPr>
              <p:nvPr/>
            </p:nvSpPr>
            <p:spPr bwMode="auto">
              <a:xfrm>
                <a:off x="2109" y="1607"/>
                <a:ext cx="419" cy="792"/>
              </a:xfrm>
              <a:custGeom>
                <a:avLst/>
                <a:gdLst>
                  <a:gd name="T0" fmla="*/ 167 w 277"/>
                  <a:gd name="T1" fmla="*/ 451 h 472"/>
                  <a:gd name="T2" fmla="*/ 142 w 277"/>
                  <a:gd name="T3" fmla="*/ 453 h 472"/>
                  <a:gd name="T4" fmla="*/ 122 w 277"/>
                  <a:gd name="T5" fmla="*/ 450 h 472"/>
                  <a:gd name="T6" fmla="*/ 102 w 277"/>
                  <a:gd name="T7" fmla="*/ 458 h 472"/>
                  <a:gd name="T8" fmla="*/ 89 w 277"/>
                  <a:gd name="T9" fmla="*/ 466 h 472"/>
                  <a:gd name="T10" fmla="*/ 64 w 277"/>
                  <a:gd name="T11" fmla="*/ 469 h 472"/>
                  <a:gd name="T12" fmla="*/ 37 w 277"/>
                  <a:gd name="T13" fmla="*/ 457 h 472"/>
                  <a:gd name="T14" fmla="*/ 27 w 277"/>
                  <a:gd name="T15" fmla="*/ 445 h 472"/>
                  <a:gd name="T16" fmla="*/ 26 w 277"/>
                  <a:gd name="T17" fmla="*/ 443 h 472"/>
                  <a:gd name="T18" fmla="*/ 15 w 277"/>
                  <a:gd name="T19" fmla="*/ 427 h 472"/>
                  <a:gd name="T20" fmla="*/ 12 w 277"/>
                  <a:gd name="T21" fmla="*/ 399 h 472"/>
                  <a:gd name="T22" fmla="*/ 14 w 277"/>
                  <a:gd name="T23" fmla="*/ 377 h 472"/>
                  <a:gd name="T24" fmla="*/ 5 w 277"/>
                  <a:gd name="T25" fmla="*/ 371 h 472"/>
                  <a:gd name="T26" fmla="*/ 1 w 277"/>
                  <a:gd name="T27" fmla="*/ 349 h 472"/>
                  <a:gd name="T28" fmla="*/ 3 w 277"/>
                  <a:gd name="T29" fmla="*/ 322 h 472"/>
                  <a:gd name="T30" fmla="*/ 14 w 277"/>
                  <a:gd name="T31" fmla="*/ 302 h 472"/>
                  <a:gd name="T32" fmla="*/ 17 w 277"/>
                  <a:gd name="T33" fmla="*/ 302 h 472"/>
                  <a:gd name="T34" fmla="*/ 22 w 277"/>
                  <a:gd name="T35" fmla="*/ 287 h 472"/>
                  <a:gd name="T36" fmla="*/ 31 w 277"/>
                  <a:gd name="T37" fmla="*/ 271 h 472"/>
                  <a:gd name="T38" fmla="*/ 26 w 277"/>
                  <a:gd name="T39" fmla="*/ 261 h 472"/>
                  <a:gd name="T40" fmla="*/ 23 w 277"/>
                  <a:gd name="T41" fmla="*/ 246 h 472"/>
                  <a:gd name="T42" fmla="*/ 27 w 277"/>
                  <a:gd name="T43" fmla="*/ 226 h 472"/>
                  <a:gd name="T44" fmla="*/ 32 w 277"/>
                  <a:gd name="T45" fmla="*/ 215 h 472"/>
                  <a:gd name="T46" fmla="*/ 24 w 277"/>
                  <a:gd name="T47" fmla="*/ 193 h 472"/>
                  <a:gd name="T48" fmla="*/ 18 w 277"/>
                  <a:gd name="T49" fmla="*/ 188 h 472"/>
                  <a:gd name="T50" fmla="*/ 19 w 277"/>
                  <a:gd name="T51" fmla="*/ 168 h 472"/>
                  <a:gd name="T52" fmla="*/ 25 w 277"/>
                  <a:gd name="T53" fmla="*/ 143 h 472"/>
                  <a:gd name="T54" fmla="*/ 33 w 277"/>
                  <a:gd name="T55" fmla="*/ 124 h 472"/>
                  <a:gd name="T56" fmla="*/ 40 w 277"/>
                  <a:gd name="T57" fmla="*/ 108 h 472"/>
                  <a:gd name="T58" fmla="*/ 42 w 277"/>
                  <a:gd name="T59" fmla="*/ 107 h 472"/>
                  <a:gd name="T60" fmla="*/ 52 w 277"/>
                  <a:gd name="T61" fmla="*/ 85 h 472"/>
                  <a:gd name="T62" fmla="*/ 62 w 277"/>
                  <a:gd name="T63" fmla="*/ 78 h 472"/>
                  <a:gd name="T64" fmla="*/ 74 w 277"/>
                  <a:gd name="T65" fmla="*/ 69 h 472"/>
                  <a:gd name="T66" fmla="*/ 90 w 277"/>
                  <a:gd name="T67" fmla="*/ 60 h 472"/>
                  <a:gd name="T68" fmla="*/ 112 w 277"/>
                  <a:gd name="T69" fmla="*/ 47 h 472"/>
                  <a:gd name="T70" fmla="*/ 129 w 277"/>
                  <a:gd name="T71" fmla="*/ 23 h 472"/>
                  <a:gd name="T72" fmla="*/ 143 w 277"/>
                  <a:gd name="T73" fmla="*/ 14 h 472"/>
                  <a:gd name="T74" fmla="*/ 171 w 277"/>
                  <a:gd name="T75" fmla="*/ 5 h 472"/>
                  <a:gd name="T76" fmla="*/ 198 w 277"/>
                  <a:gd name="T77" fmla="*/ 0 h 472"/>
                  <a:gd name="T78" fmla="*/ 210 w 277"/>
                  <a:gd name="T79" fmla="*/ 11 h 472"/>
                  <a:gd name="T80" fmla="*/ 202 w 277"/>
                  <a:gd name="T81" fmla="*/ 34 h 472"/>
                  <a:gd name="T82" fmla="*/ 209 w 277"/>
                  <a:gd name="T83" fmla="*/ 59 h 472"/>
                  <a:gd name="T84" fmla="*/ 223 w 277"/>
                  <a:gd name="T85" fmla="*/ 76 h 472"/>
                  <a:gd name="T86" fmla="*/ 232 w 277"/>
                  <a:gd name="T87" fmla="*/ 79 h 472"/>
                  <a:gd name="T88" fmla="*/ 244 w 277"/>
                  <a:gd name="T89" fmla="*/ 79 h 472"/>
                  <a:gd name="T90" fmla="*/ 267 w 277"/>
                  <a:gd name="T91" fmla="*/ 88 h 472"/>
                  <a:gd name="T92" fmla="*/ 259 w 277"/>
                  <a:gd name="T93" fmla="*/ 104 h 472"/>
                  <a:gd name="T94" fmla="*/ 251 w 277"/>
                  <a:gd name="T95" fmla="*/ 141 h 472"/>
                  <a:gd name="T96" fmla="*/ 237 w 277"/>
                  <a:gd name="T97" fmla="*/ 156 h 472"/>
                  <a:gd name="T98" fmla="*/ 244 w 277"/>
                  <a:gd name="T99" fmla="*/ 171 h 472"/>
                  <a:gd name="T100" fmla="*/ 257 w 277"/>
                  <a:gd name="T101" fmla="*/ 190 h 472"/>
                  <a:gd name="T102" fmla="*/ 271 w 277"/>
                  <a:gd name="T103" fmla="*/ 209 h 472"/>
                  <a:gd name="T104" fmla="*/ 274 w 277"/>
                  <a:gd name="T105" fmla="*/ 226 h 472"/>
                  <a:gd name="T106" fmla="*/ 266 w 277"/>
                  <a:gd name="T107" fmla="*/ 238 h 472"/>
                  <a:gd name="T108" fmla="*/ 268 w 277"/>
                  <a:gd name="T109" fmla="*/ 270 h 472"/>
                  <a:gd name="T110" fmla="*/ 276 w 277"/>
                  <a:gd name="T111" fmla="*/ 300 h 472"/>
                  <a:gd name="T112" fmla="*/ 268 w 277"/>
                  <a:gd name="T113" fmla="*/ 327 h 472"/>
                  <a:gd name="T114" fmla="*/ 238 w 277"/>
                  <a:gd name="T115" fmla="*/ 346 h 472"/>
                  <a:gd name="T116" fmla="*/ 221 w 277"/>
                  <a:gd name="T117" fmla="*/ 362 h 472"/>
                  <a:gd name="T118" fmla="*/ 200 w 277"/>
                  <a:gd name="T119" fmla="*/ 422 h 472"/>
                  <a:gd name="T120" fmla="*/ 190 w 277"/>
                  <a:gd name="T121" fmla="*/ 448 h 4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7"/>
                  <a:gd name="T184" fmla="*/ 0 h 472"/>
                  <a:gd name="T185" fmla="*/ 277 w 277"/>
                  <a:gd name="T186" fmla="*/ 472 h 4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7" h="472">
                    <a:moveTo>
                      <a:pt x="190" y="448"/>
                    </a:moveTo>
                    <a:lnTo>
                      <a:pt x="183" y="449"/>
                    </a:lnTo>
                    <a:lnTo>
                      <a:pt x="177" y="449"/>
                    </a:lnTo>
                    <a:lnTo>
                      <a:pt x="172" y="450"/>
                    </a:lnTo>
                    <a:lnTo>
                      <a:pt x="167" y="451"/>
                    </a:lnTo>
                    <a:lnTo>
                      <a:pt x="163" y="452"/>
                    </a:lnTo>
                    <a:lnTo>
                      <a:pt x="158" y="452"/>
                    </a:lnTo>
                    <a:lnTo>
                      <a:pt x="153" y="453"/>
                    </a:lnTo>
                    <a:lnTo>
                      <a:pt x="147" y="454"/>
                    </a:lnTo>
                    <a:lnTo>
                      <a:pt x="142" y="453"/>
                    </a:lnTo>
                    <a:lnTo>
                      <a:pt x="137" y="452"/>
                    </a:lnTo>
                    <a:lnTo>
                      <a:pt x="133" y="451"/>
                    </a:lnTo>
                    <a:lnTo>
                      <a:pt x="128" y="450"/>
                    </a:lnTo>
                    <a:lnTo>
                      <a:pt x="125" y="450"/>
                    </a:lnTo>
                    <a:lnTo>
                      <a:pt x="122" y="450"/>
                    </a:lnTo>
                    <a:lnTo>
                      <a:pt x="117" y="451"/>
                    </a:lnTo>
                    <a:lnTo>
                      <a:pt x="113" y="452"/>
                    </a:lnTo>
                    <a:lnTo>
                      <a:pt x="107" y="454"/>
                    </a:lnTo>
                    <a:lnTo>
                      <a:pt x="104" y="456"/>
                    </a:lnTo>
                    <a:lnTo>
                      <a:pt x="102" y="458"/>
                    </a:lnTo>
                    <a:lnTo>
                      <a:pt x="99" y="460"/>
                    </a:lnTo>
                    <a:lnTo>
                      <a:pt x="96" y="462"/>
                    </a:lnTo>
                    <a:lnTo>
                      <a:pt x="94" y="463"/>
                    </a:lnTo>
                    <a:lnTo>
                      <a:pt x="92" y="464"/>
                    </a:lnTo>
                    <a:lnTo>
                      <a:pt x="89" y="466"/>
                    </a:lnTo>
                    <a:lnTo>
                      <a:pt x="87" y="469"/>
                    </a:lnTo>
                    <a:lnTo>
                      <a:pt x="84" y="471"/>
                    </a:lnTo>
                    <a:lnTo>
                      <a:pt x="79" y="470"/>
                    </a:lnTo>
                    <a:lnTo>
                      <a:pt x="74" y="470"/>
                    </a:lnTo>
                    <a:lnTo>
                      <a:pt x="64" y="469"/>
                    </a:lnTo>
                    <a:lnTo>
                      <a:pt x="58" y="467"/>
                    </a:lnTo>
                    <a:lnTo>
                      <a:pt x="52" y="464"/>
                    </a:lnTo>
                    <a:lnTo>
                      <a:pt x="46" y="461"/>
                    </a:lnTo>
                    <a:lnTo>
                      <a:pt x="39" y="458"/>
                    </a:lnTo>
                    <a:lnTo>
                      <a:pt x="37" y="457"/>
                    </a:lnTo>
                    <a:lnTo>
                      <a:pt x="35" y="456"/>
                    </a:lnTo>
                    <a:lnTo>
                      <a:pt x="33" y="453"/>
                    </a:lnTo>
                    <a:lnTo>
                      <a:pt x="31" y="450"/>
                    </a:lnTo>
                    <a:lnTo>
                      <a:pt x="28" y="447"/>
                    </a:lnTo>
                    <a:lnTo>
                      <a:pt x="27" y="445"/>
                    </a:lnTo>
                    <a:lnTo>
                      <a:pt x="27" y="443"/>
                    </a:lnTo>
                    <a:lnTo>
                      <a:pt x="26" y="443"/>
                    </a:lnTo>
                    <a:lnTo>
                      <a:pt x="25" y="442"/>
                    </a:lnTo>
                    <a:lnTo>
                      <a:pt x="23" y="440"/>
                    </a:lnTo>
                    <a:lnTo>
                      <a:pt x="20" y="436"/>
                    </a:lnTo>
                    <a:lnTo>
                      <a:pt x="17" y="431"/>
                    </a:lnTo>
                    <a:lnTo>
                      <a:pt x="15" y="427"/>
                    </a:lnTo>
                    <a:lnTo>
                      <a:pt x="13" y="424"/>
                    </a:lnTo>
                    <a:lnTo>
                      <a:pt x="11" y="422"/>
                    </a:lnTo>
                    <a:lnTo>
                      <a:pt x="11" y="413"/>
                    </a:lnTo>
                    <a:lnTo>
                      <a:pt x="12" y="405"/>
                    </a:lnTo>
                    <a:lnTo>
                      <a:pt x="12" y="399"/>
                    </a:lnTo>
                    <a:lnTo>
                      <a:pt x="12" y="393"/>
                    </a:lnTo>
                    <a:lnTo>
                      <a:pt x="13" y="389"/>
                    </a:lnTo>
                    <a:lnTo>
                      <a:pt x="13" y="385"/>
                    </a:lnTo>
                    <a:lnTo>
                      <a:pt x="14" y="380"/>
                    </a:lnTo>
                    <a:lnTo>
                      <a:pt x="14" y="377"/>
                    </a:lnTo>
                    <a:lnTo>
                      <a:pt x="13" y="377"/>
                    </a:lnTo>
                    <a:lnTo>
                      <a:pt x="12" y="375"/>
                    </a:lnTo>
                    <a:lnTo>
                      <a:pt x="10" y="374"/>
                    </a:lnTo>
                    <a:lnTo>
                      <a:pt x="8" y="373"/>
                    </a:lnTo>
                    <a:lnTo>
                      <a:pt x="5" y="371"/>
                    </a:lnTo>
                    <a:lnTo>
                      <a:pt x="1" y="368"/>
                    </a:lnTo>
                    <a:lnTo>
                      <a:pt x="0" y="365"/>
                    </a:lnTo>
                    <a:lnTo>
                      <a:pt x="0" y="362"/>
                    </a:lnTo>
                    <a:lnTo>
                      <a:pt x="0" y="355"/>
                    </a:lnTo>
                    <a:lnTo>
                      <a:pt x="1" y="349"/>
                    </a:lnTo>
                    <a:lnTo>
                      <a:pt x="1" y="343"/>
                    </a:lnTo>
                    <a:lnTo>
                      <a:pt x="3" y="337"/>
                    </a:lnTo>
                    <a:lnTo>
                      <a:pt x="3" y="332"/>
                    </a:lnTo>
                    <a:lnTo>
                      <a:pt x="4" y="327"/>
                    </a:lnTo>
                    <a:lnTo>
                      <a:pt x="3" y="322"/>
                    </a:lnTo>
                    <a:lnTo>
                      <a:pt x="5" y="318"/>
                    </a:lnTo>
                    <a:lnTo>
                      <a:pt x="7" y="314"/>
                    </a:lnTo>
                    <a:lnTo>
                      <a:pt x="13" y="306"/>
                    </a:lnTo>
                    <a:lnTo>
                      <a:pt x="14" y="303"/>
                    </a:lnTo>
                    <a:lnTo>
                      <a:pt x="14" y="302"/>
                    </a:lnTo>
                    <a:lnTo>
                      <a:pt x="14" y="303"/>
                    </a:lnTo>
                    <a:lnTo>
                      <a:pt x="15" y="303"/>
                    </a:lnTo>
                    <a:lnTo>
                      <a:pt x="17" y="302"/>
                    </a:lnTo>
                    <a:lnTo>
                      <a:pt x="19" y="300"/>
                    </a:lnTo>
                    <a:lnTo>
                      <a:pt x="20" y="298"/>
                    </a:lnTo>
                    <a:lnTo>
                      <a:pt x="20" y="296"/>
                    </a:lnTo>
                    <a:lnTo>
                      <a:pt x="21" y="292"/>
                    </a:lnTo>
                    <a:lnTo>
                      <a:pt x="22" y="287"/>
                    </a:lnTo>
                    <a:lnTo>
                      <a:pt x="24" y="284"/>
                    </a:lnTo>
                    <a:lnTo>
                      <a:pt x="27" y="281"/>
                    </a:lnTo>
                    <a:lnTo>
                      <a:pt x="28" y="278"/>
                    </a:lnTo>
                    <a:lnTo>
                      <a:pt x="30" y="277"/>
                    </a:lnTo>
                    <a:lnTo>
                      <a:pt x="31" y="271"/>
                    </a:lnTo>
                    <a:lnTo>
                      <a:pt x="31" y="268"/>
                    </a:lnTo>
                    <a:lnTo>
                      <a:pt x="30" y="266"/>
                    </a:lnTo>
                    <a:lnTo>
                      <a:pt x="29" y="265"/>
                    </a:lnTo>
                    <a:lnTo>
                      <a:pt x="28" y="262"/>
                    </a:lnTo>
                    <a:lnTo>
                      <a:pt x="26" y="261"/>
                    </a:lnTo>
                    <a:lnTo>
                      <a:pt x="23" y="260"/>
                    </a:lnTo>
                    <a:lnTo>
                      <a:pt x="22" y="258"/>
                    </a:lnTo>
                    <a:lnTo>
                      <a:pt x="22" y="256"/>
                    </a:lnTo>
                    <a:lnTo>
                      <a:pt x="22" y="251"/>
                    </a:lnTo>
                    <a:lnTo>
                      <a:pt x="23" y="246"/>
                    </a:lnTo>
                    <a:lnTo>
                      <a:pt x="24" y="241"/>
                    </a:lnTo>
                    <a:lnTo>
                      <a:pt x="24" y="237"/>
                    </a:lnTo>
                    <a:lnTo>
                      <a:pt x="25" y="234"/>
                    </a:lnTo>
                    <a:lnTo>
                      <a:pt x="26" y="230"/>
                    </a:lnTo>
                    <a:lnTo>
                      <a:pt x="27" y="226"/>
                    </a:lnTo>
                    <a:lnTo>
                      <a:pt x="30" y="224"/>
                    </a:lnTo>
                    <a:lnTo>
                      <a:pt x="31" y="222"/>
                    </a:lnTo>
                    <a:lnTo>
                      <a:pt x="32" y="220"/>
                    </a:lnTo>
                    <a:lnTo>
                      <a:pt x="32" y="218"/>
                    </a:lnTo>
                    <a:lnTo>
                      <a:pt x="32" y="215"/>
                    </a:lnTo>
                    <a:lnTo>
                      <a:pt x="31" y="210"/>
                    </a:lnTo>
                    <a:lnTo>
                      <a:pt x="30" y="206"/>
                    </a:lnTo>
                    <a:lnTo>
                      <a:pt x="28" y="201"/>
                    </a:lnTo>
                    <a:lnTo>
                      <a:pt x="27" y="197"/>
                    </a:lnTo>
                    <a:lnTo>
                      <a:pt x="24" y="193"/>
                    </a:lnTo>
                    <a:lnTo>
                      <a:pt x="23" y="192"/>
                    </a:lnTo>
                    <a:lnTo>
                      <a:pt x="22" y="192"/>
                    </a:lnTo>
                    <a:lnTo>
                      <a:pt x="21" y="192"/>
                    </a:lnTo>
                    <a:lnTo>
                      <a:pt x="20" y="191"/>
                    </a:lnTo>
                    <a:lnTo>
                      <a:pt x="18" y="188"/>
                    </a:lnTo>
                    <a:lnTo>
                      <a:pt x="17" y="184"/>
                    </a:lnTo>
                    <a:lnTo>
                      <a:pt x="15" y="179"/>
                    </a:lnTo>
                    <a:lnTo>
                      <a:pt x="14" y="176"/>
                    </a:lnTo>
                    <a:lnTo>
                      <a:pt x="16" y="172"/>
                    </a:lnTo>
                    <a:lnTo>
                      <a:pt x="19" y="168"/>
                    </a:lnTo>
                    <a:lnTo>
                      <a:pt x="22" y="164"/>
                    </a:lnTo>
                    <a:lnTo>
                      <a:pt x="24" y="160"/>
                    </a:lnTo>
                    <a:lnTo>
                      <a:pt x="24" y="153"/>
                    </a:lnTo>
                    <a:lnTo>
                      <a:pt x="24" y="147"/>
                    </a:lnTo>
                    <a:lnTo>
                      <a:pt x="25" y="143"/>
                    </a:lnTo>
                    <a:lnTo>
                      <a:pt x="25" y="139"/>
                    </a:lnTo>
                    <a:lnTo>
                      <a:pt x="26" y="136"/>
                    </a:lnTo>
                    <a:lnTo>
                      <a:pt x="27" y="132"/>
                    </a:lnTo>
                    <a:lnTo>
                      <a:pt x="30" y="128"/>
                    </a:lnTo>
                    <a:lnTo>
                      <a:pt x="33" y="124"/>
                    </a:lnTo>
                    <a:lnTo>
                      <a:pt x="36" y="118"/>
                    </a:lnTo>
                    <a:lnTo>
                      <a:pt x="37" y="115"/>
                    </a:lnTo>
                    <a:lnTo>
                      <a:pt x="39" y="112"/>
                    </a:lnTo>
                    <a:lnTo>
                      <a:pt x="40" y="109"/>
                    </a:lnTo>
                    <a:lnTo>
                      <a:pt x="40" y="108"/>
                    </a:lnTo>
                    <a:lnTo>
                      <a:pt x="41" y="108"/>
                    </a:lnTo>
                    <a:lnTo>
                      <a:pt x="42" y="107"/>
                    </a:lnTo>
                    <a:lnTo>
                      <a:pt x="44" y="104"/>
                    </a:lnTo>
                    <a:lnTo>
                      <a:pt x="46" y="102"/>
                    </a:lnTo>
                    <a:lnTo>
                      <a:pt x="47" y="99"/>
                    </a:lnTo>
                    <a:lnTo>
                      <a:pt x="50" y="92"/>
                    </a:lnTo>
                    <a:lnTo>
                      <a:pt x="52" y="85"/>
                    </a:lnTo>
                    <a:lnTo>
                      <a:pt x="53" y="82"/>
                    </a:lnTo>
                    <a:lnTo>
                      <a:pt x="53" y="79"/>
                    </a:lnTo>
                    <a:lnTo>
                      <a:pt x="56" y="79"/>
                    </a:lnTo>
                    <a:lnTo>
                      <a:pt x="58" y="78"/>
                    </a:lnTo>
                    <a:lnTo>
                      <a:pt x="62" y="78"/>
                    </a:lnTo>
                    <a:lnTo>
                      <a:pt x="65" y="76"/>
                    </a:lnTo>
                    <a:lnTo>
                      <a:pt x="67" y="75"/>
                    </a:lnTo>
                    <a:lnTo>
                      <a:pt x="69" y="73"/>
                    </a:lnTo>
                    <a:lnTo>
                      <a:pt x="71" y="71"/>
                    </a:lnTo>
                    <a:lnTo>
                      <a:pt x="74" y="69"/>
                    </a:lnTo>
                    <a:lnTo>
                      <a:pt x="78" y="66"/>
                    </a:lnTo>
                    <a:lnTo>
                      <a:pt x="81" y="63"/>
                    </a:lnTo>
                    <a:lnTo>
                      <a:pt x="84" y="62"/>
                    </a:lnTo>
                    <a:lnTo>
                      <a:pt x="86" y="61"/>
                    </a:lnTo>
                    <a:lnTo>
                      <a:pt x="90" y="60"/>
                    </a:lnTo>
                    <a:lnTo>
                      <a:pt x="96" y="57"/>
                    </a:lnTo>
                    <a:lnTo>
                      <a:pt x="99" y="55"/>
                    </a:lnTo>
                    <a:lnTo>
                      <a:pt x="102" y="54"/>
                    </a:lnTo>
                    <a:lnTo>
                      <a:pt x="108" y="50"/>
                    </a:lnTo>
                    <a:lnTo>
                      <a:pt x="112" y="47"/>
                    </a:lnTo>
                    <a:lnTo>
                      <a:pt x="116" y="42"/>
                    </a:lnTo>
                    <a:lnTo>
                      <a:pt x="121" y="39"/>
                    </a:lnTo>
                    <a:lnTo>
                      <a:pt x="124" y="34"/>
                    </a:lnTo>
                    <a:lnTo>
                      <a:pt x="127" y="29"/>
                    </a:lnTo>
                    <a:lnTo>
                      <a:pt x="129" y="23"/>
                    </a:lnTo>
                    <a:lnTo>
                      <a:pt x="133" y="19"/>
                    </a:lnTo>
                    <a:lnTo>
                      <a:pt x="135" y="17"/>
                    </a:lnTo>
                    <a:lnTo>
                      <a:pt x="137" y="16"/>
                    </a:lnTo>
                    <a:lnTo>
                      <a:pt x="140" y="15"/>
                    </a:lnTo>
                    <a:lnTo>
                      <a:pt x="143" y="14"/>
                    </a:lnTo>
                    <a:lnTo>
                      <a:pt x="149" y="13"/>
                    </a:lnTo>
                    <a:lnTo>
                      <a:pt x="152" y="13"/>
                    </a:lnTo>
                    <a:lnTo>
                      <a:pt x="154" y="12"/>
                    </a:lnTo>
                    <a:lnTo>
                      <a:pt x="162" y="8"/>
                    </a:lnTo>
                    <a:lnTo>
                      <a:pt x="171" y="5"/>
                    </a:lnTo>
                    <a:lnTo>
                      <a:pt x="179" y="3"/>
                    </a:lnTo>
                    <a:lnTo>
                      <a:pt x="188" y="2"/>
                    </a:lnTo>
                    <a:lnTo>
                      <a:pt x="192" y="1"/>
                    </a:lnTo>
                    <a:lnTo>
                      <a:pt x="195" y="0"/>
                    </a:lnTo>
                    <a:lnTo>
                      <a:pt x="198" y="0"/>
                    </a:lnTo>
                    <a:lnTo>
                      <a:pt x="202" y="0"/>
                    </a:lnTo>
                    <a:lnTo>
                      <a:pt x="204" y="3"/>
                    </a:lnTo>
                    <a:lnTo>
                      <a:pt x="206" y="6"/>
                    </a:lnTo>
                    <a:lnTo>
                      <a:pt x="208" y="8"/>
                    </a:lnTo>
                    <a:lnTo>
                      <a:pt x="210" y="11"/>
                    </a:lnTo>
                    <a:lnTo>
                      <a:pt x="209" y="18"/>
                    </a:lnTo>
                    <a:lnTo>
                      <a:pt x="208" y="23"/>
                    </a:lnTo>
                    <a:lnTo>
                      <a:pt x="206" y="29"/>
                    </a:lnTo>
                    <a:lnTo>
                      <a:pt x="204" y="32"/>
                    </a:lnTo>
                    <a:lnTo>
                      <a:pt x="202" y="34"/>
                    </a:lnTo>
                    <a:lnTo>
                      <a:pt x="202" y="39"/>
                    </a:lnTo>
                    <a:lnTo>
                      <a:pt x="202" y="44"/>
                    </a:lnTo>
                    <a:lnTo>
                      <a:pt x="204" y="48"/>
                    </a:lnTo>
                    <a:lnTo>
                      <a:pt x="207" y="53"/>
                    </a:lnTo>
                    <a:lnTo>
                      <a:pt x="209" y="59"/>
                    </a:lnTo>
                    <a:lnTo>
                      <a:pt x="212" y="63"/>
                    </a:lnTo>
                    <a:lnTo>
                      <a:pt x="216" y="67"/>
                    </a:lnTo>
                    <a:lnTo>
                      <a:pt x="221" y="70"/>
                    </a:lnTo>
                    <a:lnTo>
                      <a:pt x="222" y="73"/>
                    </a:lnTo>
                    <a:lnTo>
                      <a:pt x="223" y="76"/>
                    </a:lnTo>
                    <a:lnTo>
                      <a:pt x="225" y="78"/>
                    </a:lnTo>
                    <a:lnTo>
                      <a:pt x="226" y="80"/>
                    </a:lnTo>
                    <a:lnTo>
                      <a:pt x="228" y="81"/>
                    </a:lnTo>
                    <a:lnTo>
                      <a:pt x="230" y="80"/>
                    </a:lnTo>
                    <a:lnTo>
                      <a:pt x="232" y="79"/>
                    </a:lnTo>
                    <a:lnTo>
                      <a:pt x="234" y="78"/>
                    </a:lnTo>
                    <a:lnTo>
                      <a:pt x="237" y="76"/>
                    </a:lnTo>
                    <a:lnTo>
                      <a:pt x="239" y="76"/>
                    </a:lnTo>
                    <a:lnTo>
                      <a:pt x="241" y="77"/>
                    </a:lnTo>
                    <a:lnTo>
                      <a:pt x="244" y="79"/>
                    </a:lnTo>
                    <a:lnTo>
                      <a:pt x="247" y="81"/>
                    </a:lnTo>
                    <a:lnTo>
                      <a:pt x="252" y="81"/>
                    </a:lnTo>
                    <a:lnTo>
                      <a:pt x="258" y="81"/>
                    </a:lnTo>
                    <a:lnTo>
                      <a:pt x="265" y="83"/>
                    </a:lnTo>
                    <a:lnTo>
                      <a:pt x="267" y="88"/>
                    </a:lnTo>
                    <a:lnTo>
                      <a:pt x="267" y="92"/>
                    </a:lnTo>
                    <a:lnTo>
                      <a:pt x="265" y="96"/>
                    </a:lnTo>
                    <a:lnTo>
                      <a:pt x="263" y="97"/>
                    </a:lnTo>
                    <a:lnTo>
                      <a:pt x="261" y="99"/>
                    </a:lnTo>
                    <a:lnTo>
                      <a:pt x="259" y="104"/>
                    </a:lnTo>
                    <a:lnTo>
                      <a:pt x="258" y="111"/>
                    </a:lnTo>
                    <a:lnTo>
                      <a:pt x="257" y="119"/>
                    </a:lnTo>
                    <a:lnTo>
                      <a:pt x="255" y="127"/>
                    </a:lnTo>
                    <a:lnTo>
                      <a:pt x="253" y="134"/>
                    </a:lnTo>
                    <a:lnTo>
                      <a:pt x="251" y="141"/>
                    </a:lnTo>
                    <a:lnTo>
                      <a:pt x="247" y="146"/>
                    </a:lnTo>
                    <a:lnTo>
                      <a:pt x="242" y="149"/>
                    </a:lnTo>
                    <a:lnTo>
                      <a:pt x="240" y="151"/>
                    </a:lnTo>
                    <a:lnTo>
                      <a:pt x="238" y="153"/>
                    </a:lnTo>
                    <a:lnTo>
                      <a:pt x="237" y="156"/>
                    </a:lnTo>
                    <a:lnTo>
                      <a:pt x="237" y="157"/>
                    </a:lnTo>
                    <a:lnTo>
                      <a:pt x="237" y="161"/>
                    </a:lnTo>
                    <a:lnTo>
                      <a:pt x="238" y="164"/>
                    </a:lnTo>
                    <a:lnTo>
                      <a:pt x="241" y="168"/>
                    </a:lnTo>
                    <a:lnTo>
                      <a:pt x="244" y="171"/>
                    </a:lnTo>
                    <a:lnTo>
                      <a:pt x="247" y="175"/>
                    </a:lnTo>
                    <a:lnTo>
                      <a:pt x="250" y="178"/>
                    </a:lnTo>
                    <a:lnTo>
                      <a:pt x="252" y="183"/>
                    </a:lnTo>
                    <a:lnTo>
                      <a:pt x="254" y="187"/>
                    </a:lnTo>
                    <a:lnTo>
                      <a:pt x="257" y="190"/>
                    </a:lnTo>
                    <a:lnTo>
                      <a:pt x="261" y="193"/>
                    </a:lnTo>
                    <a:lnTo>
                      <a:pt x="265" y="200"/>
                    </a:lnTo>
                    <a:lnTo>
                      <a:pt x="267" y="203"/>
                    </a:lnTo>
                    <a:lnTo>
                      <a:pt x="270" y="206"/>
                    </a:lnTo>
                    <a:lnTo>
                      <a:pt x="271" y="209"/>
                    </a:lnTo>
                    <a:lnTo>
                      <a:pt x="272" y="213"/>
                    </a:lnTo>
                    <a:lnTo>
                      <a:pt x="273" y="216"/>
                    </a:lnTo>
                    <a:lnTo>
                      <a:pt x="274" y="220"/>
                    </a:lnTo>
                    <a:lnTo>
                      <a:pt x="275" y="223"/>
                    </a:lnTo>
                    <a:lnTo>
                      <a:pt x="274" y="226"/>
                    </a:lnTo>
                    <a:lnTo>
                      <a:pt x="271" y="229"/>
                    </a:lnTo>
                    <a:lnTo>
                      <a:pt x="270" y="231"/>
                    </a:lnTo>
                    <a:lnTo>
                      <a:pt x="268" y="232"/>
                    </a:lnTo>
                    <a:lnTo>
                      <a:pt x="267" y="235"/>
                    </a:lnTo>
                    <a:lnTo>
                      <a:pt x="266" y="238"/>
                    </a:lnTo>
                    <a:lnTo>
                      <a:pt x="266" y="240"/>
                    </a:lnTo>
                    <a:lnTo>
                      <a:pt x="267" y="244"/>
                    </a:lnTo>
                    <a:lnTo>
                      <a:pt x="268" y="250"/>
                    </a:lnTo>
                    <a:lnTo>
                      <a:pt x="268" y="257"/>
                    </a:lnTo>
                    <a:lnTo>
                      <a:pt x="268" y="270"/>
                    </a:lnTo>
                    <a:lnTo>
                      <a:pt x="269" y="276"/>
                    </a:lnTo>
                    <a:lnTo>
                      <a:pt x="270" y="282"/>
                    </a:lnTo>
                    <a:lnTo>
                      <a:pt x="272" y="287"/>
                    </a:lnTo>
                    <a:lnTo>
                      <a:pt x="275" y="293"/>
                    </a:lnTo>
                    <a:lnTo>
                      <a:pt x="276" y="300"/>
                    </a:lnTo>
                    <a:lnTo>
                      <a:pt x="276" y="308"/>
                    </a:lnTo>
                    <a:lnTo>
                      <a:pt x="275" y="315"/>
                    </a:lnTo>
                    <a:lnTo>
                      <a:pt x="273" y="318"/>
                    </a:lnTo>
                    <a:lnTo>
                      <a:pt x="271" y="321"/>
                    </a:lnTo>
                    <a:lnTo>
                      <a:pt x="268" y="327"/>
                    </a:lnTo>
                    <a:lnTo>
                      <a:pt x="264" y="332"/>
                    </a:lnTo>
                    <a:lnTo>
                      <a:pt x="258" y="337"/>
                    </a:lnTo>
                    <a:lnTo>
                      <a:pt x="252" y="340"/>
                    </a:lnTo>
                    <a:lnTo>
                      <a:pt x="245" y="343"/>
                    </a:lnTo>
                    <a:lnTo>
                      <a:pt x="238" y="346"/>
                    </a:lnTo>
                    <a:lnTo>
                      <a:pt x="231" y="349"/>
                    </a:lnTo>
                    <a:lnTo>
                      <a:pt x="225" y="352"/>
                    </a:lnTo>
                    <a:lnTo>
                      <a:pt x="223" y="355"/>
                    </a:lnTo>
                    <a:lnTo>
                      <a:pt x="222" y="358"/>
                    </a:lnTo>
                    <a:lnTo>
                      <a:pt x="221" y="362"/>
                    </a:lnTo>
                    <a:lnTo>
                      <a:pt x="218" y="364"/>
                    </a:lnTo>
                    <a:lnTo>
                      <a:pt x="213" y="380"/>
                    </a:lnTo>
                    <a:lnTo>
                      <a:pt x="208" y="397"/>
                    </a:lnTo>
                    <a:lnTo>
                      <a:pt x="203" y="414"/>
                    </a:lnTo>
                    <a:lnTo>
                      <a:pt x="200" y="422"/>
                    </a:lnTo>
                    <a:lnTo>
                      <a:pt x="197" y="430"/>
                    </a:lnTo>
                    <a:lnTo>
                      <a:pt x="196" y="435"/>
                    </a:lnTo>
                    <a:lnTo>
                      <a:pt x="195" y="439"/>
                    </a:lnTo>
                    <a:lnTo>
                      <a:pt x="193" y="445"/>
                    </a:lnTo>
                    <a:lnTo>
                      <a:pt x="190" y="448"/>
                    </a:lnTo>
                  </a:path>
                </a:pathLst>
              </a:custGeom>
              <a:solidFill>
                <a:schemeClr val="bg1">
                  <a:lumMod val="85000"/>
                </a:schemeClr>
              </a:solidFill>
              <a:ln w="3175">
                <a:solidFill>
                  <a:schemeClr val="bg1"/>
                </a:solidFill>
                <a:round/>
                <a:headEnd/>
                <a:tailEnd/>
              </a:ln>
            </p:spPr>
            <p:txBody>
              <a:bodyPr wrap="none" anchor="ctr"/>
              <a:lstStyle/>
              <a:p>
                <a:pPr>
                  <a:defRPr/>
                </a:pPr>
                <a:endParaRPr lang="ru-RU" sz="2000">
                  <a:solidFill>
                    <a:prstClr val="white"/>
                  </a:solidFill>
                  <a:latin typeface="Calibri"/>
                </a:endParaRPr>
              </a:p>
            </p:txBody>
          </p:sp>
          <p:sp>
            <p:nvSpPr>
              <p:cNvPr id="57" name="Freeform 16"/>
              <p:cNvSpPr>
                <a:spLocks/>
              </p:cNvSpPr>
              <p:nvPr/>
            </p:nvSpPr>
            <p:spPr bwMode="auto">
              <a:xfrm>
                <a:off x="1615" y="1056"/>
                <a:ext cx="547" cy="655"/>
              </a:xfrm>
              <a:custGeom>
                <a:avLst/>
                <a:gdLst>
                  <a:gd name="T0" fmla="*/ 311 w 361"/>
                  <a:gd name="T1" fmla="*/ 14 h 390"/>
                  <a:gd name="T2" fmla="*/ 306 w 361"/>
                  <a:gd name="T3" fmla="*/ 27 h 390"/>
                  <a:gd name="T4" fmla="*/ 302 w 361"/>
                  <a:gd name="T5" fmla="*/ 44 h 390"/>
                  <a:gd name="T6" fmla="*/ 295 w 361"/>
                  <a:gd name="T7" fmla="*/ 62 h 390"/>
                  <a:gd name="T8" fmla="*/ 306 w 361"/>
                  <a:gd name="T9" fmla="*/ 88 h 390"/>
                  <a:gd name="T10" fmla="*/ 293 w 361"/>
                  <a:gd name="T11" fmla="*/ 112 h 390"/>
                  <a:gd name="T12" fmla="*/ 289 w 361"/>
                  <a:gd name="T13" fmla="*/ 137 h 390"/>
                  <a:gd name="T14" fmla="*/ 303 w 361"/>
                  <a:gd name="T15" fmla="*/ 142 h 390"/>
                  <a:gd name="T16" fmla="*/ 322 w 361"/>
                  <a:gd name="T17" fmla="*/ 137 h 390"/>
                  <a:gd name="T18" fmla="*/ 341 w 361"/>
                  <a:gd name="T19" fmla="*/ 152 h 390"/>
                  <a:gd name="T20" fmla="*/ 349 w 361"/>
                  <a:gd name="T21" fmla="*/ 165 h 390"/>
                  <a:gd name="T22" fmla="*/ 359 w 361"/>
                  <a:gd name="T23" fmla="*/ 193 h 390"/>
                  <a:gd name="T24" fmla="*/ 351 w 361"/>
                  <a:gd name="T25" fmla="*/ 207 h 390"/>
                  <a:gd name="T26" fmla="*/ 337 w 361"/>
                  <a:gd name="T27" fmla="*/ 218 h 390"/>
                  <a:gd name="T28" fmla="*/ 354 w 361"/>
                  <a:gd name="T29" fmla="*/ 230 h 390"/>
                  <a:gd name="T30" fmla="*/ 355 w 361"/>
                  <a:gd name="T31" fmla="*/ 250 h 390"/>
                  <a:gd name="T32" fmla="*/ 336 w 361"/>
                  <a:gd name="T33" fmla="*/ 277 h 390"/>
                  <a:gd name="T34" fmla="*/ 312 w 361"/>
                  <a:gd name="T35" fmla="*/ 294 h 390"/>
                  <a:gd name="T36" fmla="*/ 306 w 361"/>
                  <a:gd name="T37" fmla="*/ 311 h 390"/>
                  <a:gd name="T38" fmla="*/ 297 w 361"/>
                  <a:gd name="T39" fmla="*/ 316 h 390"/>
                  <a:gd name="T40" fmla="*/ 278 w 361"/>
                  <a:gd name="T41" fmla="*/ 298 h 390"/>
                  <a:gd name="T42" fmla="*/ 252 w 361"/>
                  <a:gd name="T43" fmla="*/ 306 h 390"/>
                  <a:gd name="T44" fmla="*/ 227 w 361"/>
                  <a:gd name="T45" fmla="*/ 311 h 390"/>
                  <a:gd name="T46" fmla="*/ 194 w 361"/>
                  <a:gd name="T47" fmla="*/ 324 h 390"/>
                  <a:gd name="T48" fmla="*/ 190 w 361"/>
                  <a:gd name="T49" fmla="*/ 336 h 390"/>
                  <a:gd name="T50" fmla="*/ 181 w 361"/>
                  <a:gd name="T51" fmla="*/ 377 h 390"/>
                  <a:gd name="T52" fmla="*/ 178 w 361"/>
                  <a:gd name="T53" fmla="*/ 386 h 390"/>
                  <a:gd name="T54" fmla="*/ 173 w 361"/>
                  <a:gd name="T55" fmla="*/ 380 h 390"/>
                  <a:gd name="T56" fmla="*/ 158 w 361"/>
                  <a:gd name="T57" fmla="*/ 384 h 390"/>
                  <a:gd name="T58" fmla="*/ 133 w 361"/>
                  <a:gd name="T59" fmla="*/ 387 h 390"/>
                  <a:gd name="T60" fmla="*/ 110 w 361"/>
                  <a:gd name="T61" fmla="*/ 384 h 390"/>
                  <a:gd name="T62" fmla="*/ 102 w 361"/>
                  <a:gd name="T63" fmla="*/ 361 h 390"/>
                  <a:gd name="T64" fmla="*/ 88 w 361"/>
                  <a:gd name="T65" fmla="*/ 336 h 390"/>
                  <a:gd name="T66" fmla="*/ 72 w 361"/>
                  <a:gd name="T67" fmla="*/ 326 h 390"/>
                  <a:gd name="T68" fmla="*/ 63 w 361"/>
                  <a:gd name="T69" fmla="*/ 316 h 390"/>
                  <a:gd name="T70" fmla="*/ 54 w 361"/>
                  <a:gd name="T71" fmla="*/ 303 h 390"/>
                  <a:gd name="T72" fmla="*/ 41 w 361"/>
                  <a:gd name="T73" fmla="*/ 291 h 390"/>
                  <a:gd name="T74" fmla="*/ 31 w 361"/>
                  <a:gd name="T75" fmla="*/ 273 h 390"/>
                  <a:gd name="T76" fmla="*/ 26 w 361"/>
                  <a:gd name="T77" fmla="*/ 263 h 390"/>
                  <a:gd name="T78" fmla="*/ 17 w 361"/>
                  <a:gd name="T79" fmla="*/ 247 h 390"/>
                  <a:gd name="T80" fmla="*/ 13 w 361"/>
                  <a:gd name="T81" fmla="*/ 236 h 390"/>
                  <a:gd name="T82" fmla="*/ 21 w 361"/>
                  <a:gd name="T83" fmla="*/ 213 h 390"/>
                  <a:gd name="T84" fmla="*/ 28 w 361"/>
                  <a:gd name="T85" fmla="*/ 191 h 390"/>
                  <a:gd name="T86" fmla="*/ 34 w 361"/>
                  <a:gd name="T87" fmla="*/ 175 h 390"/>
                  <a:gd name="T88" fmla="*/ 29 w 361"/>
                  <a:gd name="T89" fmla="*/ 156 h 390"/>
                  <a:gd name="T90" fmla="*/ 20 w 361"/>
                  <a:gd name="T91" fmla="*/ 142 h 390"/>
                  <a:gd name="T92" fmla="*/ 14 w 361"/>
                  <a:gd name="T93" fmla="*/ 107 h 390"/>
                  <a:gd name="T94" fmla="*/ 10 w 361"/>
                  <a:gd name="T95" fmla="*/ 67 h 390"/>
                  <a:gd name="T96" fmla="*/ 0 w 361"/>
                  <a:gd name="T97" fmla="*/ 50 h 390"/>
                  <a:gd name="T98" fmla="*/ 14 w 361"/>
                  <a:gd name="T99" fmla="*/ 42 h 390"/>
                  <a:gd name="T100" fmla="*/ 36 w 361"/>
                  <a:gd name="T101" fmla="*/ 53 h 390"/>
                  <a:gd name="T102" fmla="*/ 49 w 361"/>
                  <a:gd name="T103" fmla="*/ 60 h 390"/>
                  <a:gd name="T104" fmla="*/ 72 w 361"/>
                  <a:gd name="T105" fmla="*/ 52 h 390"/>
                  <a:gd name="T106" fmla="*/ 90 w 361"/>
                  <a:gd name="T107" fmla="*/ 34 h 390"/>
                  <a:gd name="T108" fmla="*/ 111 w 361"/>
                  <a:gd name="T109" fmla="*/ 11 h 390"/>
                  <a:gd name="T110" fmla="*/ 140 w 361"/>
                  <a:gd name="T111" fmla="*/ 6 h 390"/>
                  <a:gd name="T112" fmla="*/ 158 w 361"/>
                  <a:gd name="T113" fmla="*/ 6 h 390"/>
                  <a:gd name="T114" fmla="*/ 163 w 361"/>
                  <a:gd name="T115" fmla="*/ 0 h 3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1"/>
                  <a:gd name="T175" fmla="*/ 0 h 390"/>
                  <a:gd name="T176" fmla="*/ 361 w 361"/>
                  <a:gd name="T177" fmla="*/ 390 h 39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1" h="390">
                    <a:moveTo>
                      <a:pt x="311" y="0"/>
                    </a:moveTo>
                    <a:lnTo>
                      <a:pt x="312" y="4"/>
                    </a:lnTo>
                    <a:lnTo>
                      <a:pt x="312" y="7"/>
                    </a:lnTo>
                    <a:lnTo>
                      <a:pt x="312" y="11"/>
                    </a:lnTo>
                    <a:lnTo>
                      <a:pt x="311" y="14"/>
                    </a:lnTo>
                    <a:lnTo>
                      <a:pt x="310" y="16"/>
                    </a:lnTo>
                    <a:lnTo>
                      <a:pt x="308" y="18"/>
                    </a:lnTo>
                    <a:lnTo>
                      <a:pt x="306" y="20"/>
                    </a:lnTo>
                    <a:lnTo>
                      <a:pt x="305" y="22"/>
                    </a:lnTo>
                    <a:lnTo>
                      <a:pt x="306" y="27"/>
                    </a:lnTo>
                    <a:lnTo>
                      <a:pt x="306" y="32"/>
                    </a:lnTo>
                    <a:lnTo>
                      <a:pt x="306" y="36"/>
                    </a:lnTo>
                    <a:lnTo>
                      <a:pt x="306" y="39"/>
                    </a:lnTo>
                    <a:lnTo>
                      <a:pt x="304" y="42"/>
                    </a:lnTo>
                    <a:lnTo>
                      <a:pt x="302" y="44"/>
                    </a:lnTo>
                    <a:lnTo>
                      <a:pt x="299" y="47"/>
                    </a:lnTo>
                    <a:lnTo>
                      <a:pt x="295" y="50"/>
                    </a:lnTo>
                    <a:lnTo>
                      <a:pt x="295" y="54"/>
                    </a:lnTo>
                    <a:lnTo>
                      <a:pt x="295" y="58"/>
                    </a:lnTo>
                    <a:lnTo>
                      <a:pt x="295" y="62"/>
                    </a:lnTo>
                    <a:lnTo>
                      <a:pt x="296" y="66"/>
                    </a:lnTo>
                    <a:lnTo>
                      <a:pt x="300" y="72"/>
                    </a:lnTo>
                    <a:lnTo>
                      <a:pt x="305" y="79"/>
                    </a:lnTo>
                    <a:lnTo>
                      <a:pt x="306" y="84"/>
                    </a:lnTo>
                    <a:lnTo>
                      <a:pt x="306" y="88"/>
                    </a:lnTo>
                    <a:lnTo>
                      <a:pt x="306" y="91"/>
                    </a:lnTo>
                    <a:lnTo>
                      <a:pt x="304" y="94"/>
                    </a:lnTo>
                    <a:lnTo>
                      <a:pt x="300" y="100"/>
                    </a:lnTo>
                    <a:lnTo>
                      <a:pt x="295" y="107"/>
                    </a:lnTo>
                    <a:lnTo>
                      <a:pt x="293" y="112"/>
                    </a:lnTo>
                    <a:lnTo>
                      <a:pt x="292" y="116"/>
                    </a:lnTo>
                    <a:lnTo>
                      <a:pt x="290" y="120"/>
                    </a:lnTo>
                    <a:lnTo>
                      <a:pt x="287" y="124"/>
                    </a:lnTo>
                    <a:lnTo>
                      <a:pt x="288" y="131"/>
                    </a:lnTo>
                    <a:lnTo>
                      <a:pt x="289" y="137"/>
                    </a:lnTo>
                    <a:lnTo>
                      <a:pt x="291" y="139"/>
                    </a:lnTo>
                    <a:lnTo>
                      <a:pt x="293" y="141"/>
                    </a:lnTo>
                    <a:lnTo>
                      <a:pt x="296" y="143"/>
                    </a:lnTo>
                    <a:lnTo>
                      <a:pt x="299" y="145"/>
                    </a:lnTo>
                    <a:lnTo>
                      <a:pt x="303" y="142"/>
                    </a:lnTo>
                    <a:lnTo>
                      <a:pt x="306" y="139"/>
                    </a:lnTo>
                    <a:lnTo>
                      <a:pt x="310" y="137"/>
                    </a:lnTo>
                    <a:lnTo>
                      <a:pt x="314" y="134"/>
                    </a:lnTo>
                    <a:lnTo>
                      <a:pt x="318" y="135"/>
                    </a:lnTo>
                    <a:lnTo>
                      <a:pt x="322" y="137"/>
                    </a:lnTo>
                    <a:lnTo>
                      <a:pt x="326" y="138"/>
                    </a:lnTo>
                    <a:lnTo>
                      <a:pt x="330" y="139"/>
                    </a:lnTo>
                    <a:lnTo>
                      <a:pt x="333" y="144"/>
                    </a:lnTo>
                    <a:lnTo>
                      <a:pt x="337" y="148"/>
                    </a:lnTo>
                    <a:lnTo>
                      <a:pt x="341" y="152"/>
                    </a:lnTo>
                    <a:lnTo>
                      <a:pt x="344" y="157"/>
                    </a:lnTo>
                    <a:lnTo>
                      <a:pt x="345" y="160"/>
                    </a:lnTo>
                    <a:lnTo>
                      <a:pt x="347" y="162"/>
                    </a:lnTo>
                    <a:lnTo>
                      <a:pt x="348" y="164"/>
                    </a:lnTo>
                    <a:lnTo>
                      <a:pt x="349" y="165"/>
                    </a:lnTo>
                    <a:lnTo>
                      <a:pt x="351" y="171"/>
                    </a:lnTo>
                    <a:lnTo>
                      <a:pt x="353" y="177"/>
                    </a:lnTo>
                    <a:lnTo>
                      <a:pt x="356" y="183"/>
                    </a:lnTo>
                    <a:lnTo>
                      <a:pt x="360" y="187"/>
                    </a:lnTo>
                    <a:lnTo>
                      <a:pt x="359" y="193"/>
                    </a:lnTo>
                    <a:lnTo>
                      <a:pt x="359" y="198"/>
                    </a:lnTo>
                    <a:lnTo>
                      <a:pt x="358" y="202"/>
                    </a:lnTo>
                    <a:lnTo>
                      <a:pt x="356" y="203"/>
                    </a:lnTo>
                    <a:lnTo>
                      <a:pt x="353" y="205"/>
                    </a:lnTo>
                    <a:lnTo>
                      <a:pt x="351" y="207"/>
                    </a:lnTo>
                    <a:lnTo>
                      <a:pt x="347" y="208"/>
                    </a:lnTo>
                    <a:lnTo>
                      <a:pt x="342" y="210"/>
                    </a:lnTo>
                    <a:lnTo>
                      <a:pt x="340" y="213"/>
                    </a:lnTo>
                    <a:lnTo>
                      <a:pt x="338" y="215"/>
                    </a:lnTo>
                    <a:lnTo>
                      <a:pt x="337" y="218"/>
                    </a:lnTo>
                    <a:lnTo>
                      <a:pt x="337" y="222"/>
                    </a:lnTo>
                    <a:lnTo>
                      <a:pt x="343" y="225"/>
                    </a:lnTo>
                    <a:lnTo>
                      <a:pt x="348" y="227"/>
                    </a:lnTo>
                    <a:lnTo>
                      <a:pt x="352" y="228"/>
                    </a:lnTo>
                    <a:lnTo>
                      <a:pt x="354" y="230"/>
                    </a:lnTo>
                    <a:lnTo>
                      <a:pt x="356" y="232"/>
                    </a:lnTo>
                    <a:lnTo>
                      <a:pt x="356" y="235"/>
                    </a:lnTo>
                    <a:lnTo>
                      <a:pt x="357" y="240"/>
                    </a:lnTo>
                    <a:lnTo>
                      <a:pt x="357" y="246"/>
                    </a:lnTo>
                    <a:lnTo>
                      <a:pt x="355" y="250"/>
                    </a:lnTo>
                    <a:lnTo>
                      <a:pt x="352" y="254"/>
                    </a:lnTo>
                    <a:lnTo>
                      <a:pt x="347" y="264"/>
                    </a:lnTo>
                    <a:lnTo>
                      <a:pt x="343" y="269"/>
                    </a:lnTo>
                    <a:lnTo>
                      <a:pt x="340" y="273"/>
                    </a:lnTo>
                    <a:lnTo>
                      <a:pt x="336" y="277"/>
                    </a:lnTo>
                    <a:lnTo>
                      <a:pt x="332" y="280"/>
                    </a:lnTo>
                    <a:lnTo>
                      <a:pt x="328" y="284"/>
                    </a:lnTo>
                    <a:lnTo>
                      <a:pt x="323" y="288"/>
                    </a:lnTo>
                    <a:lnTo>
                      <a:pt x="318" y="291"/>
                    </a:lnTo>
                    <a:lnTo>
                      <a:pt x="312" y="294"/>
                    </a:lnTo>
                    <a:lnTo>
                      <a:pt x="311" y="297"/>
                    </a:lnTo>
                    <a:lnTo>
                      <a:pt x="310" y="299"/>
                    </a:lnTo>
                    <a:lnTo>
                      <a:pt x="308" y="301"/>
                    </a:lnTo>
                    <a:lnTo>
                      <a:pt x="307" y="304"/>
                    </a:lnTo>
                    <a:lnTo>
                      <a:pt x="306" y="311"/>
                    </a:lnTo>
                    <a:lnTo>
                      <a:pt x="305" y="317"/>
                    </a:lnTo>
                    <a:lnTo>
                      <a:pt x="304" y="318"/>
                    </a:lnTo>
                    <a:lnTo>
                      <a:pt x="303" y="318"/>
                    </a:lnTo>
                    <a:lnTo>
                      <a:pt x="300" y="318"/>
                    </a:lnTo>
                    <a:lnTo>
                      <a:pt x="297" y="316"/>
                    </a:lnTo>
                    <a:lnTo>
                      <a:pt x="296" y="316"/>
                    </a:lnTo>
                    <a:lnTo>
                      <a:pt x="291" y="311"/>
                    </a:lnTo>
                    <a:lnTo>
                      <a:pt x="287" y="307"/>
                    </a:lnTo>
                    <a:lnTo>
                      <a:pt x="282" y="303"/>
                    </a:lnTo>
                    <a:lnTo>
                      <a:pt x="278" y="298"/>
                    </a:lnTo>
                    <a:lnTo>
                      <a:pt x="273" y="300"/>
                    </a:lnTo>
                    <a:lnTo>
                      <a:pt x="267" y="301"/>
                    </a:lnTo>
                    <a:lnTo>
                      <a:pt x="263" y="303"/>
                    </a:lnTo>
                    <a:lnTo>
                      <a:pt x="259" y="305"/>
                    </a:lnTo>
                    <a:lnTo>
                      <a:pt x="252" y="306"/>
                    </a:lnTo>
                    <a:lnTo>
                      <a:pt x="245" y="306"/>
                    </a:lnTo>
                    <a:lnTo>
                      <a:pt x="240" y="307"/>
                    </a:lnTo>
                    <a:lnTo>
                      <a:pt x="235" y="307"/>
                    </a:lnTo>
                    <a:lnTo>
                      <a:pt x="231" y="309"/>
                    </a:lnTo>
                    <a:lnTo>
                      <a:pt x="227" y="311"/>
                    </a:lnTo>
                    <a:lnTo>
                      <a:pt x="224" y="314"/>
                    </a:lnTo>
                    <a:lnTo>
                      <a:pt x="219" y="316"/>
                    </a:lnTo>
                    <a:lnTo>
                      <a:pt x="207" y="320"/>
                    </a:lnTo>
                    <a:lnTo>
                      <a:pt x="200" y="322"/>
                    </a:lnTo>
                    <a:lnTo>
                      <a:pt x="194" y="324"/>
                    </a:lnTo>
                    <a:lnTo>
                      <a:pt x="190" y="328"/>
                    </a:lnTo>
                    <a:lnTo>
                      <a:pt x="188" y="331"/>
                    </a:lnTo>
                    <a:lnTo>
                      <a:pt x="188" y="333"/>
                    </a:lnTo>
                    <a:lnTo>
                      <a:pt x="189" y="334"/>
                    </a:lnTo>
                    <a:lnTo>
                      <a:pt x="190" y="336"/>
                    </a:lnTo>
                    <a:lnTo>
                      <a:pt x="192" y="339"/>
                    </a:lnTo>
                    <a:lnTo>
                      <a:pt x="190" y="349"/>
                    </a:lnTo>
                    <a:lnTo>
                      <a:pt x="188" y="359"/>
                    </a:lnTo>
                    <a:lnTo>
                      <a:pt x="185" y="369"/>
                    </a:lnTo>
                    <a:lnTo>
                      <a:pt x="181" y="377"/>
                    </a:lnTo>
                    <a:lnTo>
                      <a:pt x="181" y="379"/>
                    </a:lnTo>
                    <a:lnTo>
                      <a:pt x="181" y="381"/>
                    </a:lnTo>
                    <a:lnTo>
                      <a:pt x="180" y="383"/>
                    </a:lnTo>
                    <a:lnTo>
                      <a:pt x="179" y="385"/>
                    </a:lnTo>
                    <a:lnTo>
                      <a:pt x="178" y="386"/>
                    </a:lnTo>
                    <a:lnTo>
                      <a:pt x="177" y="385"/>
                    </a:lnTo>
                    <a:lnTo>
                      <a:pt x="176" y="383"/>
                    </a:lnTo>
                    <a:lnTo>
                      <a:pt x="174" y="381"/>
                    </a:lnTo>
                    <a:lnTo>
                      <a:pt x="173" y="380"/>
                    </a:lnTo>
                    <a:lnTo>
                      <a:pt x="168" y="381"/>
                    </a:lnTo>
                    <a:lnTo>
                      <a:pt x="164" y="381"/>
                    </a:lnTo>
                    <a:lnTo>
                      <a:pt x="161" y="383"/>
                    </a:lnTo>
                    <a:lnTo>
                      <a:pt x="159" y="383"/>
                    </a:lnTo>
                    <a:lnTo>
                      <a:pt x="158" y="384"/>
                    </a:lnTo>
                    <a:lnTo>
                      <a:pt x="156" y="385"/>
                    </a:lnTo>
                    <a:lnTo>
                      <a:pt x="153" y="386"/>
                    </a:lnTo>
                    <a:lnTo>
                      <a:pt x="149" y="387"/>
                    </a:lnTo>
                    <a:lnTo>
                      <a:pt x="140" y="387"/>
                    </a:lnTo>
                    <a:lnTo>
                      <a:pt x="133" y="387"/>
                    </a:lnTo>
                    <a:lnTo>
                      <a:pt x="125" y="388"/>
                    </a:lnTo>
                    <a:lnTo>
                      <a:pt x="117" y="389"/>
                    </a:lnTo>
                    <a:lnTo>
                      <a:pt x="115" y="388"/>
                    </a:lnTo>
                    <a:lnTo>
                      <a:pt x="113" y="386"/>
                    </a:lnTo>
                    <a:lnTo>
                      <a:pt x="110" y="384"/>
                    </a:lnTo>
                    <a:lnTo>
                      <a:pt x="109" y="380"/>
                    </a:lnTo>
                    <a:lnTo>
                      <a:pt x="106" y="376"/>
                    </a:lnTo>
                    <a:lnTo>
                      <a:pt x="105" y="371"/>
                    </a:lnTo>
                    <a:lnTo>
                      <a:pt x="103" y="366"/>
                    </a:lnTo>
                    <a:lnTo>
                      <a:pt x="102" y="361"/>
                    </a:lnTo>
                    <a:lnTo>
                      <a:pt x="99" y="356"/>
                    </a:lnTo>
                    <a:lnTo>
                      <a:pt x="98" y="353"/>
                    </a:lnTo>
                    <a:lnTo>
                      <a:pt x="96" y="348"/>
                    </a:lnTo>
                    <a:lnTo>
                      <a:pt x="91" y="339"/>
                    </a:lnTo>
                    <a:lnTo>
                      <a:pt x="88" y="336"/>
                    </a:lnTo>
                    <a:lnTo>
                      <a:pt x="85" y="333"/>
                    </a:lnTo>
                    <a:lnTo>
                      <a:pt x="81" y="331"/>
                    </a:lnTo>
                    <a:lnTo>
                      <a:pt x="78" y="330"/>
                    </a:lnTo>
                    <a:lnTo>
                      <a:pt x="75" y="328"/>
                    </a:lnTo>
                    <a:lnTo>
                      <a:pt x="72" y="326"/>
                    </a:lnTo>
                    <a:lnTo>
                      <a:pt x="70" y="324"/>
                    </a:lnTo>
                    <a:lnTo>
                      <a:pt x="69" y="322"/>
                    </a:lnTo>
                    <a:lnTo>
                      <a:pt x="66" y="319"/>
                    </a:lnTo>
                    <a:lnTo>
                      <a:pt x="65" y="317"/>
                    </a:lnTo>
                    <a:lnTo>
                      <a:pt x="63" y="316"/>
                    </a:lnTo>
                    <a:lnTo>
                      <a:pt x="62" y="312"/>
                    </a:lnTo>
                    <a:lnTo>
                      <a:pt x="61" y="308"/>
                    </a:lnTo>
                    <a:lnTo>
                      <a:pt x="58" y="305"/>
                    </a:lnTo>
                    <a:lnTo>
                      <a:pt x="56" y="304"/>
                    </a:lnTo>
                    <a:lnTo>
                      <a:pt x="54" y="303"/>
                    </a:lnTo>
                    <a:lnTo>
                      <a:pt x="51" y="301"/>
                    </a:lnTo>
                    <a:lnTo>
                      <a:pt x="49" y="300"/>
                    </a:lnTo>
                    <a:lnTo>
                      <a:pt x="46" y="299"/>
                    </a:lnTo>
                    <a:lnTo>
                      <a:pt x="42" y="299"/>
                    </a:lnTo>
                    <a:lnTo>
                      <a:pt x="41" y="291"/>
                    </a:lnTo>
                    <a:lnTo>
                      <a:pt x="40" y="282"/>
                    </a:lnTo>
                    <a:lnTo>
                      <a:pt x="39" y="281"/>
                    </a:lnTo>
                    <a:lnTo>
                      <a:pt x="38" y="279"/>
                    </a:lnTo>
                    <a:lnTo>
                      <a:pt x="34" y="276"/>
                    </a:lnTo>
                    <a:lnTo>
                      <a:pt x="31" y="273"/>
                    </a:lnTo>
                    <a:lnTo>
                      <a:pt x="31" y="272"/>
                    </a:lnTo>
                    <a:lnTo>
                      <a:pt x="30" y="272"/>
                    </a:lnTo>
                    <a:lnTo>
                      <a:pt x="29" y="269"/>
                    </a:lnTo>
                    <a:lnTo>
                      <a:pt x="28" y="266"/>
                    </a:lnTo>
                    <a:lnTo>
                      <a:pt x="26" y="263"/>
                    </a:lnTo>
                    <a:lnTo>
                      <a:pt x="23" y="259"/>
                    </a:lnTo>
                    <a:lnTo>
                      <a:pt x="21" y="257"/>
                    </a:lnTo>
                    <a:lnTo>
                      <a:pt x="20" y="254"/>
                    </a:lnTo>
                    <a:lnTo>
                      <a:pt x="18" y="251"/>
                    </a:lnTo>
                    <a:lnTo>
                      <a:pt x="17" y="247"/>
                    </a:lnTo>
                    <a:lnTo>
                      <a:pt x="14" y="244"/>
                    </a:lnTo>
                    <a:lnTo>
                      <a:pt x="14" y="243"/>
                    </a:lnTo>
                    <a:lnTo>
                      <a:pt x="13" y="239"/>
                    </a:lnTo>
                    <a:lnTo>
                      <a:pt x="13" y="236"/>
                    </a:lnTo>
                    <a:lnTo>
                      <a:pt x="14" y="233"/>
                    </a:lnTo>
                    <a:lnTo>
                      <a:pt x="18" y="231"/>
                    </a:lnTo>
                    <a:lnTo>
                      <a:pt x="20" y="227"/>
                    </a:lnTo>
                    <a:lnTo>
                      <a:pt x="20" y="222"/>
                    </a:lnTo>
                    <a:lnTo>
                      <a:pt x="21" y="213"/>
                    </a:lnTo>
                    <a:lnTo>
                      <a:pt x="22" y="208"/>
                    </a:lnTo>
                    <a:lnTo>
                      <a:pt x="23" y="203"/>
                    </a:lnTo>
                    <a:lnTo>
                      <a:pt x="25" y="200"/>
                    </a:lnTo>
                    <a:lnTo>
                      <a:pt x="27" y="195"/>
                    </a:lnTo>
                    <a:lnTo>
                      <a:pt x="28" y="191"/>
                    </a:lnTo>
                    <a:lnTo>
                      <a:pt x="29" y="188"/>
                    </a:lnTo>
                    <a:lnTo>
                      <a:pt x="29" y="185"/>
                    </a:lnTo>
                    <a:lnTo>
                      <a:pt x="31" y="182"/>
                    </a:lnTo>
                    <a:lnTo>
                      <a:pt x="33" y="178"/>
                    </a:lnTo>
                    <a:lnTo>
                      <a:pt x="34" y="175"/>
                    </a:lnTo>
                    <a:lnTo>
                      <a:pt x="36" y="171"/>
                    </a:lnTo>
                    <a:lnTo>
                      <a:pt x="35" y="166"/>
                    </a:lnTo>
                    <a:lnTo>
                      <a:pt x="34" y="162"/>
                    </a:lnTo>
                    <a:lnTo>
                      <a:pt x="32" y="159"/>
                    </a:lnTo>
                    <a:lnTo>
                      <a:pt x="29" y="156"/>
                    </a:lnTo>
                    <a:lnTo>
                      <a:pt x="28" y="153"/>
                    </a:lnTo>
                    <a:lnTo>
                      <a:pt x="27" y="150"/>
                    </a:lnTo>
                    <a:lnTo>
                      <a:pt x="25" y="149"/>
                    </a:lnTo>
                    <a:lnTo>
                      <a:pt x="22" y="146"/>
                    </a:lnTo>
                    <a:lnTo>
                      <a:pt x="20" y="142"/>
                    </a:lnTo>
                    <a:lnTo>
                      <a:pt x="19" y="139"/>
                    </a:lnTo>
                    <a:lnTo>
                      <a:pt x="17" y="136"/>
                    </a:lnTo>
                    <a:lnTo>
                      <a:pt x="16" y="134"/>
                    </a:lnTo>
                    <a:lnTo>
                      <a:pt x="14" y="133"/>
                    </a:lnTo>
                    <a:lnTo>
                      <a:pt x="14" y="107"/>
                    </a:lnTo>
                    <a:lnTo>
                      <a:pt x="15" y="81"/>
                    </a:lnTo>
                    <a:lnTo>
                      <a:pt x="15" y="76"/>
                    </a:lnTo>
                    <a:lnTo>
                      <a:pt x="14" y="72"/>
                    </a:lnTo>
                    <a:lnTo>
                      <a:pt x="12" y="69"/>
                    </a:lnTo>
                    <a:lnTo>
                      <a:pt x="10" y="67"/>
                    </a:lnTo>
                    <a:lnTo>
                      <a:pt x="8" y="66"/>
                    </a:lnTo>
                    <a:lnTo>
                      <a:pt x="5" y="62"/>
                    </a:lnTo>
                    <a:lnTo>
                      <a:pt x="3" y="59"/>
                    </a:lnTo>
                    <a:lnTo>
                      <a:pt x="2" y="54"/>
                    </a:lnTo>
                    <a:lnTo>
                      <a:pt x="0" y="50"/>
                    </a:lnTo>
                    <a:lnTo>
                      <a:pt x="1" y="46"/>
                    </a:lnTo>
                    <a:lnTo>
                      <a:pt x="3" y="43"/>
                    </a:lnTo>
                    <a:lnTo>
                      <a:pt x="6" y="42"/>
                    </a:lnTo>
                    <a:lnTo>
                      <a:pt x="10" y="41"/>
                    </a:lnTo>
                    <a:lnTo>
                      <a:pt x="14" y="42"/>
                    </a:lnTo>
                    <a:lnTo>
                      <a:pt x="17" y="43"/>
                    </a:lnTo>
                    <a:lnTo>
                      <a:pt x="23" y="46"/>
                    </a:lnTo>
                    <a:lnTo>
                      <a:pt x="29" y="50"/>
                    </a:lnTo>
                    <a:lnTo>
                      <a:pt x="32" y="52"/>
                    </a:lnTo>
                    <a:lnTo>
                      <a:pt x="36" y="53"/>
                    </a:lnTo>
                    <a:lnTo>
                      <a:pt x="39" y="56"/>
                    </a:lnTo>
                    <a:lnTo>
                      <a:pt x="42" y="58"/>
                    </a:lnTo>
                    <a:lnTo>
                      <a:pt x="44" y="59"/>
                    </a:lnTo>
                    <a:lnTo>
                      <a:pt x="46" y="60"/>
                    </a:lnTo>
                    <a:lnTo>
                      <a:pt x="49" y="60"/>
                    </a:lnTo>
                    <a:lnTo>
                      <a:pt x="52" y="59"/>
                    </a:lnTo>
                    <a:lnTo>
                      <a:pt x="57" y="59"/>
                    </a:lnTo>
                    <a:lnTo>
                      <a:pt x="63" y="58"/>
                    </a:lnTo>
                    <a:lnTo>
                      <a:pt x="68" y="56"/>
                    </a:lnTo>
                    <a:lnTo>
                      <a:pt x="72" y="52"/>
                    </a:lnTo>
                    <a:lnTo>
                      <a:pt x="77" y="49"/>
                    </a:lnTo>
                    <a:lnTo>
                      <a:pt x="82" y="47"/>
                    </a:lnTo>
                    <a:lnTo>
                      <a:pt x="85" y="42"/>
                    </a:lnTo>
                    <a:lnTo>
                      <a:pt x="88" y="39"/>
                    </a:lnTo>
                    <a:lnTo>
                      <a:pt x="90" y="34"/>
                    </a:lnTo>
                    <a:lnTo>
                      <a:pt x="91" y="32"/>
                    </a:lnTo>
                    <a:lnTo>
                      <a:pt x="91" y="29"/>
                    </a:lnTo>
                    <a:lnTo>
                      <a:pt x="99" y="21"/>
                    </a:lnTo>
                    <a:lnTo>
                      <a:pt x="106" y="16"/>
                    </a:lnTo>
                    <a:lnTo>
                      <a:pt x="111" y="11"/>
                    </a:lnTo>
                    <a:lnTo>
                      <a:pt x="116" y="8"/>
                    </a:lnTo>
                    <a:lnTo>
                      <a:pt x="121" y="6"/>
                    </a:lnTo>
                    <a:lnTo>
                      <a:pt x="127" y="6"/>
                    </a:lnTo>
                    <a:lnTo>
                      <a:pt x="135" y="6"/>
                    </a:lnTo>
                    <a:lnTo>
                      <a:pt x="140" y="6"/>
                    </a:lnTo>
                    <a:lnTo>
                      <a:pt x="145" y="6"/>
                    </a:lnTo>
                    <a:lnTo>
                      <a:pt x="148" y="6"/>
                    </a:lnTo>
                    <a:lnTo>
                      <a:pt x="151" y="6"/>
                    </a:lnTo>
                    <a:lnTo>
                      <a:pt x="155" y="6"/>
                    </a:lnTo>
                    <a:lnTo>
                      <a:pt x="158" y="6"/>
                    </a:lnTo>
                    <a:lnTo>
                      <a:pt x="159" y="5"/>
                    </a:lnTo>
                    <a:lnTo>
                      <a:pt x="159" y="4"/>
                    </a:lnTo>
                    <a:lnTo>
                      <a:pt x="161" y="2"/>
                    </a:lnTo>
                    <a:lnTo>
                      <a:pt x="163" y="0"/>
                    </a:lnTo>
                    <a:lnTo>
                      <a:pt x="311" y="0"/>
                    </a:lnTo>
                  </a:path>
                </a:pathLst>
              </a:custGeom>
              <a:solidFill>
                <a:schemeClr val="bg1">
                  <a:lumMod val="85000"/>
                </a:schemeClr>
              </a:solidFill>
              <a:ln w="3175">
                <a:solidFill>
                  <a:schemeClr val="bg1"/>
                </a:solidFill>
                <a:round/>
                <a:headEnd/>
                <a:tailEnd/>
              </a:ln>
            </p:spPr>
            <p:txBody>
              <a:bodyPr wrap="none" anchor="ctr"/>
              <a:lstStyle/>
              <a:p>
                <a:pPr>
                  <a:defRPr/>
                </a:pPr>
                <a:endParaRPr lang="ru-RU" sz="2000">
                  <a:solidFill>
                    <a:prstClr val="white"/>
                  </a:solidFill>
                  <a:latin typeface="Calibri"/>
                </a:endParaRPr>
              </a:p>
            </p:txBody>
          </p:sp>
          <p:sp>
            <p:nvSpPr>
              <p:cNvPr id="58" name="Freeform 17"/>
              <p:cNvSpPr>
                <a:spLocks/>
              </p:cNvSpPr>
              <p:nvPr/>
            </p:nvSpPr>
            <p:spPr bwMode="auto">
              <a:xfrm>
                <a:off x="2408" y="1188"/>
                <a:ext cx="634" cy="847"/>
              </a:xfrm>
              <a:custGeom>
                <a:avLst/>
                <a:gdLst>
                  <a:gd name="T0" fmla="*/ 52 w 419"/>
                  <a:gd name="T1" fmla="*/ 434 h 504"/>
                  <a:gd name="T2" fmla="*/ 42 w 419"/>
                  <a:gd name="T3" fmla="*/ 420 h 504"/>
                  <a:gd name="T4" fmla="*/ 35 w 419"/>
                  <a:gd name="T5" fmla="*/ 407 h 504"/>
                  <a:gd name="T6" fmla="*/ 50 w 419"/>
                  <a:gd name="T7" fmla="*/ 381 h 504"/>
                  <a:gd name="T8" fmla="*/ 56 w 419"/>
                  <a:gd name="T9" fmla="*/ 369 h 504"/>
                  <a:gd name="T10" fmla="*/ 56 w 419"/>
                  <a:gd name="T11" fmla="*/ 355 h 504"/>
                  <a:gd name="T12" fmla="*/ 64 w 419"/>
                  <a:gd name="T13" fmla="*/ 335 h 504"/>
                  <a:gd name="T14" fmla="*/ 41 w 419"/>
                  <a:gd name="T15" fmla="*/ 328 h 504"/>
                  <a:gd name="T16" fmla="*/ 29 w 419"/>
                  <a:gd name="T17" fmla="*/ 330 h 504"/>
                  <a:gd name="T18" fmla="*/ 5 w 419"/>
                  <a:gd name="T19" fmla="*/ 309 h 504"/>
                  <a:gd name="T20" fmla="*/ 3 w 419"/>
                  <a:gd name="T21" fmla="*/ 278 h 504"/>
                  <a:gd name="T22" fmla="*/ 4 w 419"/>
                  <a:gd name="T23" fmla="*/ 244 h 504"/>
                  <a:gd name="T24" fmla="*/ 13 w 419"/>
                  <a:gd name="T25" fmla="*/ 178 h 504"/>
                  <a:gd name="T26" fmla="*/ 19 w 419"/>
                  <a:gd name="T27" fmla="*/ 155 h 504"/>
                  <a:gd name="T28" fmla="*/ 18 w 419"/>
                  <a:gd name="T29" fmla="*/ 144 h 504"/>
                  <a:gd name="T30" fmla="*/ 39 w 419"/>
                  <a:gd name="T31" fmla="*/ 101 h 504"/>
                  <a:gd name="T32" fmla="*/ 55 w 419"/>
                  <a:gd name="T33" fmla="*/ 66 h 504"/>
                  <a:gd name="T34" fmla="*/ 73 w 419"/>
                  <a:gd name="T35" fmla="*/ 59 h 504"/>
                  <a:gd name="T36" fmla="*/ 87 w 419"/>
                  <a:gd name="T37" fmla="*/ 56 h 504"/>
                  <a:gd name="T38" fmla="*/ 122 w 419"/>
                  <a:gd name="T39" fmla="*/ 41 h 504"/>
                  <a:gd name="T40" fmla="*/ 135 w 419"/>
                  <a:gd name="T41" fmla="*/ 22 h 504"/>
                  <a:gd name="T42" fmla="*/ 163 w 419"/>
                  <a:gd name="T43" fmla="*/ 20 h 504"/>
                  <a:gd name="T44" fmla="*/ 186 w 419"/>
                  <a:gd name="T45" fmla="*/ 6 h 504"/>
                  <a:gd name="T46" fmla="*/ 195 w 419"/>
                  <a:gd name="T47" fmla="*/ 7 h 504"/>
                  <a:gd name="T48" fmla="*/ 208 w 419"/>
                  <a:gd name="T49" fmla="*/ 14 h 504"/>
                  <a:gd name="T50" fmla="*/ 234 w 419"/>
                  <a:gd name="T51" fmla="*/ 28 h 504"/>
                  <a:gd name="T52" fmla="*/ 247 w 419"/>
                  <a:gd name="T53" fmla="*/ 36 h 504"/>
                  <a:gd name="T54" fmla="*/ 265 w 419"/>
                  <a:gd name="T55" fmla="*/ 46 h 504"/>
                  <a:gd name="T56" fmla="*/ 283 w 419"/>
                  <a:gd name="T57" fmla="*/ 40 h 504"/>
                  <a:gd name="T58" fmla="*/ 305 w 419"/>
                  <a:gd name="T59" fmla="*/ 28 h 504"/>
                  <a:gd name="T60" fmla="*/ 338 w 419"/>
                  <a:gd name="T61" fmla="*/ 30 h 504"/>
                  <a:gd name="T62" fmla="*/ 350 w 419"/>
                  <a:gd name="T63" fmla="*/ 47 h 504"/>
                  <a:gd name="T64" fmla="*/ 363 w 419"/>
                  <a:gd name="T65" fmla="*/ 66 h 504"/>
                  <a:gd name="T66" fmla="*/ 367 w 419"/>
                  <a:gd name="T67" fmla="*/ 94 h 504"/>
                  <a:gd name="T68" fmla="*/ 356 w 419"/>
                  <a:gd name="T69" fmla="*/ 126 h 504"/>
                  <a:gd name="T70" fmla="*/ 373 w 419"/>
                  <a:gd name="T71" fmla="*/ 133 h 504"/>
                  <a:gd name="T72" fmla="*/ 379 w 419"/>
                  <a:gd name="T73" fmla="*/ 148 h 504"/>
                  <a:gd name="T74" fmla="*/ 380 w 419"/>
                  <a:gd name="T75" fmla="*/ 174 h 504"/>
                  <a:gd name="T76" fmla="*/ 379 w 419"/>
                  <a:gd name="T77" fmla="*/ 189 h 504"/>
                  <a:gd name="T78" fmla="*/ 397 w 419"/>
                  <a:gd name="T79" fmla="*/ 216 h 504"/>
                  <a:gd name="T80" fmla="*/ 399 w 419"/>
                  <a:gd name="T81" fmla="*/ 244 h 504"/>
                  <a:gd name="T82" fmla="*/ 386 w 419"/>
                  <a:gd name="T83" fmla="*/ 265 h 504"/>
                  <a:gd name="T84" fmla="*/ 378 w 419"/>
                  <a:gd name="T85" fmla="*/ 293 h 504"/>
                  <a:gd name="T86" fmla="*/ 392 w 419"/>
                  <a:gd name="T87" fmla="*/ 299 h 504"/>
                  <a:gd name="T88" fmla="*/ 404 w 419"/>
                  <a:gd name="T89" fmla="*/ 335 h 504"/>
                  <a:gd name="T90" fmla="*/ 412 w 419"/>
                  <a:gd name="T91" fmla="*/ 364 h 504"/>
                  <a:gd name="T92" fmla="*/ 417 w 419"/>
                  <a:gd name="T93" fmla="*/ 409 h 504"/>
                  <a:gd name="T94" fmla="*/ 407 w 419"/>
                  <a:gd name="T95" fmla="*/ 427 h 504"/>
                  <a:gd name="T96" fmla="*/ 387 w 419"/>
                  <a:gd name="T97" fmla="*/ 436 h 504"/>
                  <a:gd name="T98" fmla="*/ 373 w 419"/>
                  <a:gd name="T99" fmla="*/ 457 h 504"/>
                  <a:gd name="T100" fmla="*/ 364 w 419"/>
                  <a:gd name="T101" fmla="*/ 487 h 504"/>
                  <a:gd name="T102" fmla="*/ 339 w 419"/>
                  <a:gd name="T103" fmla="*/ 492 h 504"/>
                  <a:gd name="T104" fmla="*/ 320 w 419"/>
                  <a:gd name="T105" fmla="*/ 500 h 504"/>
                  <a:gd name="T106" fmla="*/ 304 w 419"/>
                  <a:gd name="T107" fmla="*/ 498 h 504"/>
                  <a:gd name="T108" fmla="*/ 294 w 419"/>
                  <a:gd name="T109" fmla="*/ 495 h 504"/>
                  <a:gd name="T110" fmla="*/ 294 w 419"/>
                  <a:gd name="T111" fmla="*/ 483 h 504"/>
                  <a:gd name="T112" fmla="*/ 302 w 419"/>
                  <a:gd name="T113" fmla="*/ 471 h 504"/>
                  <a:gd name="T114" fmla="*/ 280 w 419"/>
                  <a:gd name="T115" fmla="*/ 447 h 504"/>
                  <a:gd name="T116" fmla="*/ 261 w 419"/>
                  <a:gd name="T117" fmla="*/ 446 h 504"/>
                  <a:gd name="T118" fmla="*/ 244 w 419"/>
                  <a:gd name="T119" fmla="*/ 457 h 504"/>
                  <a:gd name="T120" fmla="*/ 197 w 419"/>
                  <a:gd name="T121" fmla="*/ 464 h 504"/>
                  <a:gd name="T122" fmla="*/ 157 w 419"/>
                  <a:gd name="T123" fmla="*/ 458 h 504"/>
                  <a:gd name="T124" fmla="*/ 108 w 419"/>
                  <a:gd name="T125" fmla="*/ 461 h 5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9"/>
                  <a:gd name="T190" fmla="*/ 0 h 504"/>
                  <a:gd name="T191" fmla="*/ 419 w 419"/>
                  <a:gd name="T192" fmla="*/ 504 h 5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9" h="504">
                    <a:moveTo>
                      <a:pt x="69" y="458"/>
                    </a:moveTo>
                    <a:lnTo>
                      <a:pt x="66" y="452"/>
                    </a:lnTo>
                    <a:lnTo>
                      <a:pt x="62" y="447"/>
                    </a:lnTo>
                    <a:lnTo>
                      <a:pt x="58" y="442"/>
                    </a:lnTo>
                    <a:lnTo>
                      <a:pt x="53" y="437"/>
                    </a:lnTo>
                    <a:lnTo>
                      <a:pt x="52" y="434"/>
                    </a:lnTo>
                    <a:lnTo>
                      <a:pt x="51" y="432"/>
                    </a:lnTo>
                    <a:lnTo>
                      <a:pt x="49" y="429"/>
                    </a:lnTo>
                    <a:lnTo>
                      <a:pt x="46" y="427"/>
                    </a:lnTo>
                    <a:lnTo>
                      <a:pt x="45" y="425"/>
                    </a:lnTo>
                    <a:lnTo>
                      <a:pt x="43" y="423"/>
                    </a:lnTo>
                    <a:lnTo>
                      <a:pt x="42" y="420"/>
                    </a:lnTo>
                    <a:lnTo>
                      <a:pt x="41" y="418"/>
                    </a:lnTo>
                    <a:lnTo>
                      <a:pt x="39" y="417"/>
                    </a:lnTo>
                    <a:lnTo>
                      <a:pt x="38" y="415"/>
                    </a:lnTo>
                    <a:lnTo>
                      <a:pt x="36" y="410"/>
                    </a:lnTo>
                    <a:lnTo>
                      <a:pt x="36" y="408"/>
                    </a:lnTo>
                    <a:lnTo>
                      <a:pt x="35" y="407"/>
                    </a:lnTo>
                    <a:lnTo>
                      <a:pt x="37" y="401"/>
                    </a:lnTo>
                    <a:lnTo>
                      <a:pt x="40" y="396"/>
                    </a:lnTo>
                    <a:lnTo>
                      <a:pt x="44" y="392"/>
                    </a:lnTo>
                    <a:lnTo>
                      <a:pt x="49" y="388"/>
                    </a:lnTo>
                    <a:lnTo>
                      <a:pt x="50" y="384"/>
                    </a:lnTo>
                    <a:lnTo>
                      <a:pt x="50" y="381"/>
                    </a:lnTo>
                    <a:lnTo>
                      <a:pt x="50" y="379"/>
                    </a:lnTo>
                    <a:lnTo>
                      <a:pt x="51" y="378"/>
                    </a:lnTo>
                    <a:lnTo>
                      <a:pt x="52" y="376"/>
                    </a:lnTo>
                    <a:lnTo>
                      <a:pt x="53" y="375"/>
                    </a:lnTo>
                    <a:lnTo>
                      <a:pt x="55" y="373"/>
                    </a:lnTo>
                    <a:lnTo>
                      <a:pt x="56" y="369"/>
                    </a:lnTo>
                    <a:lnTo>
                      <a:pt x="56" y="367"/>
                    </a:lnTo>
                    <a:lnTo>
                      <a:pt x="56" y="365"/>
                    </a:lnTo>
                    <a:lnTo>
                      <a:pt x="56" y="364"/>
                    </a:lnTo>
                    <a:lnTo>
                      <a:pt x="56" y="360"/>
                    </a:lnTo>
                    <a:lnTo>
                      <a:pt x="56" y="358"/>
                    </a:lnTo>
                    <a:lnTo>
                      <a:pt x="56" y="355"/>
                    </a:lnTo>
                    <a:lnTo>
                      <a:pt x="57" y="354"/>
                    </a:lnTo>
                    <a:lnTo>
                      <a:pt x="58" y="351"/>
                    </a:lnTo>
                    <a:lnTo>
                      <a:pt x="62" y="345"/>
                    </a:lnTo>
                    <a:lnTo>
                      <a:pt x="64" y="341"/>
                    </a:lnTo>
                    <a:lnTo>
                      <a:pt x="64" y="338"/>
                    </a:lnTo>
                    <a:lnTo>
                      <a:pt x="64" y="335"/>
                    </a:lnTo>
                    <a:lnTo>
                      <a:pt x="63" y="333"/>
                    </a:lnTo>
                    <a:lnTo>
                      <a:pt x="61" y="332"/>
                    </a:lnTo>
                    <a:lnTo>
                      <a:pt x="58" y="331"/>
                    </a:lnTo>
                    <a:lnTo>
                      <a:pt x="51" y="330"/>
                    </a:lnTo>
                    <a:lnTo>
                      <a:pt x="44" y="329"/>
                    </a:lnTo>
                    <a:lnTo>
                      <a:pt x="41" y="328"/>
                    </a:lnTo>
                    <a:lnTo>
                      <a:pt x="39" y="327"/>
                    </a:lnTo>
                    <a:lnTo>
                      <a:pt x="36" y="329"/>
                    </a:lnTo>
                    <a:lnTo>
                      <a:pt x="34" y="330"/>
                    </a:lnTo>
                    <a:lnTo>
                      <a:pt x="32" y="330"/>
                    </a:lnTo>
                    <a:lnTo>
                      <a:pt x="29" y="330"/>
                    </a:lnTo>
                    <a:lnTo>
                      <a:pt x="28" y="330"/>
                    </a:lnTo>
                    <a:lnTo>
                      <a:pt x="26" y="329"/>
                    </a:lnTo>
                    <a:lnTo>
                      <a:pt x="21" y="324"/>
                    </a:lnTo>
                    <a:lnTo>
                      <a:pt x="16" y="318"/>
                    </a:lnTo>
                    <a:lnTo>
                      <a:pt x="11" y="313"/>
                    </a:lnTo>
                    <a:lnTo>
                      <a:pt x="5" y="309"/>
                    </a:lnTo>
                    <a:lnTo>
                      <a:pt x="3" y="306"/>
                    </a:lnTo>
                    <a:lnTo>
                      <a:pt x="1" y="304"/>
                    </a:lnTo>
                    <a:lnTo>
                      <a:pt x="0" y="298"/>
                    </a:lnTo>
                    <a:lnTo>
                      <a:pt x="1" y="292"/>
                    </a:lnTo>
                    <a:lnTo>
                      <a:pt x="1" y="284"/>
                    </a:lnTo>
                    <a:lnTo>
                      <a:pt x="3" y="278"/>
                    </a:lnTo>
                    <a:lnTo>
                      <a:pt x="4" y="272"/>
                    </a:lnTo>
                    <a:lnTo>
                      <a:pt x="5" y="267"/>
                    </a:lnTo>
                    <a:lnTo>
                      <a:pt x="5" y="263"/>
                    </a:lnTo>
                    <a:lnTo>
                      <a:pt x="5" y="255"/>
                    </a:lnTo>
                    <a:lnTo>
                      <a:pt x="4" y="250"/>
                    </a:lnTo>
                    <a:lnTo>
                      <a:pt x="4" y="244"/>
                    </a:lnTo>
                    <a:lnTo>
                      <a:pt x="6" y="231"/>
                    </a:lnTo>
                    <a:lnTo>
                      <a:pt x="8" y="217"/>
                    </a:lnTo>
                    <a:lnTo>
                      <a:pt x="12" y="190"/>
                    </a:lnTo>
                    <a:lnTo>
                      <a:pt x="13" y="187"/>
                    </a:lnTo>
                    <a:lnTo>
                      <a:pt x="13" y="183"/>
                    </a:lnTo>
                    <a:lnTo>
                      <a:pt x="13" y="178"/>
                    </a:lnTo>
                    <a:lnTo>
                      <a:pt x="14" y="173"/>
                    </a:lnTo>
                    <a:lnTo>
                      <a:pt x="15" y="168"/>
                    </a:lnTo>
                    <a:lnTo>
                      <a:pt x="16" y="163"/>
                    </a:lnTo>
                    <a:lnTo>
                      <a:pt x="17" y="160"/>
                    </a:lnTo>
                    <a:lnTo>
                      <a:pt x="18" y="157"/>
                    </a:lnTo>
                    <a:lnTo>
                      <a:pt x="19" y="155"/>
                    </a:lnTo>
                    <a:lnTo>
                      <a:pt x="20" y="154"/>
                    </a:lnTo>
                    <a:lnTo>
                      <a:pt x="18" y="151"/>
                    </a:lnTo>
                    <a:lnTo>
                      <a:pt x="18" y="148"/>
                    </a:lnTo>
                    <a:lnTo>
                      <a:pt x="18" y="147"/>
                    </a:lnTo>
                    <a:lnTo>
                      <a:pt x="18" y="144"/>
                    </a:lnTo>
                    <a:lnTo>
                      <a:pt x="20" y="140"/>
                    </a:lnTo>
                    <a:lnTo>
                      <a:pt x="22" y="135"/>
                    </a:lnTo>
                    <a:lnTo>
                      <a:pt x="27" y="124"/>
                    </a:lnTo>
                    <a:lnTo>
                      <a:pt x="33" y="112"/>
                    </a:lnTo>
                    <a:lnTo>
                      <a:pt x="36" y="106"/>
                    </a:lnTo>
                    <a:lnTo>
                      <a:pt x="39" y="101"/>
                    </a:lnTo>
                    <a:lnTo>
                      <a:pt x="42" y="95"/>
                    </a:lnTo>
                    <a:lnTo>
                      <a:pt x="46" y="88"/>
                    </a:lnTo>
                    <a:lnTo>
                      <a:pt x="49" y="82"/>
                    </a:lnTo>
                    <a:lnTo>
                      <a:pt x="52" y="75"/>
                    </a:lnTo>
                    <a:lnTo>
                      <a:pt x="54" y="70"/>
                    </a:lnTo>
                    <a:lnTo>
                      <a:pt x="55" y="66"/>
                    </a:lnTo>
                    <a:lnTo>
                      <a:pt x="57" y="64"/>
                    </a:lnTo>
                    <a:lnTo>
                      <a:pt x="58" y="62"/>
                    </a:lnTo>
                    <a:lnTo>
                      <a:pt x="60" y="62"/>
                    </a:lnTo>
                    <a:lnTo>
                      <a:pt x="63" y="61"/>
                    </a:lnTo>
                    <a:lnTo>
                      <a:pt x="67" y="60"/>
                    </a:lnTo>
                    <a:lnTo>
                      <a:pt x="73" y="59"/>
                    </a:lnTo>
                    <a:lnTo>
                      <a:pt x="77" y="58"/>
                    </a:lnTo>
                    <a:lnTo>
                      <a:pt x="80" y="57"/>
                    </a:lnTo>
                    <a:lnTo>
                      <a:pt x="82" y="57"/>
                    </a:lnTo>
                    <a:lnTo>
                      <a:pt x="83" y="57"/>
                    </a:lnTo>
                    <a:lnTo>
                      <a:pt x="85" y="56"/>
                    </a:lnTo>
                    <a:lnTo>
                      <a:pt x="87" y="56"/>
                    </a:lnTo>
                    <a:lnTo>
                      <a:pt x="89" y="55"/>
                    </a:lnTo>
                    <a:lnTo>
                      <a:pt x="96" y="49"/>
                    </a:lnTo>
                    <a:lnTo>
                      <a:pt x="103" y="45"/>
                    </a:lnTo>
                    <a:lnTo>
                      <a:pt x="111" y="43"/>
                    </a:lnTo>
                    <a:lnTo>
                      <a:pt x="120" y="42"/>
                    </a:lnTo>
                    <a:lnTo>
                      <a:pt x="122" y="41"/>
                    </a:lnTo>
                    <a:lnTo>
                      <a:pt x="124" y="40"/>
                    </a:lnTo>
                    <a:lnTo>
                      <a:pt x="125" y="40"/>
                    </a:lnTo>
                    <a:lnTo>
                      <a:pt x="126" y="38"/>
                    </a:lnTo>
                    <a:lnTo>
                      <a:pt x="130" y="31"/>
                    </a:lnTo>
                    <a:lnTo>
                      <a:pt x="133" y="25"/>
                    </a:lnTo>
                    <a:lnTo>
                      <a:pt x="135" y="22"/>
                    </a:lnTo>
                    <a:lnTo>
                      <a:pt x="139" y="21"/>
                    </a:lnTo>
                    <a:lnTo>
                      <a:pt x="142" y="20"/>
                    </a:lnTo>
                    <a:lnTo>
                      <a:pt x="147" y="20"/>
                    </a:lnTo>
                    <a:lnTo>
                      <a:pt x="154" y="20"/>
                    </a:lnTo>
                    <a:lnTo>
                      <a:pt x="158" y="20"/>
                    </a:lnTo>
                    <a:lnTo>
                      <a:pt x="163" y="20"/>
                    </a:lnTo>
                    <a:lnTo>
                      <a:pt x="169" y="17"/>
                    </a:lnTo>
                    <a:lnTo>
                      <a:pt x="173" y="14"/>
                    </a:lnTo>
                    <a:lnTo>
                      <a:pt x="178" y="11"/>
                    </a:lnTo>
                    <a:lnTo>
                      <a:pt x="181" y="11"/>
                    </a:lnTo>
                    <a:lnTo>
                      <a:pt x="185" y="10"/>
                    </a:lnTo>
                    <a:lnTo>
                      <a:pt x="186" y="6"/>
                    </a:lnTo>
                    <a:lnTo>
                      <a:pt x="188" y="4"/>
                    </a:lnTo>
                    <a:lnTo>
                      <a:pt x="190" y="2"/>
                    </a:lnTo>
                    <a:lnTo>
                      <a:pt x="194" y="0"/>
                    </a:lnTo>
                    <a:lnTo>
                      <a:pt x="194" y="2"/>
                    </a:lnTo>
                    <a:lnTo>
                      <a:pt x="194" y="5"/>
                    </a:lnTo>
                    <a:lnTo>
                      <a:pt x="195" y="7"/>
                    </a:lnTo>
                    <a:lnTo>
                      <a:pt x="197" y="8"/>
                    </a:lnTo>
                    <a:lnTo>
                      <a:pt x="200" y="10"/>
                    </a:lnTo>
                    <a:lnTo>
                      <a:pt x="203" y="11"/>
                    </a:lnTo>
                    <a:lnTo>
                      <a:pt x="205" y="12"/>
                    </a:lnTo>
                    <a:lnTo>
                      <a:pt x="206" y="12"/>
                    </a:lnTo>
                    <a:lnTo>
                      <a:pt x="208" y="14"/>
                    </a:lnTo>
                    <a:lnTo>
                      <a:pt x="211" y="16"/>
                    </a:lnTo>
                    <a:lnTo>
                      <a:pt x="218" y="21"/>
                    </a:lnTo>
                    <a:lnTo>
                      <a:pt x="225" y="25"/>
                    </a:lnTo>
                    <a:lnTo>
                      <a:pt x="228" y="26"/>
                    </a:lnTo>
                    <a:lnTo>
                      <a:pt x="231" y="27"/>
                    </a:lnTo>
                    <a:lnTo>
                      <a:pt x="234" y="28"/>
                    </a:lnTo>
                    <a:lnTo>
                      <a:pt x="239" y="29"/>
                    </a:lnTo>
                    <a:lnTo>
                      <a:pt x="241" y="30"/>
                    </a:lnTo>
                    <a:lnTo>
                      <a:pt x="243" y="30"/>
                    </a:lnTo>
                    <a:lnTo>
                      <a:pt x="245" y="33"/>
                    </a:lnTo>
                    <a:lnTo>
                      <a:pt x="247" y="36"/>
                    </a:lnTo>
                    <a:lnTo>
                      <a:pt x="250" y="37"/>
                    </a:lnTo>
                    <a:lnTo>
                      <a:pt x="254" y="39"/>
                    </a:lnTo>
                    <a:lnTo>
                      <a:pt x="257" y="41"/>
                    </a:lnTo>
                    <a:lnTo>
                      <a:pt x="259" y="44"/>
                    </a:lnTo>
                    <a:lnTo>
                      <a:pt x="262" y="45"/>
                    </a:lnTo>
                    <a:lnTo>
                      <a:pt x="265" y="46"/>
                    </a:lnTo>
                    <a:lnTo>
                      <a:pt x="271" y="45"/>
                    </a:lnTo>
                    <a:lnTo>
                      <a:pt x="276" y="45"/>
                    </a:lnTo>
                    <a:lnTo>
                      <a:pt x="278" y="44"/>
                    </a:lnTo>
                    <a:lnTo>
                      <a:pt x="280" y="43"/>
                    </a:lnTo>
                    <a:lnTo>
                      <a:pt x="282" y="42"/>
                    </a:lnTo>
                    <a:lnTo>
                      <a:pt x="283" y="40"/>
                    </a:lnTo>
                    <a:lnTo>
                      <a:pt x="286" y="38"/>
                    </a:lnTo>
                    <a:lnTo>
                      <a:pt x="290" y="36"/>
                    </a:lnTo>
                    <a:lnTo>
                      <a:pt x="293" y="34"/>
                    </a:lnTo>
                    <a:lnTo>
                      <a:pt x="297" y="33"/>
                    </a:lnTo>
                    <a:lnTo>
                      <a:pt x="304" y="32"/>
                    </a:lnTo>
                    <a:lnTo>
                      <a:pt x="305" y="28"/>
                    </a:lnTo>
                    <a:lnTo>
                      <a:pt x="307" y="26"/>
                    </a:lnTo>
                    <a:lnTo>
                      <a:pt x="309" y="23"/>
                    </a:lnTo>
                    <a:lnTo>
                      <a:pt x="313" y="22"/>
                    </a:lnTo>
                    <a:lnTo>
                      <a:pt x="326" y="25"/>
                    </a:lnTo>
                    <a:lnTo>
                      <a:pt x="332" y="27"/>
                    </a:lnTo>
                    <a:lnTo>
                      <a:pt x="338" y="30"/>
                    </a:lnTo>
                    <a:lnTo>
                      <a:pt x="340" y="36"/>
                    </a:lnTo>
                    <a:lnTo>
                      <a:pt x="341" y="40"/>
                    </a:lnTo>
                    <a:lnTo>
                      <a:pt x="343" y="43"/>
                    </a:lnTo>
                    <a:lnTo>
                      <a:pt x="346" y="45"/>
                    </a:lnTo>
                    <a:lnTo>
                      <a:pt x="348" y="45"/>
                    </a:lnTo>
                    <a:lnTo>
                      <a:pt x="350" y="47"/>
                    </a:lnTo>
                    <a:lnTo>
                      <a:pt x="352" y="49"/>
                    </a:lnTo>
                    <a:lnTo>
                      <a:pt x="355" y="52"/>
                    </a:lnTo>
                    <a:lnTo>
                      <a:pt x="357" y="57"/>
                    </a:lnTo>
                    <a:lnTo>
                      <a:pt x="359" y="61"/>
                    </a:lnTo>
                    <a:lnTo>
                      <a:pt x="361" y="65"/>
                    </a:lnTo>
                    <a:lnTo>
                      <a:pt x="363" y="66"/>
                    </a:lnTo>
                    <a:lnTo>
                      <a:pt x="365" y="68"/>
                    </a:lnTo>
                    <a:lnTo>
                      <a:pt x="367" y="73"/>
                    </a:lnTo>
                    <a:lnTo>
                      <a:pt x="369" y="79"/>
                    </a:lnTo>
                    <a:lnTo>
                      <a:pt x="369" y="83"/>
                    </a:lnTo>
                    <a:lnTo>
                      <a:pt x="369" y="89"/>
                    </a:lnTo>
                    <a:lnTo>
                      <a:pt x="367" y="94"/>
                    </a:lnTo>
                    <a:lnTo>
                      <a:pt x="365" y="98"/>
                    </a:lnTo>
                    <a:lnTo>
                      <a:pt x="362" y="103"/>
                    </a:lnTo>
                    <a:lnTo>
                      <a:pt x="359" y="107"/>
                    </a:lnTo>
                    <a:lnTo>
                      <a:pt x="357" y="115"/>
                    </a:lnTo>
                    <a:lnTo>
                      <a:pt x="355" y="123"/>
                    </a:lnTo>
                    <a:lnTo>
                      <a:pt x="356" y="126"/>
                    </a:lnTo>
                    <a:lnTo>
                      <a:pt x="356" y="128"/>
                    </a:lnTo>
                    <a:lnTo>
                      <a:pt x="359" y="130"/>
                    </a:lnTo>
                    <a:lnTo>
                      <a:pt x="363" y="132"/>
                    </a:lnTo>
                    <a:lnTo>
                      <a:pt x="366" y="132"/>
                    </a:lnTo>
                    <a:lnTo>
                      <a:pt x="370" y="133"/>
                    </a:lnTo>
                    <a:lnTo>
                      <a:pt x="373" y="133"/>
                    </a:lnTo>
                    <a:lnTo>
                      <a:pt x="375" y="134"/>
                    </a:lnTo>
                    <a:lnTo>
                      <a:pt x="376" y="137"/>
                    </a:lnTo>
                    <a:lnTo>
                      <a:pt x="377" y="140"/>
                    </a:lnTo>
                    <a:lnTo>
                      <a:pt x="378" y="142"/>
                    </a:lnTo>
                    <a:lnTo>
                      <a:pt x="378" y="143"/>
                    </a:lnTo>
                    <a:lnTo>
                      <a:pt x="379" y="148"/>
                    </a:lnTo>
                    <a:lnTo>
                      <a:pt x="382" y="153"/>
                    </a:lnTo>
                    <a:lnTo>
                      <a:pt x="385" y="159"/>
                    </a:lnTo>
                    <a:lnTo>
                      <a:pt x="387" y="163"/>
                    </a:lnTo>
                    <a:lnTo>
                      <a:pt x="385" y="166"/>
                    </a:lnTo>
                    <a:lnTo>
                      <a:pt x="384" y="169"/>
                    </a:lnTo>
                    <a:lnTo>
                      <a:pt x="380" y="174"/>
                    </a:lnTo>
                    <a:lnTo>
                      <a:pt x="376" y="177"/>
                    </a:lnTo>
                    <a:lnTo>
                      <a:pt x="372" y="182"/>
                    </a:lnTo>
                    <a:lnTo>
                      <a:pt x="371" y="185"/>
                    </a:lnTo>
                    <a:lnTo>
                      <a:pt x="372" y="187"/>
                    </a:lnTo>
                    <a:lnTo>
                      <a:pt x="375" y="188"/>
                    </a:lnTo>
                    <a:lnTo>
                      <a:pt x="379" y="189"/>
                    </a:lnTo>
                    <a:lnTo>
                      <a:pt x="385" y="193"/>
                    </a:lnTo>
                    <a:lnTo>
                      <a:pt x="388" y="196"/>
                    </a:lnTo>
                    <a:lnTo>
                      <a:pt x="390" y="199"/>
                    </a:lnTo>
                    <a:lnTo>
                      <a:pt x="392" y="205"/>
                    </a:lnTo>
                    <a:lnTo>
                      <a:pt x="394" y="211"/>
                    </a:lnTo>
                    <a:lnTo>
                      <a:pt x="397" y="216"/>
                    </a:lnTo>
                    <a:lnTo>
                      <a:pt x="399" y="219"/>
                    </a:lnTo>
                    <a:lnTo>
                      <a:pt x="402" y="221"/>
                    </a:lnTo>
                    <a:lnTo>
                      <a:pt x="402" y="231"/>
                    </a:lnTo>
                    <a:lnTo>
                      <a:pt x="401" y="241"/>
                    </a:lnTo>
                    <a:lnTo>
                      <a:pt x="400" y="243"/>
                    </a:lnTo>
                    <a:lnTo>
                      <a:pt x="399" y="244"/>
                    </a:lnTo>
                    <a:lnTo>
                      <a:pt x="395" y="248"/>
                    </a:lnTo>
                    <a:lnTo>
                      <a:pt x="394" y="252"/>
                    </a:lnTo>
                    <a:lnTo>
                      <a:pt x="393" y="255"/>
                    </a:lnTo>
                    <a:lnTo>
                      <a:pt x="392" y="257"/>
                    </a:lnTo>
                    <a:lnTo>
                      <a:pt x="389" y="261"/>
                    </a:lnTo>
                    <a:lnTo>
                      <a:pt x="386" y="265"/>
                    </a:lnTo>
                    <a:lnTo>
                      <a:pt x="383" y="269"/>
                    </a:lnTo>
                    <a:lnTo>
                      <a:pt x="379" y="272"/>
                    </a:lnTo>
                    <a:lnTo>
                      <a:pt x="376" y="276"/>
                    </a:lnTo>
                    <a:lnTo>
                      <a:pt x="377" y="284"/>
                    </a:lnTo>
                    <a:lnTo>
                      <a:pt x="377" y="288"/>
                    </a:lnTo>
                    <a:lnTo>
                      <a:pt x="378" y="293"/>
                    </a:lnTo>
                    <a:lnTo>
                      <a:pt x="379" y="295"/>
                    </a:lnTo>
                    <a:lnTo>
                      <a:pt x="380" y="296"/>
                    </a:lnTo>
                    <a:lnTo>
                      <a:pt x="385" y="297"/>
                    </a:lnTo>
                    <a:lnTo>
                      <a:pt x="390" y="299"/>
                    </a:lnTo>
                    <a:lnTo>
                      <a:pt x="392" y="299"/>
                    </a:lnTo>
                    <a:lnTo>
                      <a:pt x="394" y="306"/>
                    </a:lnTo>
                    <a:lnTo>
                      <a:pt x="394" y="313"/>
                    </a:lnTo>
                    <a:lnTo>
                      <a:pt x="397" y="320"/>
                    </a:lnTo>
                    <a:lnTo>
                      <a:pt x="399" y="323"/>
                    </a:lnTo>
                    <a:lnTo>
                      <a:pt x="401" y="326"/>
                    </a:lnTo>
                    <a:lnTo>
                      <a:pt x="404" y="335"/>
                    </a:lnTo>
                    <a:lnTo>
                      <a:pt x="407" y="345"/>
                    </a:lnTo>
                    <a:lnTo>
                      <a:pt x="408" y="347"/>
                    </a:lnTo>
                    <a:lnTo>
                      <a:pt x="409" y="348"/>
                    </a:lnTo>
                    <a:lnTo>
                      <a:pt x="411" y="350"/>
                    </a:lnTo>
                    <a:lnTo>
                      <a:pt x="412" y="351"/>
                    </a:lnTo>
                    <a:lnTo>
                      <a:pt x="412" y="364"/>
                    </a:lnTo>
                    <a:lnTo>
                      <a:pt x="412" y="374"/>
                    </a:lnTo>
                    <a:lnTo>
                      <a:pt x="413" y="383"/>
                    </a:lnTo>
                    <a:lnTo>
                      <a:pt x="414" y="391"/>
                    </a:lnTo>
                    <a:lnTo>
                      <a:pt x="415" y="398"/>
                    </a:lnTo>
                    <a:lnTo>
                      <a:pt x="416" y="404"/>
                    </a:lnTo>
                    <a:lnTo>
                      <a:pt x="417" y="409"/>
                    </a:lnTo>
                    <a:lnTo>
                      <a:pt x="418" y="413"/>
                    </a:lnTo>
                    <a:lnTo>
                      <a:pt x="417" y="419"/>
                    </a:lnTo>
                    <a:lnTo>
                      <a:pt x="416" y="422"/>
                    </a:lnTo>
                    <a:lnTo>
                      <a:pt x="414" y="424"/>
                    </a:lnTo>
                    <a:lnTo>
                      <a:pt x="411" y="426"/>
                    </a:lnTo>
                    <a:lnTo>
                      <a:pt x="407" y="427"/>
                    </a:lnTo>
                    <a:lnTo>
                      <a:pt x="401" y="429"/>
                    </a:lnTo>
                    <a:lnTo>
                      <a:pt x="395" y="431"/>
                    </a:lnTo>
                    <a:lnTo>
                      <a:pt x="393" y="432"/>
                    </a:lnTo>
                    <a:lnTo>
                      <a:pt x="391" y="434"/>
                    </a:lnTo>
                    <a:lnTo>
                      <a:pt x="389" y="435"/>
                    </a:lnTo>
                    <a:lnTo>
                      <a:pt x="387" y="436"/>
                    </a:lnTo>
                    <a:lnTo>
                      <a:pt x="385" y="438"/>
                    </a:lnTo>
                    <a:lnTo>
                      <a:pt x="385" y="440"/>
                    </a:lnTo>
                    <a:lnTo>
                      <a:pt x="383" y="442"/>
                    </a:lnTo>
                    <a:lnTo>
                      <a:pt x="382" y="444"/>
                    </a:lnTo>
                    <a:lnTo>
                      <a:pt x="378" y="450"/>
                    </a:lnTo>
                    <a:lnTo>
                      <a:pt x="373" y="457"/>
                    </a:lnTo>
                    <a:lnTo>
                      <a:pt x="370" y="463"/>
                    </a:lnTo>
                    <a:lnTo>
                      <a:pt x="367" y="470"/>
                    </a:lnTo>
                    <a:lnTo>
                      <a:pt x="367" y="478"/>
                    </a:lnTo>
                    <a:lnTo>
                      <a:pt x="366" y="482"/>
                    </a:lnTo>
                    <a:lnTo>
                      <a:pt x="365" y="486"/>
                    </a:lnTo>
                    <a:lnTo>
                      <a:pt x="364" y="487"/>
                    </a:lnTo>
                    <a:lnTo>
                      <a:pt x="361" y="487"/>
                    </a:lnTo>
                    <a:lnTo>
                      <a:pt x="357" y="488"/>
                    </a:lnTo>
                    <a:lnTo>
                      <a:pt x="352" y="490"/>
                    </a:lnTo>
                    <a:lnTo>
                      <a:pt x="347" y="491"/>
                    </a:lnTo>
                    <a:lnTo>
                      <a:pt x="343" y="491"/>
                    </a:lnTo>
                    <a:lnTo>
                      <a:pt x="339" y="492"/>
                    </a:lnTo>
                    <a:lnTo>
                      <a:pt x="338" y="492"/>
                    </a:lnTo>
                    <a:lnTo>
                      <a:pt x="335" y="495"/>
                    </a:lnTo>
                    <a:lnTo>
                      <a:pt x="332" y="496"/>
                    </a:lnTo>
                    <a:lnTo>
                      <a:pt x="328" y="498"/>
                    </a:lnTo>
                    <a:lnTo>
                      <a:pt x="323" y="500"/>
                    </a:lnTo>
                    <a:lnTo>
                      <a:pt x="320" y="500"/>
                    </a:lnTo>
                    <a:lnTo>
                      <a:pt x="316" y="500"/>
                    </a:lnTo>
                    <a:lnTo>
                      <a:pt x="313" y="503"/>
                    </a:lnTo>
                    <a:lnTo>
                      <a:pt x="311" y="503"/>
                    </a:lnTo>
                    <a:lnTo>
                      <a:pt x="308" y="501"/>
                    </a:lnTo>
                    <a:lnTo>
                      <a:pt x="305" y="499"/>
                    </a:lnTo>
                    <a:lnTo>
                      <a:pt x="304" y="498"/>
                    </a:lnTo>
                    <a:lnTo>
                      <a:pt x="304" y="496"/>
                    </a:lnTo>
                    <a:lnTo>
                      <a:pt x="304" y="495"/>
                    </a:lnTo>
                    <a:lnTo>
                      <a:pt x="302" y="494"/>
                    </a:lnTo>
                    <a:lnTo>
                      <a:pt x="299" y="494"/>
                    </a:lnTo>
                    <a:lnTo>
                      <a:pt x="297" y="495"/>
                    </a:lnTo>
                    <a:lnTo>
                      <a:pt x="294" y="495"/>
                    </a:lnTo>
                    <a:lnTo>
                      <a:pt x="291" y="493"/>
                    </a:lnTo>
                    <a:lnTo>
                      <a:pt x="290" y="491"/>
                    </a:lnTo>
                    <a:lnTo>
                      <a:pt x="290" y="489"/>
                    </a:lnTo>
                    <a:lnTo>
                      <a:pt x="290" y="487"/>
                    </a:lnTo>
                    <a:lnTo>
                      <a:pt x="291" y="486"/>
                    </a:lnTo>
                    <a:lnTo>
                      <a:pt x="294" y="483"/>
                    </a:lnTo>
                    <a:lnTo>
                      <a:pt x="298" y="482"/>
                    </a:lnTo>
                    <a:lnTo>
                      <a:pt x="299" y="480"/>
                    </a:lnTo>
                    <a:lnTo>
                      <a:pt x="300" y="478"/>
                    </a:lnTo>
                    <a:lnTo>
                      <a:pt x="301" y="476"/>
                    </a:lnTo>
                    <a:lnTo>
                      <a:pt x="302" y="474"/>
                    </a:lnTo>
                    <a:lnTo>
                      <a:pt x="302" y="471"/>
                    </a:lnTo>
                    <a:lnTo>
                      <a:pt x="301" y="468"/>
                    </a:lnTo>
                    <a:lnTo>
                      <a:pt x="299" y="465"/>
                    </a:lnTo>
                    <a:lnTo>
                      <a:pt x="296" y="462"/>
                    </a:lnTo>
                    <a:lnTo>
                      <a:pt x="290" y="457"/>
                    </a:lnTo>
                    <a:lnTo>
                      <a:pt x="283" y="454"/>
                    </a:lnTo>
                    <a:lnTo>
                      <a:pt x="280" y="447"/>
                    </a:lnTo>
                    <a:lnTo>
                      <a:pt x="277" y="440"/>
                    </a:lnTo>
                    <a:lnTo>
                      <a:pt x="273" y="441"/>
                    </a:lnTo>
                    <a:lnTo>
                      <a:pt x="271" y="444"/>
                    </a:lnTo>
                    <a:lnTo>
                      <a:pt x="269" y="445"/>
                    </a:lnTo>
                    <a:lnTo>
                      <a:pt x="265" y="447"/>
                    </a:lnTo>
                    <a:lnTo>
                      <a:pt x="261" y="446"/>
                    </a:lnTo>
                    <a:lnTo>
                      <a:pt x="257" y="447"/>
                    </a:lnTo>
                    <a:lnTo>
                      <a:pt x="255" y="449"/>
                    </a:lnTo>
                    <a:lnTo>
                      <a:pt x="253" y="450"/>
                    </a:lnTo>
                    <a:lnTo>
                      <a:pt x="250" y="453"/>
                    </a:lnTo>
                    <a:lnTo>
                      <a:pt x="248" y="455"/>
                    </a:lnTo>
                    <a:lnTo>
                      <a:pt x="244" y="457"/>
                    </a:lnTo>
                    <a:lnTo>
                      <a:pt x="239" y="458"/>
                    </a:lnTo>
                    <a:lnTo>
                      <a:pt x="237" y="461"/>
                    </a:lnTo>
                    <a:lnTo>
                      <a:pt x="236" y="461"/>
                    </a:lnTo>
                    <a:lnTo>
                      <a:pt x="236" y="462"/>
                    </a:lnTo>
                    <a:lnTo>
                      <a:pt x="236" y="464"/>
                    </a:lnTo>
                    <a:lnTo>
                      <a:pt x="197" y="464"/>
                    </a:lnTo>
                    <a:lnTo>
                      <a:pt x="178" y="464"/>
                    </a:lnTo>
                    <a:lnTo>
                      <a:pt x="158" y="463"/>
                    </a:lnTo>
                    <a:lnTo>
                      <a:pt x="157" y="462"/>
                    </a:lnTo>
                    <a:lnTo>
                      <a:pt x="157" y="461"/>
                    </a:lnTo>
                    <a:lnTo>
                      <a:pt x="157" y="460"/>
                    </a:lnTo>
                    <a:lnTo>
                      <a:pt x="157" y="458"/>
                    </a:lnTo>
                    <a:lnTo>
                      <a:pt x="156" y="457"/>
                    </a:lnTo>
                    <a:lnTo>
                      <a:pt x="154" y="456"/>
                    </a:lnTo>
                    <a:lnTo>
                      <a:pt x="144" y="457"/>
                    </a:lnTo>
                    <a:lnTo>
                      <a:pt x="133" y="457"/>
                    </a:lnTo>
                    <a:lnTo>
                      <a:pt x="121" y="459"/>
                    </a:lnTo>
                    <a:lnTo>
                      <a:pt x="108" y="461"/>
                    </a:lnTo>
                    <a:lnTo>
                      <a:pt x="97" y="461"/>
                    </a:lnTo>
                    <a:lnTo>
                      <a:pt x="86" y="461"/>
                    </a:lnTo>
                    <a:lnTo>
                      <a:pt x="76" y="461"/>
                    </a:lnTo>
                    <a:lnTo>
                      <a:pt x="73" y="460"/>
                    </a:lnTo>
                    <a:lnTo>
                      <a:pt x="69" y="458"/>
                    </a:lnTo>
                  </a:path>
                </a:pathLst>
              </a:custGeom>
              <a:solidFill>
                <a:schemeClr val="bg1">
                  <a:lumMod val="85000"/>
                </a:schemeClr>
              </a:solidFill>
              <a:ln w="3175">
                <a:solidFill>
                  <a:schemeClr val="bg1"/>
                </a:solidFill>
                <a:round/>
                <a:headEnd/>
                <a:tailEnd/>
              </a:ln>
            </p:spPr>
            <p:txBody>
              <a:bodyPr wrap="none" anchor="ctr"/>
              <a:lstStyle/>
              <a:p>
                <a:pPr>
                  <a:defRPr/>
                </a:pPr>
                <a:endParaRPr lang="ru-RU" sz="2000">
                  <a:solidFill>
                    <a:prstClr val="white"/>
                  </a:solidFill>
                  <a:latin typeface="Calibri"/>
                </a:endParaRPr>
              </a:p>
            </p:txBody>
          </p:sp>
          <p:sp>
            <p:nvSpPr>
              <p:cNvPr id="59" name="Freeform 18"/>
              <p:cNvSpPr>
                <a:spLocks/>
              </p:cNvSpPr>
              <p:nvPr/>
            </p:nvSpPr>
            <p:spPr bwMode="auto">
              <a:xfrm>
                <a:off x="1770" y="1701"/>
                <a:ext cx="423" cy="690"/>
              </a:xfrm>
              <a:custGeom>
                <a:avLst/>
                <a:gdLst>
                  <a:gd name="T0" fmla="*/ 134 w 280"/>
                  <a:gd name="T1" fmla="*/ 355 h 411"/>
                  <a:gd name="T2" fmla="*/ 124 w 280"/>
                  <a:gd name="T3" fmla="*/ 337 h 411"/>
                  <a:gd name="T4" fmla="*/ 90 w 280"/>
                  <a:gd name="T5" fmla="*/ 335 h 411"/>
                  <a:gd name="T6" fmla="*/ 81 w 280"/>
                  <a:gd name="T7" fmla="*/ 331 h 411"/>
                  <a:gd name="T8" fmla="*/ 72 w 280"/>
                  <a:gd name="T9" fmla="*/ 314 h 411"/>
                  <a:gd name="T10" fmla="*/ 53 w 280"/>
                  <a:gd name="T11" fmla="*/ 303 h 411"/>
                  <a:gd name="T12" fmla="*/ 28 w 280"/>
                  <a:gd name="T13" fmla="*/ 285 h 411"/>
                  <a:gd name="T14" fmla="*/ 22 w 280"/>
                  <a:gd name="T15" fmla="*/ 268 h 411"/>
                  <a:gd name="T16" fmla="*/ 15 w 280"/>
                  <a:gd name="T17" fmla="*/ 225 h 411"/>
                  <a:gd name="T18" fmla="*/ 7 w 280"/>
                  <a:gd name="T19" fmla="*/ 197 h 411"/>
                  <a:gd name="T20" fmla="*/ 1 w 280"/>
                  <a:gd name="T21" fmla="*/ 178 h 411"/>
                  <a:gd name="T22" fmla="*/ 7 w 280"/>
                  <a:gd name="T23" fmla="*/ 156 h 411"/>
                  <a:gd name="T24" fmla="*/ 30 w 280"/>
                  <a:gd name="T25" fmla="*/ 137 h 411"/>
                  <a:gd name="T26" fmla="*/ 54 w 280"/>
                  <a:gd name="T27" fmla="*/ 138 h 411"/>
                  <a:gd name="T28" fmla="*/ 61 w 280"/>
                  <a:gd name="T29" fmla="*/ 132 h 411"/>
                  <a:gd name="T30" fmla="*/ 61 w 280"/>
                  <a:gd name="T31" fmla="*/ 124 h 411"/>
                  <a:gd name="T32" fmla="*/ 69 w 280"/>
                  <a:gd name="T33" fmla="*/ 116 h 411"/>
                  <a:gd name="T34" fmla="*/ 92 w 280"/>
                  <a:gd name="T35" fmla="*/ 104 h 411"/>
                  <a:gd name="T36" fmla="*/ 114 w 280"/>
                  <a:gd name="T37" fmla="*/ 88 h 411"/>
                  <a:gd name="T38" fmla="*/ 125 w 280"/>
                  <a:gd name="T39" fmla="*/ 77 h 411"/>
                  <a:gd name="T40" fmla="*/ 123 w 280"/>
                  <a:gd name="T41" fmla="*/ 70 h 411"/>
                  <a:gd name="T42" fmla="*/ 130 w 280"/>
                  <a:gd name="T43" fmla="*/ 51 h 411"/>
                  <a:gd name="T44" fmla="*/ 175 w 280"/>
                  <a:gd name="T45" fmla="*/ 26 h 411"/>
                  <a:gd name="T46" fmla="*/ 188 w 280"/>
                  <a:gd name="T47" fmla="*/ 17 h 411"/>
                  <a:gd name="T48" fmla="*/ 207 w 280"/>
                  <a:gd name="T49" fmla="*/ 10 h 411"/>
                  <a:gd name="T50" fmla="*/ 219 w 280"/>
                  <a:gd name="T51" fmla="*/ 6 h 411"/>
                  <a:gd name="T52" fmla="*/ 244 w 280"/>
                  <a:gd name="T53" fmla="*/ 0 h 411"/>
                  <a:gd name="T54" fmla="*/ 268 w 280"/>
                  <a:gd name="T55" fmla="*/ 11 h 411"/>
                  <a:gd name="T56" fmla="*/ 271 w 280"/>
                  <a:gd name="T57" fmla="*/ 19 h 411"/>
                  <a:gd name="T58" fmla="*/ 278 w 280"/>
                  <a:gd name="T59" fmla="*/ 26 h 411"/>
                  <a:gd name="T60" fmla="*/ 271 w 280"/>
                  <a:gd name="T61" fmla="*/ 47 h 411"/>
                  <a:gd name="T62" fmla="*/ 259 w 280"/>
                  <a:gd name="T63" fmla="*/ 69 h 411"/>
                  <a:gd name="T64" fmla="*/ 254 w 280"/>
                  <a:gd name="T65" fmla="*/ 91 h 411"/>
                  <a:gd name="T66" fmla="*/ 244 w 280"/>
                  <a:gd name="T67" fmla="*/ 124 h 411"/>
                  <a:gd name="T68" fmla="*/ 254 w 280"/>
                  <a:gd name="T69" fmla="*/ 139 h 411"/>
                  <a:gd name="T70" fmla="*/ 261 w 280"/>
                  <a:gd name="T71" fmla="*/ 157 h 411"/>
                  <a:gd name="T72" fmla="*/ 254 w 280"/>
                  <a:gd name="T73" fmla="*/ 189 h 411"/>
                  <a:gd name="T74" fmla="*/ 259 w 280"/>
                  <a:gd name="T75" fmla="*/ 205 h 411"/>
                  <a:gd name="T76" fmla="*/ 257 w 280"/>
                  <a:gd name="T77" fmla="*/ 226 h 411"/>
                  <a:gd name="T78" fmla="*/ 252 w 280"/>
                  <a:gd name="T79" fmla="*/ 240 h 411"/>
                  <a:gd name="T80" fmla="*/ 240 w 280"/>
                  <a:gd name="T81" fmla="*/ 254 h 411"/>
                  <a:gd name="T82" fmla="*/ 232 w 280"/>
                  <a:gd name="T83" fmla="*/ 300 h 411"/>
                  <a:gd name="T84" fmla="*/ 239 w 280"/>
                  <a:gd name="T85" fmla="*/ 318 h 411"/>
                  <a:gd name="T86" fmla="*/ 240 w 280"/>
                  <a:gd name="T87" fmla="*/ 365 h 411"/>
                  <a:gd name="T88" fmla="*/ 245 w 280"/>
                  <a:gd name="T89" fmla="*/ 369 h 411"/>
                  <a:gd name="T90" fmla="*/ 253 w 280"/>
                  <a:gd name="T91" fmla="*/ 382 h 411"/>
                  <a:gd name="T92" fmla="*/ 262 w 280"/>
                  <a:gd name="T93" fmla="*/ 400 h 411"/>
                  <a:gd name="T94" fmla="*/ 228 w 280"/>
                  <a:gd name="T95" fmla="*/ 401 h 411"/>
                  <a:gd name="T96" fmla="*/ 203 w 280"/>
                  <a:gd name="T97" fmla="*/ 386 h 411"/>
                  <a:gd name="T98" fmla="*/ 188 w 280"/>
                  <a:gd name="T99" fmla="*/ 390 h 411"/>
                  <a:gd name="T100" fmla="*/ 180 w 280"/>
                  <a:gd name="T101" fmla="*/ 389 h 411"/>
                  <a:gd name="T102" fmla="*/ 171 w 280"/>
                  <a:gd name="T103" fmla="*/ 383 h 411"/>
                  <a:gd name="T104" fmla="*/ 161 w 280"/>
                  <a:gd name="T105" fmla="*/ 374 h 4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0"/>
                  <a:gd name="T160" fmla="*/ 0 h 411"/>
                  <a:gd name="T161" fmla="*/ 280 w 280"/>
                  <a:gd name="T162" fmla="*/ 411 h 4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0" h="411">
                    <a:moveTo>
                      <a:pt x="141" y="366"/>
                    </a:moveTo>
                    <a:lnTo>
                      <a:pt x="139" y="366"/>
                    </a:lnTo>
                    <a:lnTo>
                      <a:pt x="137" y="364"/>
                    </a:lnTo>
                    <a:lnTo>
                      <a:pt x="136" y="362"/>
                    </a:lnTo>
                    <a:lnTo>
                      <a:pt x="135" y="360"/>
                    </a:lnTo>
                    <a:lnTo>
                      <a:pt x="134" y="355"/>
                    </a:lnTo>
                    <a:lnTo>
                      <a:pt x="132" y="350"/>
                    </a:lnTo>
                    <a:lnTo>
                      <a:pt x="131" y="347"/>
                    </a:lnTo>
                    <a:lnTo>
                      <a:pt x="130" y="345"/>
                    </a:lnTo>
                    <a:lnTo>
                      <a:pt x="129" y="343"/>
                    </a:lnTo>
                    <a:lnTo>
                      <a:pt x="127" y="341"/>
                    </a:lnTo>
                    <a:lnTo>
                      <a:pt x="124" y="337"/>
                    </a:lnTo>
                    <a:lnTo>
                      <a:pt x="120" y="333"/>
                    </a:lnTo>
                    <a:lnTo>
                      <a:pt x="116" y="331"/>
                    </a:lnTo>
                    <a:lnTo>
                      <a:pt x="111" y="328"/>
                    </a:lnTo>
                    <a:lnTo>
                      <a:pt x="101" y="332"/>
                    </a:lnTo>
                    <a:lnTo>
                      <a:pt x="96" y="333"/>
                    </a:lnTo>
                    <a:lnTo>
                      <a:pt x="90" y="335"/>
                    </a:lnTo>
                    <a:lnTo>
                      <a:pt x="87" y="335"/>
                    </a:lnTo>
                    <a:lnTo>
                      <a:pt x="86" y="335"/>
                    </a:lnTo>
                    <a:lnTo>
                      <a:pt x="83" y="334"/>
                    </a:lnTo>
                    <a:lnTo>
                      <a:pt x="81" y="333"/>
                    </a:lnTo>
                    <a:lnTo>
                      <a:pt x="81" y="331"/>
                    </a:lnTo>
                    <a:lnTo>
                      <a:pt x="80" y="330"/>
                    </a:lnTo>
                    <a:lnTo>
                      <a:pt x="79" y="328"/>
                    </a:lnTo>
                    <a:lnTo>
                      <a:pt x="77" y="325"/>
                    </a:lnTo>
                    <a:lnTo>
                      <a:pt x="76" y="321"/>
                    </a:lnTo>
                    <a:lnTo>
                      <a:pt x="74" y="319"/>
                    </a:lnTo>
                    <a:lnTo>
                      <a:pt x="72" y="314"/>
                    </a:lnTo>
                    <a:lnTo>
                      <a:pt x="70" y="312"/>
                    </a:lnTo>
                    <a:lnTo>
                      <a:pt x="67" y="311"/>
                    </a:lnTo>
                    <a:lnTo>
                      <a:pt x="64" y="309"/>
                    </a:lnTo>
                    <a:lnTo>
                      <a:pt x="60" y="308"/>
                    </a:lnTo>
                    <a:lnTo>
                      <a:pt x="56" y="305"/>
                    </a:lnTo>
                    <a:lnTo>
                      <a:pt x="53" y="303"/>
                    </a:lnTo>
                    <a:lnTo>
                      <a:pt x="51" y="301"/>
                    </a:lnTo>
                    <a:lnTo>
                      <a:pt x="46" y="297"/>
                    </a:lnTo>
                    <a:lnTo>
                      <a:pt x="41" y="294"/>
                    </a:lnTo>
                    <a:lnTo>
                      <a:pt x="36" y="291"/>
                    </a:lnTo>
                    <a:lnTo>
                      <a:pt x="30" y="288"/>
                    </a:lnTo>
                    <a:lnTo>
                      <a:pt x="28" y="285"/>
                    </a:lnTo>
                    <a:lnTo>
                      <a:pt x="26" y="283"/>
                    </a:lnTo>
                    <a:lnTo>
                      <a:pt x="24" y="280"/>
                    </a:lnTo>
                    <a:lnTo>
                      <a:pt x="22" y="278"/>
                    </a:lnTo>
                    <a:lnTo>
                      <a:pt x="22" y="277"/>
                    </a:lnTo>
                    <a:lnTo>
                      <a:pt x="22" y="274"/>
                    </a:lnTo>
                    <a:lnTo>
                      <a:pt x="22" y="268"/>
                    </a:lnTo>
                    <a:lnTo>
                      <a:pt x="23" y="260"/>
                    </a:lnTo>
                    <a:lnTo>
                      <a:pt x="23" y="251"/>
                    </a:lnTo>
                    <a:lnTo>
                      <a:pt x="22" y="243"/>
                    </a:lnTo>
                    <a:lnTo>
                      <a:pt x="20" y="235"/>
                    </a:lnTo>
                    <a:lnTo>
                      <a:pt x="17" y="228"/>
                    </a:lnTo>
                    <a:lnTo>
                      <a:pt x="15" y="225"/>
                    </a:lnTo>
                    <a:lnTo>
                      <a:pt x="13" y="223"/>
                    </a:lnTo>
                    <a:lnTo>
                      <a:pt x="12" y="217"/>
                    </a:lnTo>
                    <a:lnTo>
                      <a:pt x="11" y="210"/>
                    </a:lnTo>
                    <a:lnTo>
                      <a:pt x="9" y="203"/>
                    </a:lnTo>
                    <a:lnTo>
                      <a:pt x="8" y="200"/>
                    </a:lnTo>
                    <a:lnTo>
                      <a:pt x="7" y="197"/>
                    </a:lnTo>
                    <a:lnTo>
                      <a:pt x="7" y="194"/>
                    </a:lnTo>
                    <a:lnTo>
                      <a:pt x="7" y="191"/>
                    </a:lnTo>
                    <a:lnTo>
                      <a:pt x="6" y="189"/>
                    </a:lnTo>
                    <a:lnTo>
                      <a:pt x="4" y="186"/>
                    </a:lnTo>
                    <a:lnTo>
                      <a:pt x="2" y="182"/>
                    </a:lnTo>
                    <a:lnTo>
                      <a:pt x="1" y="178"/>
                    </a:lnTo>
                    <a:lnTo>
                      <a:pt x="0" y="173"/>
                    </a:lnTo>
                    <a:lnTo>
                      <a:pt x="0" y="169"/>
                    </a:lnTo>
                    <a:lnTo>
                      <a:pt x="1" y="165"/>
                    </a:lnTo>
                    <a:lnTo>
                      <a:pt x="2" y="162"/>
                    </a:lnTo>
                    <a:lnTo>
                      <a:pt x="4" y="159"/>
                    </a:lnTo>
                    <a:lnTo>
                      <a:pt x="7" y="156"/>
                    </a:lnTo>
                    <a:lnTo>
                      <a:pt x="11" y="153"/>
                    </a:lnTo>
                    <a:lnTo>
                      <a:pt x="15" y="148"/>
                    </a:lnTo>
                    <a:lnTo>
                      <a:pt x="19" y="143"/>
                    </a:lnTo>
                    <a:lnTo>
                      <a:pt x="24" y="140"/>
                    </a:lnTo>
                    <a:lnTo>
                      <a:pt x="26" y="138"/>
                    </a:lnTo>
                    <a:lnTo>
                      <a:pt x="30" y="137"/>
                    </a:lnTo>
                    <a:lnTo>
                      <a:pt x="34" y="137"/>
                    </a:lnTo>
                    <a:lnTo>
                      <a:pt x="36" y="137"/>
                    </a:lnTo>
                    <a:lnTo>
                      <a:pt x="42" y="138"/>
                    </a:lnTo>
                    <a:lnTo>
                      <a:pt x="47" y="138"/>
                    </a:lnTo>
                    <a:lnTo>
                      <a:pt x="50" y="138"/>
                    </a:lnTo>
                    <a:lnTo>
                      <a:pt x="54" y="138"/>
                    </a:lnTo>
                    <a:lnTo>
                      <a:pt x="56" y="136"/>
                    </a:lnTo>
                    <a:lnTo>
                      <a:pt x="58" y="135"/>
                    </a:lnTo>
                    <a:lnTo>
                      <a:pt x="59" y="135"/>
                    </a:lnTo>
                    <a:lnTo>
                      <a:pt x="60" y="134"/>
                    </a:lnTo>
                    <a:lnTo>
                      <a:pt x="61" y="133"/>
                    </a:lnTo>
                    <a:lnTo>
                      <a:pt x="61" y="132"/>
                    </a:lnTo>
                    <a:lnTo>
                      <a:pt x="61" y="130"/>
                    </a:lnTo>
                    <a:lnTo>
                      <a:pt x="60" y="128"/>
                    </a:lnTo>
                    <a:lnTo>
                      <a:pt x="60" y="126"/>
                    </a:lnTo>
                    <a:lnTo>
                      <a:pt x="60" y="125"/>
                    </a:lnTo>
                    <a:lnTo>
                      <a:pt x="61" y="124"/>
                    </a:lnTo>
                    <a:lnTo>
                      <a:pt x="62" y="122"/>
                    </a:lnTo>
                    <a:lnTo>
                      <a:pt x="63" y="119"/>
                    </a:lnTo>
                    <a:lnTo>
                      <a:pt x="64" y="118"/>
                    </a:lnTo>
                    <a:lnTo>
                      <a:pt x="66" y="117"/>
                    </a:lnTo>
                    <a:lnTo>
                      <a:pt x="68" y="117"/>
                    </a:lnTo>
                    <a:lnTo>
                      <a:pt x="69" y="116"/>
                    </a:lnTo>
                    <a:lnTo>
                      <a:pt x="69" y="115"/>
                    </a:lnTo>
                    <a:lnTo>
                      <a:pt x="72" y="112"/>
                    </a:lnTo>
                    <a:lnTo>
                      <a:pt x="77" y="108"/>
                    </a:lnTo>
                    <a:lnTo>
                      <a:pt x="81" y="105"/>
                    </a:lnTo>
                    <a:lnTo>
                      <a:pt x="86" y="103"/>
                    </a:lnTo>
                    <a:lnTo>
                      <a:pt x="92" y="104"/>
                    </a:lnTo>
                    <a:lnTo>
                      <a:pt x="97" y="104"/>
                    </a:lnTo>
                    <a:lnTo>
                      <a:pt x="102" y="104"/>
                    </a:lnTo>
                    <a:lnTo>
                      <a:pt x="107" y="101"/>
                    </a:lnTo>
                    <a:lnTo>
                      <a:pt x="109" y="96"/>
                    </a:lnTo>
                    <a:lnTo>
                      <a:pt x="111" y="92"/>
                    </a:lnTo>
                    <a:lnTo>
                      <a:pt x="114" y="88"/>
                    </a:lnTo>
                    <a:lnTo>
                      <a:pt x="118" y="84"/>
                    </a:lnTo>
                    <a:lnTo>
                      <a:pt x="121" y="81"/>
                    </a:lnTo>
                    <a:lnTo>
                      <a:pt x="122" y="80"/>
                    </a:lnTo>
                    <a:lnTo>
                      <a:pt x="123" y="79"/>
                    </a:lnTo>
                    <a:lnTo>
                      <a:pt x="124" y="77"/>
                    </a:lnTo>
                    <a:lnTo>
                      <a:pt x="125" y="77"/>
                    </a:lnTo>
                    <a:lnTo>
                      <a:pt x="125" y="76"/>
                    </a:lnTo>
                    <a:lnTo>
                      <a:pt x="125" y="74"/>
                    </a:lnTo>
                    <a:lnTo>
                      <a:pt x="126" y="73"/>
                    </a:lnTo>
                    <a:lnTo>
                      <a:pt x="125" y="72"/>
                    </a:lnTo>
                    <a:lnTo>
                      <a:pt x="123" y="71"/>
                    </a:lnTo>
                    <a:lnTo>
                      <a:pt x="123" y="70"/>
                    </a:lnTo>
                    <a:lnTo>
                      <a:pt x="122" y="68"/>
                    </a:lnTo>
                    <a:lnTo>
                      <a:pt x="123" y="62"/>
                    </a:lnTo>
                    <a:lnTo>
                      <a:pt x="125" y="58"/>
                    </a:lnTo>
                    <a:lnTo>
                      <a:pt x="126" y="55"/>
                    </a:lnTo>
                    <a:lnTo>
                      <a:pt x="128" y="53"/>
                    </a:lnTo>
                    <a:lnTo>
                      <a:pt x="130" y="51"/>
                    </a:lnTo>
                    <a:lnTo>
                      <a:pt x="133" y="49"/>
                    </a:lnTo>
                    <a:lnTo>
                      <a:pt x="143" y="42"/>
                    </a:lnTo>
                    <a:lnTo>
                      <a:pt x="153" y="35"/>
                    </a:lnTo>
                    <a:lnTo>
                      <a:pt x="163" y="29"/>
                    </a:lnTo>
                    <a:lnTo>
                      <a:pt x="169" y="27"/>
                    </a:lnTo>
                    <a:lnTo>
                      <a:pt x="175" y="26"/>
                    </a:lnTo>
                    <a:lnTo>
                      <a:pt x="180" y="25"/>
                    </a:lnTo>
                    <a:lnTo>
                      <a:pt x="183" y="23"/>
                    </a:lnTo>
                    <a:lnTo>
                      <a:pt x="185" y="23"/>
                    </a:lnTo>
                    <a:lnTo>
                      <a:pt x="185" y="22"/>
                    </a:lnTo>
                    <a:lnTo>
                      <a:pt x="186" y="21"/>
                    </a:lnTo>
                    <a:lnTo>
                      <a:pt x="188" y="17"/>
                    </a:lnTo>
                    <a:lnTo>
                      <a:pt x="190" y="14"/>
                    </a:lnTo>
                    <a:lnTo>
                      <a:pt x="192" y="13"/>
                    </a:lnTo>
                    <a:lnTo>
                      <a:pt x="193" y="12"/>
                    </a:lnTo>
                    <a:lnTo>
                      <a:pt x="199" y="11"/>
                    </a:lnTo>
                    <a:lnTo>
                      <a:pt x="205" y="11"/>
                    </a:lnTo>
                    <a:lnTo>
                      <a:pt x="207" y="10"/>
                    </a:lnTo>
                    <a:lnTo>
                      <a:pt x="209" y="9"/>
                    </a:lnTo>
                    <a:lnTo>
                      <a:pt x="214" y="8"/>
                    </a:lnTo>
                    <a:lnTo>
                      <a:pt x="216" y="7"/>
                    </a:lnTo>
                    <a:lnTo>
                      <a:pt x="217" y="7"/>
                    </a:lnTo>
                    <a:lnTo>
                      <a:pt x="219" y="6"/>
                    </a:lnTo>
                    <a:lnTo>
                      <a:pt x="220" y="4"/>
                    </a:lnTo>
                    <a:lnTo>
                      <a:pt x="221" y="2"/>
                    </a:lnTo>
                    <a:lnTo>
                      <a:pt x="222" y="1"/>
                    </a:lnTo>
                    <a:lnTo>
                      <a:pt x="222" y="0"/>
                    </a:lnTo>
                    <a:lnTo>
                      <a:pt x="233" y="0"/>
                    </a:lnTo>
                    <a:lnTo>
                      <a:pt x="244" y="0"/>
                    </a:lnTo>
                    <a:lnTo>
                      <a:pt x="256" y="1"/>
                    </a:lnTo>
                    <a:lnTo>
                      <a:pt x="267" y="2"/>
                    </a:lnTo>
                    <a:lnTo>
                      <a:pt x="268" y="4"/>
                    </a:lnTo>
                    <a:lnTo>
                      <a:pt x="268" y="6"/>
                    </a:lnTo>
                    <a:lnTo>
                      <a:pt x="268" y="8"/>
                    </a:lnTo>
                    <a:lnTo>
                      <a:pt x="268" y="11"/>
                    </a:lnTo>
                    <a:lnTo>
                      <a:pt x="268" y="12"/>
                    </a:lnTo>
                    <a:lnTo>
                      <a:pt x="269" y="12"/>
                    </a:lnTo>
                    <a:lnTo>
                      <a:pt x="271" y="13"/>
                    </a:lnTo>
                    <a:lnTo>
                      <a:pt x="271" y="15"/>
                    </a:lnTo>
                    <a:lnTo>
                      <a:pt x="271" y="17"/>
                    </a:lnTo>
                    <a:lnTo>
                      <a:pt x="271" y="19"/>
                    </a:lnTo>
                    <a:lnTo>
                      <a:pt x="272" y="21"/>
                    </a:lnTo>
                    <a:lnTo>
                      <a:pt x="272" y="22"/>
                    </a:lnTo>
                    <a:lnTo>
                      <a:pt x="273" y="23"/>
                    </a:lnTo>
                    <a:lnTo>
                      <a:pt x="275" y="23"/>
                    </a:lnTo>
                    <a:lnTo>
                      <a:pt x="277" y="24"/>
                    </a:lnTo>
                    <a:lnTo>
                      <a:pt x="278" y="26"/>
                    </a:lnTo>
                    <a:lnTo>
                      <a:pt x="279" y="30"/>
                    </a:lnTo>
                    <a:lnTo>
                      <a:pt x="279" y="34"/>
                    </a:lnTo>
                    <a:lnTo>
                      <a:pt x="278" y="42"/>
                    </a:lnTo>
                    <a:lnTo>
                      <a:pt x="275" y="43"/>
                    </a:lnTo>
                    <a:lnTo>
                      <a:pt x="273" y="44"/>
                    </a:lnTo>
                    <a:lnTo>
                      <a:pt x="271" y="47"/>
                    </a:lnTo>
                    <a:lnTo>
                      <a:pt x="270" y="50"/>
                    </a:lnTo>
                    <a:lnTo>
                      <a:pt x="269" y="55"/>
                    </a:lnTo>
                    <a:lnTo>
                      <a:pt x="268" y="58"/>
                    </a:lnTo>
                    <a:lnTo>
                      <a:pt x="267" y="61"/>
                    </a:lnTo>
                    <a:lnTo>
                      <a:pt x="263" y="66"/>
                    </a:lnTo>
                    <a:lnTo>
                      <a:pt x="259" y="69"/>
                    </a:lnTo>
                    <a:lnTo>
                      <a:pt x="257" y="71"/>
                    </a:lnTo>
                    <a:lnTo>
                      <a:pt x="257" y="72"/>
                    </a:lnTo>
                    <a:lnTo>
                      <a:pt x="256" y="72"/>
                    </a:lnTo>
                    <a:lnTo>
                      <a:pt x="256" y="77"/>
                    </a:lnTo>
                    <a:lnTo>
                      <a:pt x="255" y="83"/>
                    </a:lnTo>
                    <a:lnTo>
                      <a:pt x="254" y="91"/>
                    </a:lnTo>
                    <a:lnTo>
                      <a:pt x="253" y="99"/>
                    </a:lnTo>
                    <a:lnTo>
                      <a:pt x="251" y="106"/>
                    </a:lnTo>
                    <a:lnTo>
                      <a:pt x="249" y="112"/>
                    </a:lnTo>
                    <a:lnTo>
                      <a:pt x="248" y="118"/>
                    </a:lnTo>
                    <a:lnTo>
                      <a:pt x="245" y="121"/>
                    </a:lnTo>
                    <a:lnTo>
                      <a:pt x="244" y="124"/>
                    </a:lnTo>
                    <a:lnTo>
                      <a:pt x="244" y="127"/>
                    </a:lnTo>
                    <a:lnTo>
                      <a:pt x="244" y="129"/>
                    </a:lnTo>
                    <a:lnTo>
                      <a:pt x="245" y="130"/>
                    </a:lnTo>
                    <a:lnTo>
                      <a:pt x="248" y="133"/>
                    </a:lnTo>
                    <a:lnTo>
                      <a:pt x="253" y="136"/>
                    </a:lnTo>
                    <a:lnTo>
                      <a:pt x="254" y="139"/>
                    </a:lnTo>
                    <a:lnTo>
                      <a:pt x="255" y="142"/>
                    </a:lnTo>
                    <a:lnTo>
                      <a:pt x="256" y="144"/>
                    </a:lnTo>
                    <a:lnTo>
                      <a:pt x="257" y="145"/>
                    </a:lnTo>
                    <a:lnTo>
                      <a:pt x="259" y="146"/>
                    </a:lnTo>
                    <a:lnTo>
                      <a:pt x="260" y="152"/>
                    </a:lnTo>
                    <a:lnTo>
                      <a:pt x="261" y="157"/>
                    </a:lnTo>
                    <a:lnTo>
                      <a:pt x="261" y="162"/>
                    </a:lnTo>
                    <a:lnTo>
                      <a:pt x="261" y="169"/>
                    </a:lnTo>
                    <a:lnTo>
                      <a:pt x="259" y="174"/>
                    </a:lnTo>
                    <a:lnTo>
                      <a:pt x="257" y="180"/>
                    </a:lnTo>
                    <a:lnTo>
                      <a:pt x="255" y="184"/>
                    </a:lnTo>
                    <a:lnTo>
                      <a:pt x="254" y="189"/>
                    </a:lnTo>
                    <a:lnTo>
                      <a:pt x="254" y="191"/>
                    </a:lnTo>
                    <a:lnTo>
                      <a:pt x="255" y="193"/>
                    </a:lnTo>
                    <a:lnTo>
                      <a:pt x="257" y="197"/>
                    </a:lnTo>
                    <a:lnTo>
                      <a:pt x="258" y="201"/>
                    </a:lnTo>
                    <a:lnTo>
                      <a:pt x="259" y="203"/>
                    </a:lnTo>
                    <a:lnTo>
                      <a:pt x="259" y="205"/>
                    </a:lnTo>
                    <a:lnTo>
                      <a:pt x="260" y="213"/>
                    </a:lnTo>
                    <a:lnTo>
                      <a:pt x="261" y="216"/>
                    </a:lnTo>
                    <a:lnTo>
                      <a:pt x="261" y="219"/>
                    </a:lnTo>
                    <a:lnTo>
                      <a:pt x="261" y="222"/>
                    </a:lnTo>
                    <a:lnTo>
                      <a:pt x="260" y="224"/>
                    </a:lnTo>
                    <a:lnTo>
                      <a:pt x="257" y="226"/>
                    </a:lnTo>
                    <a:lnTo>
                      <a:pt x="254" y="227"/>
                    </a:lnTo>
                    <a:lnTo>
                      <a:pt x="252" y="230"/>
                    </a:lnTo>
                    <a:lnTo>
                      <a:pt x="251" y="232"/>
                    </a:lnTo>
                    <a:lnTo>
                      <a:pt x="251" y="235"/>
                    </a:lnTo>
                    <a:lnTo>
                      <a:pt x="251" y="238"/>
                    </a:lnTo>
                    <a:lnTo>
                      <a:pt x="252" y="240"/>
                    </a:lnTo>
                    <a:lnTo>
                      <a:pt x="251" y="243"/>
                    </a:lnTo>
                    <a:lnTo>
                      <a:pt x="250" y="245"/>
                    </a:lnTo>
                    <a:lnTo>
                      <a:pt x="247" y="246"/>
                    </a:lnTo>
                    <a:lnTo>
                      <a:pt x="245" y="248"/>
                    </a:lnTo>
                    <a:lnTo>
                      <a:pt x="243" y="250"/>
                    </a:lnTo>
                    <a:lnTo>
                      <a:pt x="240" y="254"/>
                    </a:lnTo>
                    <a:lnTo>
                      <a:pt x="238" y="261"/>
                    </a:lnTo>
                    <a:lnTo>
                      <a:pt x="236" y="265"/>
                    </a:lnTo>
                    <a:lnTo>
                      <a:pt x="234" y="269"/>
                    </a:lnTo>
                    <a:lnTo>
                      <a:pt x="233" y="280"/>
                    </a:lnTo>
                    <a:lnTo>
                      <a:pt x="232" y="289"/>
                    </a:lnTo>
                    <a:lnTo>
                      <a:pt x="232" y="300"/>
                    </a:lnTo>
                    <a:lnTo>
                      <a:pt x="232" y="305"/>
                    </a:lnTo>
                    <a:lnTo>
                      <a:pt x="233" y="311"/>
                    </a:lnTo>
                    <a:lnTo>
                      <a:pt x="234" y="311"/>
                    </a:lnTo>
                    <a:lnTo>
                      <a:pt x="234" y="313"/>
                    </a:lnTo>
                    <a:lnTo>
                      <a:pt x="237" y="315"/>
                    </a:lnTo>
                    <a:lnTo>
                      <a:pt x="239" y="318"/>
                    </a:lnTo>
                    <a:lnTo>
                      <a:pt x="239" y="319"/>
                    </a:lnTo>
                    <a:lnTo>
                      <a:pt x="240" y="319"/>
                    </a:lnTo>
                    <a:lnTo>
                      <a:pt x="240" y="331"/>
                    </a:lnTo>
                    <a:lnTo>
                      <a:pt x="240" y="342"/>
                    </a:lnTo>
                    <a:lnTo>
                      <a:pt x="240" y="353"/>
                    </a:lnTo>
                    <a:lnTo>
                      <a:pt x="240" y="365"/>
                    </a:lnTo>
                    <a:lnTo>
                      <a:pt x="240" y="366"/>
                    </a:lnTo>
                    <a:lnTo>
                      <a:pt x="241" y="366"/>
                    </a:lnTo>
                    <a:lnTo>
                      <a:pt x="242" y="366"/>
                    </a:lnTo>
                    <a:lnTo>
                      <a:pt x="243" y="367"/>
                    </a:lnTo>
                    <a:lnTo>
                      <a:pt x="244" y="368"/>
                    </a:lnTo>
                    <a:lnTo>
                      <a:pt x="245" y="369"/>
                    </a:lnTo>
                    <a:lnTo>
                      <a:pt x="246" y="371"/>
                    </a:lnTo>
                    <a:lnTo>
                      <a:pt x="247" y="373"/>
                    </a:lnTo>
                    <a:lnTo>
                      <a:pt x="248" y="376"/>
                    </a:lnTo>
                    <a:lnTo>
                      <a:pt x="249" y="378"/>
                    </a:lnTo>
                    <a:lnTo>
                      <a:pt x="250" y="380"/>
                    </a:lnTo>
                    <a:lnTo>
                      <a:pt x="253" y="382"/>
                    </a:lnTo>
                    <a:lnTo>
                      <a:pt x="255" y="386"/>
                    </a:lnTo>
                    <a:lnTo>
                      <a:pt x="258" y="389"/>
                    </a:lnTo>
                    <a:lnTo>
                      <a:pt x="262" y="393"/>
                    </a:lnTo>
                    <a:lnTo>
                      <a:pt x="264" y="396"/>
                    </a:lnTo>
                    <a:lnTo>
                      <a:pt x="263" y="398"/>
                    </a:lnTo>
                    <a:lnTo>
                      <a:pt x="262" y="400"/>
                    </a:lnTo>
                    <a:lnTo>
                      <a:pt x="259" y="404"/>
                    </a:lnTo>
                    <a:lnTo>
                      <a:pt x="254" y="407"/>
                    </a:lnTo>
                    <a:lnTo>
                      <a:pt x="249" y="410"/>
                    </a:lnTo>
                    <a:lnTo>
                      <a:pt x="243" y="408"/>
                    </a:lnTo>
                    <a:lnTo>
                      <a:pt x="235" y="405"/>
                    </a:lnTo>
                    <a:lnTo>
                      <a:pt x="228" y="401"/>
                    </a:lnTo>
                    <a:lnTo>
                      <a:pt x="225" y="399"/>
                    </a:lnTo>
                    <a:lnTo>
                      <a:pt x="222" y="397"/>
                    </a:lnTo>
                    <a:lnTo>
                      <a:pt x="218" y="393"/>
                    </a:lnTo>
                    <a:lnTo>
                      <a:pt x="214" y="390"/>
                    </a:lnTo>
                    <a:lnTo>
                      <a:pt x="208" y="388"/>
                    </a:lnTo>
                    <a:lnTo>
                      <a:pt x="203" y="386"/>
                    </a:lnTo>
                    <a:lnTo>
                      <a:pt x="201" y="385"/>
                    </a:lnTo>
                    <a:lnTo>
                      <a:pt x="199" y="383"/>
                    </a:lnTo>
                    <a:lnTo>
                      <a:pt x="195" y="383"/>
                    </a:lnTo>
                    <a:lnTo>
                      <a:pt x="192" y="385"/>
                    </a:lnTo>
                    <a:lnTo>
                      <a:pt x="188" y="388"/>
                    </a:lnTo>
                    <a:lnTo>
                      <a:pt x="188" y="390"/>
                    </a:lnTo>
                    <a:lnTo>
                      <a:pt x="188" y="392"/>
                    </a:lnTo>
                    <a:lnTo>
                      <a:pt x="186" y="393"/>
                    </a:lnTo>
                    <a:lnTo>
                      <a:pt x="185" y="393"/>
                    </a:lnTo>
                    <a:lnTo>
                      <a:pt x="183" y="393"/>
                    </a:lnTo>
                    <a:lnTo>
                      <a:pt x="182" y="391"/>
                    </a:lnTo>
                    <a:lnTo>
                      <a:pt x="180" y="389"/>
                    </a:lnTo>
                    <a:lnTo>
                      <a:pt x="178" y="388"/>
                    </a:lnTo>
                    <a:lnTo>
                      <a:pt x="175" y="387"/>
                    </a:lnTo>
                    <a:lnTo>
                      <a:pt x="173" y="386"/>
                    </a:lnTo>
                    <a:lnTo>
                      <a:pt x="173" y="385"/>
                    </a:lnTo>
                    <a:lnTo>
                      <a:pt x="172" y="385"/>
                    </a:lnTo>
                    <a:lnTo>
                      <a:pt x="171" y="383"/>
                    </a:lnTo>
                    <a:lnTo>
                      <a:pt x="170" y="381"/>
                    </a:lnTo>
                    <a:lnTo>
                      <a:pt x="168" y="378"/>
                    </a:lnTo>
                    <a:lnTo>
                      <a:pt x="167" y="377"/>
                    </a:lnTo>
                    <a:lnTo>
                      <a:pt x="165" y="376"/>
                    </a:lnTo>
                    <a:lnTo>
                      <a:pt x="164" y="375"/>
                    </a:lnTo>
                    <a:lnTo>
                      <a:pt x="161" y="374"/>
                    </a:lnTo>
                    <a:lnTo>
                      <a:pt x="159" y="371"/>
                    </a:lnTo>
                    <a:lnTo>
                      <a:pt x="157" y="370"/>
                    </a:lnTo>
                    <a:lnTo>
                      <a:pt x="152" y="368"/>
                    </a:lnTo>
                    <a:lnTo>
                      <a:pt x="147" y="367"/>
                    </a:lnTo>
                    <a:lnTo>
                      <a:pt x="141" y="366"/>
                    </a:lnTo>
                  </a:path>
                </a:pathLst>
              </a:custGeom>
              <a:solidFill>
                <a:schemeClr val="bg1">
                  <a:lumMod val="85000"/>
                </a:schemeClr>
              </a:solidFill>
              <a:ln w="3175">
                <a:solidFill>
                  <a:schemeClr val="bg1"/>
                </a:solidFill>
                <a:round/>
                <a:headEnd/>
                <a:tailEnd/>
              </a:ln>
            </p:spPr>
            <p:txBody>
              <a:bodyPr wrap="none" anchor="ctr"/>
              <a:lstStyle/>
              <a:p>
                <a:pPr>
                  <a:defRPr/>
                </a:pPr>
                <a:endParaRPr lang="ru-RU" sz="2000">
                  <a:solidFill>
                    <a:prstClr val="white"/>
                  </a:solidFill>
                  <a:latin typeface="Calibri"/>
                </a:endParaRPr>
              </a:p>
            </p:txBody>
          </p:sp>
          <p:sp>
            <p:nvSpPr>
              <p:cNvPr id="60" name="Freeform 19"/>
              <p:cNvSpPr>
                <a:spLocks/>
              </p:cNvSpPr>
              <p:nvPr/>
            </p:nvSpPr>
            <p:spPr bwMode="auto">
              <a:xfrm>
                <a:off x="1888" y="1057"/>
                <a:ext cx="691" cy="739"/>
              </a:xfrm>
              <a:custGeom>
                <a:avLst/>
                <a:gdLst>
                  <a:gd name="T0" fmla="*/ 335 w 457"/>
                  <a:gd name="T1" fmla="*/ 334 h 440"/>
                  <a:gd name="T2" fmla="*/ 309 w 457"/>
                  <a:gd name="T3" fmla="*/ 338 h 440"/>
                  <a:gd name="T4" fmla="*/ 307 w 457"/>
                  <a:gd name="T5" fmla="*/ 341 h 440"/>
                  <a:gd name="T6" fmla="*/ 287 w 457"/>
                  <a:gd name="T7" fmla="*/ 345 h 440"/>
                  <a:gd name="T8" fmla="*/ 267 w 457"/>
                  <a:gd name="T9" fmla="*/ 372 h 440"/>
                  <a:gd name="T10" fmla="*/ 239 w 457"/>
                  <a:gd name="T11" fmla="*/ 387 h 440"/>
                  <a:gd name="T12" fmla="*/ 212 w 457"/>
                  <a:gd name="T13" fmla="*/ 406 h 440"/>
                  <a:gd name="T14" fmla="*/ 192 w 457"/>
                  <a:gd name="T15" fmla="*/ 408 h 440"/>
                  <a:gd name="T16" fmla="*/ 185 w 457"/>
                  <a:gd name="T17" fmla="*/ 388 h 440"/>
                  <a:gd name="T18" fmla="*/ 145 w 457"/>
                  <a:gd name="T19" fmla="*/ 388 h 440"/>
                  <a:gd name="T20" fmla="*/ 122 w 457"/>
                  <a:gd name="T21" fmla="*/ 396 h 440"/>
                  <a:gd name="T22" fmla="*/ 85 w 457"/>
                  <a:gd name="T23" fmla="*/ 415 h 440"/>
                  <a:gd name="T24" fmla="*/ 64 w 457"/>
                  <a:gd name="T25" fmla="*/ 426 h 440"/>
                  <a:gd name="T26" fmla="*/ 35 w 457"/>
                  <a:gd name="T27" fmla="*/ 431 h 440"/>
                  <a:gd name="T28" fmla="*/ 27 w 457"/>
                  <a:gd name="T29" fmla="*/ 393 h 440"/>
                  <a:gd name="T30" fmla="*/ 0 w 457"/>
                  <a:gd name="T31" fmla="*/ 380 h 440"/>
                  <a:gd name="T32" fmla="*/ 6 w 457"/>
                  <a:gd name="T33" fmla="*/ 361 h 440"/>
                  <a:gd name="T34" fmla="*/ 10 w 457"/>
                  <a:gd name="T35" fmla="*/ 341 h 440"/>
                  <a:gd name="T36" fmla="*/ 13 w 457"/>
                  <a:gd name="T37" fmla="*/ 322 h 440"/>
                  <a:gd name="T38" fmla="*/ 54 w 457"/>
                  <a:gd name="T39" fmla="*/ 302 h 440"/>
                  <a:gd name="T40" fmla="*/ 86 w 457"/>
                  <a:gd name="T41" fmla="*/ 299 h 440"/>
                  <a:gd name="T42" fmla="*/ 100 w 457"/>
                  <a:gd name="T43" fmla="*/ 293 h 440"/>
                  <a:gd name="T44" fmla="*/ 118 w 457"/>
                  <a:gd name="T45" fmla="*/ 309 h 440"/>
                  <a:gd name="T46" fmla="*/ 147 w 457"/>
                  <a:gd name="T47" fmla="*/ 280 h 440"/>
                  <a:gd name="T48" fmla="*/ 168 w 457"/>
                  <a:gd name="T49" fmla="*/ 254 h 440"/>
                  <a:gd name="T50" fmla="*/ 176 w 457"/>
                  <a:gd name="T51" fmla="*/ 241 h 440"/>
                  <a:gd name="T52" fmla="*/ 157 w 457"/>
                  <a:gd name="T53" fmla="*/ 223 h 440"/>
                  <a:gd name="T54" fmla="*/ 167 w 457"/>
                  <a:gd name="T55" fmla="*/ 204 h 440"/>
                  <a:gd name="T56" fmla="*/ 178 w 457"/>
                  <a:gd name="T57" fmla="*/ 187 h 440"/>
                  <a:gd name="T58" fmla="*/ 171 w 457"/>
                  <a:gd name="T59" fmla="*/ 178 h 440"/>
                  <a:gd name="T60" fmla="*/ 156 w 457"/>
                  <a:gd name="T61" fmla="*/ 150 h 440"/>
                  <a:gd name="T62" fmla="*/ 134 w 457"/>
                  <a:gd name="T63" fmla="*/ 139 h 440"/>
                  <a:gd name="T64" fmla="*/ 120 w 457"/>
                  <a:gd name="T65" fmla="*/ 146 h 440"/>
                  <a:gd name="T66" fmla="*/ 110 w 457"/>
                  <a:gd name="T67" fmla="*/ 140 h 440"/>
                  <a:gd name="T68" fmla="*/ 106 w 457"/>
                  <a:gd name="T69" fmla="*/ 122 h 440"/>
                  <a:gd name="T70" fmla="*/ 112 w 457"/>
                  <a:gd name="T71" fmla="*/ 114 h 440"/>
                  <a:gd name="T72" fmla="*/ 122 w 457"/>
                  <a:gd name="T73" fmla="*/ 90 h 440"/>
                  <a:gd name="T74" fmla="*/ 114 w 457"/>
                  <a:gd name="T75" fmla="*/ 65 h 440"/>
                  <a:gd name="T76" fmla="*/ 121 w 457"/>
                  <a:gd name="T77" fmla="*/ 39 h 440"/>
                  <a:gd name="T78" fmla="*/ 123 w 457"/>
                  <a:gd name="T79" fmla="*/ 22 h 440"/>
                  <a:gd name="T80" fmla="*/ 130 w 457"/>
                  <a:gd name="T81" fmla="*/ 1 h 440"/>
                  <a:gd name="T82" fmla="*/ 167 w 457"/>
                  <a:gd name="T83" fmla="*/ 5 h 440"/>
                  <a:gd name="T84" fmla="*/ 193 w 457"/>
                  <a:gd name="T85" fmla="*/ 10 h 440"/>
                  <a:gd name="T86" fmla="*/ 220 w 457"/>
                  <a:gd name="T87" fmla="*/ 17 h 440"/>
                  <a:gd name="T88" fmla="*/ 286 w 457"/>
                  <a:gd name="T89" fmla="*/ 29 h 440"/>
                  <a:gd name="T90" fmla="*/ 338 w 457"/>
                  <a:gd name="T91" fmla="*/ 41 h 440"/>
                  <a:gd name="T92" fmla="*/ 366 w 457"/>
                  <a:gd name="T93" fmla="*/ 53 h 440"/>
                  <a:gd name="T94" fmla="*/ 412 w 457"/>
                  <a:gd name="T95" fmla="*/ 81 h 440"/>
                  <a:gd name="T96" fmla="*/ 445 w 457"/>
                  <a:gd name="T97" fmla="*/ 100 h 440"/>
                  <a:gd name="T98" fmla="*/ 456 w 457"/>
                  <a:gd name="T99" fmla="*/ 118 h 440"/>
                  <a:gd name="T100" fmla="*/ 445 w 457"/>
                  <a:gd name="T101" fmla="*/ 127 h 440"/>
                  <a:gd name="T102" fmla="*/ 423 w 457"/>
                  <a:gd name="T103" fmla="*/ 141 h 440"/>
                  <a:gd name="T104" fmla="*/ 394 w 457"/>
                  <a:gd name="T105" fmla="*/ 169 h 440"/>
                  <a:gd name="T106" fmla="*/ 378 w 457"/>
                  <a:gd name="T107" fmla="*/ 199 h 440"/>
                  <a:gd name="T108" fmla="*/ 364 w 457"/>
                  <a:gd name="T109" fmla="*/ 244 h 440"/>
                  <a:gd name="T110" fmla="*/ 354 w 457"/>
                  <a:gd name="T111" fmla="*/ 307 h 4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7"/>
                  <a:gd name="T169" fmla="*/ 0 h 440"/>
                  <a:gd name="T170" fmla="*/ 457 w 457"/>
                  <a:gd name="T171" fmla="*/ 440 h 4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7" h="440">
                    <a:moveTo>
                      <a:pt x="351" y="325"/>
                    </a:moveTo>
                    <a:lnTo>
                      <a:pt x="345" y="329"/>
                    </a:lnTo>
                    <a:lnTo>
                      <a:pt x="341" y="331"/>
                    </a:lnTo>
                    <a:lnTo>
                      <a:pt x="339" y="333"/>
                    </a:lnTo>
                    <a:lnTo>
                      <a:pt x="338" y="334"/>
                    </a:lnTo>
                    <a:lnTo>
                      <a:pt x="336" y="334"/>
                    </a:lnTo>
                    <a:lnTo>
                      <a:pt x="335" y="334"/>
                    </a:lnTo>
                    <a:lnTo>
                      <a:pt x="332" y="333"/>
                    </a:lnTo>
                    <a:lnTo>
                      <a:pt x="328" y="332"/>
                    </a:lnTo>
                    <a:lnTo>
                      <a:pt x="322" y="333"/>
                    </a:lnTo>
                    <a:lnTo>
                      <a:pt x="318" y="333"/>
                    </a:lnTo>
                    <a:lnTo>
                      <a:pt x="315" y="335"/>
                    </a:lnTo>
                    <a:lnTo>
                      <a:pt x="311" y="337"/>
                    </a:lnTo>
                    <a:lnTo>
                      <a:pt x="309" y="338"/>
                    </a:lnTo>
                    <a:lnTo>
                      <a:pt x="306" y="339"/>
                    </a:lnTo>
                    <a:lnTo>
                      <a:pt x="306" y="340"/>
                    </a:lnTo>
                    <a:lnTo>
                      <a:pt x="305" y="341"/>
                    </a:lnTo>
                    <a:lnTo>
                      <a:pt x="306" y="341"/>
                    </a:lnTo>
                    <a:lnTo>
                      <a:pt x="308" y="341"/>
                    </a:lnTo>
                    <a:lnTo>
                      <a:pt x="308" y="340"/>
                    </a:lnTo>
                    <a:lnTo>
                      <a:pt x="307" y="341"/>
                    </a:lnTo>
                    <a:lnTo>
                      <a:pt x="305" y="341"/>
                    </a:lnTo>
                    <a:lnTo>
                      <a:pt x="303" y="341"/>
                    </a:lnTo>
                    <a:lnTo>
                      <a:pt x="299" y="342"/>
                    </a:lnTo>
                    <a:lnTo>
                      <a:pt x="295" y="343"/>
                    </a:lnTo>
                    <a:lnTo>
                      <a:pt x="292" y="344"/>
                    </a:lnTo>
                    <a:lnTo>
                      <a:pt x="289" y="345"/>
                    </a:lnTo>
                    <a:lnTo>
                      <a:pt x="287" y="345"/>
                    </a:lnTo>
                    <a:lnTo>
                      <a:pt x="282" y="350"/>
                    </a:lnTo>
                    <a:lnTo>
                      <a:pt x="277" y="355"/>
                    </a:lnTo>
                    <a:lnTo>
                      <a:pt x="276" y="359"/>
                    </a:lnTo>
                    <a:lnTo>
                      <a:pt x="274" y="363"/>
                    </a:lnTo>
                    <a:lnTo>
                      <a:pt x="272" y="367"/>
                    </a:lnTo>
                    <a:lnTo>
                      <a:pt x="269" y="370"/>
                    </a:lnTo>
                    <a:lnTo>
                      <a:pt x="267" y="372"/>
                    </a:lnTo>
                    <a:lnTo>
                      <a:pt x="264" y="373"/>
                    </a:lnTo>
                    <a:lnTo>
                      <a:pt x="261" y="374"/>
                    </a:lnTo>
                    <a:lnTo>
                      <a:pt x="259" y="376"/>
                    </a:lnTo>
                    <a:lnTo>
                      <a:pt x="254" y="379"/>
                    </a:lnTo>
                    <a:lnTo>
                      <a:pt x="249" y="382"/>
                    </a:lnTo>
                    <a:lnTo>
                      <a:pt x="244" y="385"/>
                    </a:lnTo>
                    <a:lnTo>
                      <a:pt x="239" y="387"/>
                    </a:lnTo>
                    <a:lnTo>
                      <a:pt x="234" y="391"/>
                    </a:lnTo>
                    <a:lnTo>
                      <a:pt x="227" y="396"/>
                    </a:lnTo>
                    <a:lnTo>
                      <a:pt x="222" y="399"/>
                    </a:lnTo>
                    <a:lnTo>
                      <a:pt x="216" y="402"/>
                    </a:lnTo>
                    <a:lnTo>
                      <a:pt x="214" y="405"/>
                    </a:lnTo>
                    <a:lnTo>
                      <a:pt x="213" y="405"/>
                    </a:lnTo>
                    <a:lnTo>
                      <a:pt x="212" y="406"/>
                    </a:lnTo>
                    <a:lnTo>
                      <a:pt x="209" y="407"/>
                    </a:lnTo>
                    <a:lnTo>
                      <a:pt x="205" y="408"/>
                    </a:lnTo>
                    <a:lnTo>
                      <a:pt x="203" y="409"/>
                    </a:lnTo>
                    <a:lnTo>
                      <a:pt x="200" y="410"/>
                    </a:lnTo>
                    <a:lnTo>
                      <a:pt x="199" y="410"/>
                    </a:lnTo>
                    <a:lnTo>
                      <a:pt x="194" y="409"/>
                    </a:lnTo>
                    <a:lnTo>
                      <a:pt x="192" y="408"/>
                    </a:lnTo>
                    <a:lnTo>
                      <a:pt x="191" y="407"/>
                    </a:lnTo>
                    <a:lnTo>
                      <a:pt x="190" y="405"/>
                    </a:lnTo>
                    <a:lnTo>
                      <a:pt x="189" y="403"/>
                    </a:lnTo>
                    <a:lnTo>
                      <a:pt x="189" y="396"/>
                    </a:lnTo>
                    <a:lnTo>
                      <a:pt x="188" y="393"/>
                    </a:lnTo>
                    <a:lnTo>
                      <a:pt x="186" y="390"/>
                    </a:lnTo>
                    <a:lnTo>
                      <a:pt x="185" y="388"/>
                    </a:lnTo>
                    <a:lnTo>
                      <a:pt x="182" y="387"/>
                    </a:lnTo>
                    <a:lnTo>
                      <a:pt x="175" y="386"/>
                    </a:lnTo>
                    <a:lnTo>
                      <a:pt x="167" y="386"/>
                    </a:lnTo>
                    <a:lnTo>
                      <a:pt x="156" y="386"/>
                    </a:lnTo>
                    <a:lnTo>
                      <a:pt x="147" y="386"/>
                    </a:lnTo>
                    <a:lnTo>
                      <a:pt x="146" y="387"/>
                    </a:lnTo>
                    <a:lnTo>
                      <a:pt x="145" y="388"/>
                    </a:lnTo>
                    <a:lnTo>
                      <a:pt x="144" y="391"/>
                    </a:lnTo>
                    <a:lnTo>
                      <a:pt x="140" y="392"/>
                    </a:lnTo>
                    <a:lnTo>
                      <a:pt x="135" y="393"/>
                    </a:lnTo>
                    <a:lnTo>
                      <a:pt x="132" y="393"/>
                    </a:lnTo>
                    <a:lnTo>
                      <a:pt x="131" y="393"/>
                    </a:lnTo>
                    <a:lnTo>
                      <a:pt x="130" y="393"/>
                    </a:lnTo>
                    <a:lnTo>
                      <a:pt x="122" y="396"/>
                    </a:lnTo>
                    <a:lnTo>
                      <a:pt x="114" y="398"/>
                    </a:lnTo>
                    <a:lnTo>
                      <a:pt x="113" y="401"/>
                    </a:lnTo>
                    <a:lnTo>
                      <a:pt x="110" y="405"/>
                    </a:lnTo>
                    <a:lnTo>
                      <a:pt x="105" y="409"/>
                    </a:lnTo>
                    <a:lnTo>
                      <a:pt x="98" y="411"/>
                    </a:lnTo>
                    <a:lnTo>
                      <a:pt x="91" y="412"/>
                    </a:lnTo>
                    <a:lnTo>
                      <a:pt x="85" y="415"/>
                    </a:lnTo>
                    <a:lnTo>
                      <a:pt x="79" y="416"/>
                    </a:lnTo>
                    <a:lnTo>
                      <a:pt x="78" y="418"/>
                    </a:lnTo>
                    <a:lnTo>
                      <a:pt x="75" y="420"/>
                    </a:lnTo>
                    <a:lnTo>
                      <a:pt x="72" y="421"/>
                    </a:lnTo>
                    <a:lnTo>
                      <a:pt x="71" y="421"/>
                    </a:lnTo>
                    <a:lnTo>
                      <a:pt x="70" y="421"/>
                    </a:lnTo>
                    <a:lnTo>
                      <a:pt x="64" y="426"/>
                    </a:lnTo>
                    <a:lnTo>
                      <a:pt x="59" y="432"/>
                    </a:lnTo>
                    <a:lnTo>
                      <a:pt x="53" y="436"/>
                    </a:lnTo>
                    <a:lnTo>
                      <a:pt x="46" y="439"/>
                    </a:lnTo>
                    <a:lnTo>
                      <a:pt x="42" y="438"/>
                    </a:lnTo>
                    <a:lnTo>
                      <a:pt x="39" y="436"/>
                    </a:lnTo>
                    <a:lnTo>
                      <a:pt x="37" y="434"/>
                    </a:lnTo>
                    <a:lnTo>
                      <a:pt x="35" y="431"/>
                    </a:lnTo>
                    <a:lnTo>
                      <a:pt x="34" y="426"/>
                    </a:lnTo>
                    <a:lnTo>
                      <a:pt x="34" y="421"/>
                    </a:lnTo>
                    <a:lnTo>
                      <a:pt x="34" y="411"/>
                    </a:lnTo>
                    <a:lnTo>
                      <a:pt x="33" y="406"/>
                    </a:lnTo>
                    <a:lnTo>
                      <a:pt x="32" y="401"/>
                    </a:lnTo>
                    <a:lnTo>
                      <a:pt x="30" y="397"/>
                    </a:lnTo>
                    <a:lnTo>
                      <a:pt x="27" y="393"/>
                    </a:lnTo>
                    <a:lnTo>
                      <a:pt x="24" y="389"/>
                    </a:lnTo>
                    <a:lnTo>
                      <a:pt x="20" y="387"/>
                    </a:lnTo>
                    <a:lnTo>
                      <a:pt x="15" y="386"/>
                    </a:lnTo>
                    <a:lnTo>
                      <a:pt x="9" y="385"/>
                    </a:lnTo>
                    <a:lnTo>
                      <a:pt x="4" y="381"/>
                    </a:lnTo>
                    <a:lnTo>
                      <a:pt x="2" y="381"/>
                    </a:lnTo>
                    <a:lnTo>
                      <a:pt x="0" y="380"/>
                    </a:lnTo>
                    <a:lnTo>
                      <a:pt x="1" y="375"/>
                    </a:lnTo>
                    <a:lnTo>
                      <a:pt x="1" y="369"/>
                    </a:lnTo>
                    <a:lnTo>
                      <a:pt x="4" y="369"/>
                    </a:lnTo>
                    <a:lnTo>
                      <a:pt x="4" y="368"/>
                    </a:lnTo>
                    <a:lnTo>
                      <a:pt x="5" y="368"/>
                    </a:lnTo>
                    <a:lnTo>
                      <a:pt x="6" y="365"/>
                    </a:lnTo>
                    <a:lnTo>
                      <a:pt x="6" y="361"/>
                    </a:lnTo>
                    <a:lnTo>
                      <a:pt x="6" y="355"/>
                    </a:lnTo>
                    <a:lnTo>
                      <a:pt x="7" y="351"/>
                    </a:lnTo>
                    <a:lnTo>
                      <a:pt x="7" y="349"/>
                    </a:lnTo>
                    <a:lnTo>
                      <a:pt x="9" y="347"/>
                    </a:lnTo>
                    <a:lnTo>
                      <a:pt x="12" y="345"/>
                    </a:lnTo>
                    <a:lnTo>
                      <a:pt x="11" y="342"/>
                    </a:lnTo>
                    <a:lnTo>
                      <a:pt x="10" y="341"/>
                    </a:lnTo>
                    <a:lnTo>
                      <a:pt x="9" y="339"/>
                    </a:lnTo>
                    <a:lnTo>
                      <a:pt x="7" y="338"/>
                    </a:lnTo>
                    <a:lnTo>
                      <a:pt x="6" y="336"/>
                    </a:lnTo>
                    <a:lnTo>
                      <a:pt x="5" y="334"/>
                    </a:lnTo>
                    <a:lnTo>
                      <a:pt x="7" y="331"/>
                    </a:lnTo>
                    <a:lnTo>
                      <a:pt x="8" y="327"/>
                    </a:lnTo>
                    <a:lnTo>
                      <a:pt x="13" y="322"/>
                    </a:lnTo>
                    <a:lnTo>
                      <a:pt x="19" y="319"/>
                    </a:lnTo>
                    <a:lnTo>
                      <a:pt x="27" y="316"/>
                    </a:lnTo>
                    <a:lnTo>
                      <a:pt x="35" y="312"/>
                    </a:lnTo>
                    <a:lnTo>
                      <a:pt x="43" y="310"/>
                    </a:lnTo>
                    <a:lnTo>
                      <a:pt x="47" y="306"/>
                    </a:lnTo>
                    <a:lnTo>
                      <a:pt x="50" y="303"/>
                    </a:lnTo>
                    <a:lnTo>
                      <a:pt x="54" y="302"/>
                    </a:lnTo>
                    <a:lnTo>
                      <a:pt x="58" y="302"/>
                    </a:lnTo>
                    <a:lnTo>
                      <a:pt x="63" y="302"/>
                    </a:lnTo>
                    <a:lnTo>
                      <a:pt x="68" y="302"/>
                    </a:lnTo>
                    <a:lnTo>
                      <a:pt x="74" y="303"/>
                    </a:lnTo>
                    <a:lnTo>
                      <a:pt x="81" y="303"/>
                    </a:lnTo>
                    <a:lnTo>
                      <a:pt x="84" y="300"/>
                    </a:lnTo>
                    <a:lnTo>
                      <a:pt x="86" y="299"/>
                    </a:lnTo>
                    <a:lnTo>
                      <a:pt x="87" y="298"/>
                    </a:lnTo>
                    <a:lnTo>
                      <a:pt x="88" y="297"/>
                    </a:lnTo>
                    <a:lnTo>
                      <a:pt x="91" y="297"/>
                    </a:lnTo>
                    <a:lnTo>
                      <a:pt x="92" y="297"/>
                    </a:lnTo>
                    <a:lnTo>
                      <a:pt x="95" y="296"/>
                    </a:lnTo>
                    <a:lnTo>
                      <a:pt x="98" y="294"/>
                    </a:lnTo>
                    <a:lnTo>
                      <a:pt x="100" y="293"/>
                    </a:lnTo>
                    <a:lnTo>
                      <a:pt x="102" y="293"/>
                    </a:lnTo>
                    <a:lnTo>
                      <a:pt x="105" y="295"/>
                    </a:lnTo>
                    <a:lnTo>
                      <a:pt x="108" y="300"/>
                    </a:lnTo>
                    <a:lnTo>
                      <a:pt x="110" y="302"/>
                    </a:lnTo>
                    <a:lnTo>
                      <a:pt x="113" y="304"/>
                    </a:lnTo>
                    <a:lnTo>
                      <a:pt x="116" y="307"/>
                    </a:lnTo>
                    <a:lnTo>
                      <a:pt x="118" y="309"/>
                    </a:lnTo>
                    <a:lnTo>
                      <a:pt x="123" y="313"/>
                    </a:lnTo>
                    <a:lnTo>
                      <a:pt x="126" y="308"/>
                    </a:lnTo>
                    <a:lnTo>
                      <a:pt x="128" y="302"/>
                    </a:lnTo>
                    <a:lnTo>
                      <a:pt x="129" y="295"/>
                    </a:lnTo>
                    <a:lnTo>
                      <a:pt x="133" y="290"/>
                    </a:lnTo>
                    <a:lnTo>
                      <a:pt x="140" y="285"/>
                    </a:lnTo>
                    <a:lnTo>
                      <a:pt x="147" y="280"/>
                    </a:lnTo>
                    <a:lnTo>
                      <a:pt x="154" y="275"/>
                    </a:lnTo>
                    <a:lnTo>
                      <a:pt x="160" y="269"/>
                    </a:lnTo>
                    <a:lnTo>
                      <a:pt x="161" y="266"/>
                    </a:lnTo>
                    <a:lnTo>
                      <a:pt x="161" y="264"/>
                    </a:lnTo>
                    <a:lnTo>
                      <a:pt x="163" y="261"/>
                    </a:lnTo>
                    <a:lnTo>
                      <a:pt x="165" y="258"/>
                    </a:lnTo>
                    <a:lnTo>
                      <a:pt x="168" y="254"/>
                    </a:lnTo>
                    <a:lnTo>
                      <a:pt x="170" y="252"/>
                    </a:lnTo>
                    <a:lnTo>
                      <a:pt x="172" y="249"/>
                    </a:lnTo>
                    <a:lnTo>
                      <a:pt x="173" y="247"/>
                    </a:lnTo>
                    <a:lnTo>
                      <a:pt x="174" y="246"/>
                    </a:lnTo>
                    <a:lnTo>
                      <a:pt x="175" y="245"/>
                    </a:lnTo>
                    <a:lnTo>
                      <a:pt x="175" y="242"/>
                    </a:lnTo>
                    <a:lnTo>
                      <a:pt x="176" y="241"/>
                    </a:lnTo>
                    <a:lnTo>
                      <a:pt x="177" y="239"/>
                    </a:lnTo>
                    <a:lnTo>
                      <a:pt x="176" y="235"/>
                    </a:lnTo>
                    <a:lnTo>
                      <a:pt x="174" y="233"/>
                    </a:lnTo>
                    <a:lnTo>
                      <a:pt x="172" y="230"/>
                    </a:lnTo>
                    <a:lnTo>
                      <a:pt x="168" y="228"/>
                    </a:lnTo>
                    <a:lnTo>
                      <a:pt x="161" y="225"/>
                    </a:lnTo>
                    <a:lnTo>
                      <a:pt x="157" y="223"/>
                    </a:lnTo>
                    <a:lnTo>
                      <a:pt x="154" y="222"/>
                    </a:lnTo>
                    <a:lnTo>
                      <a:pt x="154" y="217"/>
                    </a:lnTo>
                    <a:lnTo>
                      <a:pt x="154" y="213"/>
                    </a:lnTo>
                    <a:lnTo>
                      <a:pt x="158" y="210"/>
                    </a:lnTo>
                    <a:lnTo>
                      <a:pt x="163" y="208"/>
                    </a:lnTo>
                    <a:lnTo>
                      <a:pt x="165" y="205"/>
                    </a:lnTo>
                    <a:lnTo>
                      <a:pt x="167" y="204"/>
                    </a:lnTo>
                    <a:lnTo>
                      <a:pt x="170" y="203"/>
                    </a:lnTo>
                    <a:lnTo>
                      <a:pt x="174" y="202"/>
                    </a:lnTo>
                    <a:lnTo>
                      <a:pt x="178" y="197"/>
                    </a:lnTo>
                    <a:lnTo>
                      <a:pt x="178" y="194"/>
                    </a:lnTo>
                    <a:lnTo>
                      <a:pt x="179" y="192"/>
                    </a:lnTo>
                    <a:lnTo>
                      <a:pt x="178" y="190"/>
                    </a:lnTo>
                    <a:lnTo>
                      <a:pt x="178" y="187"/>
                    </a:lnTo>
                    <a:lnTo>
                      <a:pt x="175" y="185"/>
                    </a:lnTo>
                    <a:lnTo>
                      <a:pt x="172" y="184"/>
                    </a:lnTo>
                    <a:lnTo>
                      <a:pt x="171" y="182"/>
                    </a:lnTo>
                    <a:lnTo>
                      <a:pt x="171" y="181"/>
                    </a:lnTo>
                    <a:lnTo>
                      <a:pt x="170" y="180"/>
                    </a:lnTo>
                    <a:lnTo>
                      <a:pt x="171" y="179"/>
                    </a:lnTo>
                    <a:lnTo>
                      <a:pt x="171" y="178"/>
                    </a:lnTo>
                    <a:lnTo>
                      <a:pt x="171" y="176"/>
                    </a:lnTo>
                    <a:lnTo>
                      <a:pt x="168" y="170"/>
                    </a:lnTo>
                    <a:lnTo>
                      <a:pt x="165" y="163"/>
                    </a:lnTo>
                    <a:lnTo>
                      <a:pt x="162" y="158"/>
                    </a:lnTo>
                    <a:lnTo>
                      <a:pt x="160" y="156"/>
                    </a:lnTo>
                    <a:lnTo>
                      <a:pt x="157" y="155"/>
                    </a:lnTo>
                    <a:lnTo>
                      <a:pt x="156" y="150"/>
                    </a:lnTo>
                    <a:lnTo>
                      <a:pt x="154" y="146"/>
                    </a:lnTo>
                    <a:lnTo>
                      <a:pt x="151" y="143"/>
                    </a:lnTo>
                    <a:lnTo>
                      <a:pt x="147" y="140"/>
                    </a:lnTo>
                    <a:lnTo>
                      <a:pt x="143" y="140"/>
                    </a:lnTo>
                    <a:lnTo>
                      <a:pt x="139" y="139"/>
                    </a:lnTo>
                    <a:lnTo>
                      <a:pt x="135" y="139"/>
                    </a:lnTo>
                    <a:lnTo>
                      <a:pt x="134" y="139"/>
                    </a:lnTo>
                    <a:lnTo>
                      <a:pt x="133" y="139"/>
                    </a:lnTo>
                    <a:lnTo>
                      <a:pt x="130" y="139"/>
                    </a:lnTo>
                    <a:lnTo>
                      <a:pt x="127" y="140"/>
                    </a:lnTo>
                    <a:lnTo>
                      <a:pt x="126" y="142"/>
                    </a:lnTo>
                    <a:lnTo>
                      <a:pt x="124" y="144"/>
                    </a:lnTo>
                    <a:lnTo>
                      <a:pt x="122" y="145"/>
                    </a:lnTo>
                    <a:lnTo>
                      <a:pt x="120" y="146"/>
                    </a:lnTo>
                    <a:lnTo>
                      <a:pt x="118" y="146"/>
                    </a:lnTo>
                    <a:lnTo>
                      <a:pt x="117" y="146"/>
                    </a:lnTo>
                    <a:lnTo>
                      <a:pt x="113" y="145"/>
                    </a:lnTo>
                    <a:lnTo>
                      <a:pt x="111" y="144"/>
                    </a:lnTo>
                    <a:lnTo>
                      <a:pt x="110" y="143"/>
                    </a:lnTo>
                    <a:lnTo>
                      <a:pt x="110" y="142"/>
                    </a:lnTo>
                    <a:lnTo>
                      <a:pt x="110" y="140"/>
                    </a:lnTo>
                    <a:lnTo>
                      <a:pt x="110" y="139"/>
                    </a:lnTo>
                    <a:lnTo>
                      <a:pt x="109" y="139"/>
                    </a:lnTo>
                    <a:lnTo>
                      <a:pt x="106" y="139"/>
                    </a:lnTo>
                    <a:lnTo>
                      <a:pt x="106" y="132"/>
                    </a:lnTo>
                    <a:lnTo>
                      <a:pt x="106" y="128"/>
                    </a:lnTo>
                    <a:lnTo>
                      <a:pt x="106" y="124"/>
                    </a:lnTo>
                    <a:lnTo>
                      <a:pt x="106" y="122"/>
                    </a:lnTo>
                    <a:lnTo>
                      <a:pt x="107" y="120"/>
                    </a:lnTo>
                    <a:lnTo>
                      <a:pt x="107" y="118"/>
                    </a:lnTo>
                    <a:lnTo>
                      <a:pt x="109" y="117"/>
                    </a:lnTo>
                    <a:lnTo>
                      <a:pt x="110" y="115"/>
                    </a:lnTo>
                    <a:lnTo>
                      <a:pt x="112" y="114"/>
                    </a:lnTo>
                    <a:lnTo>
                      <a:pt x="113" y="111"/>
                    </a:lnTo>
                    <a:lnTo>
                      <a:pt x="113" y="108"/>
                    </a:lnTo>
                    <a:lnTo>
                      <a:pt x="114" y="106"/>
                    </a:lnTo>
                    <a:lnTo>
                      <a:pt x="115" y="103"/>
                    </a:lnTo>
                    <a:lnTo>
                      <a:pt x="117" y="101"/>
                    </a:lnTo>
                    <a:lnTo>
                      <a:pt x="121" y="97"/>
                    </a:lnTo>
                    <a:lnTo>
                      <a:pt x="122" y="90"/>
                    </a:lnTo>
                    <a:lnTo>
                      <a:pt x="124" y="84"/>
                    </a:lnTo>
                    <a:lnTo>
                      <a:pt x="124" y="81"/>
                    </a:lnTo>
                    <a:lnTo>
                      <a:pt x="123" y="78"/>
                    </a:lnTo>
                    <a:lnTo>
                      <a:pt x="121" y="75"/>
                    </a:lnTo>
                    <a:lnTo>
                      <a:pt x="118" y="73"/>
                    </a:lnTo>
                    <a:lnTo>
                      <a:pt x="116" y="70"/>
                    </a:lnTo>
                    <a:lnTo>
                      <a:pt x="114" y="65"/>
                    </a:lnTo>
                    <a:lnTo>
                      <a:pt x="113" y="60"/>
                    </a:lnTo>
                    <a:lnTo>
                      <a:pt x="112" y="56"/>
                    </a:lnTo>
                    <a:lnTo>
                      <a:pt x="112" y="51"/>
                    </a:lnTo>
                    <a:lnTo>
                      <a:pt x="113" y="48"/>
                    </a:lnTo>
                    <a:lnTo>
                      <a:pt x="116" y="45"/>
                    </a:lnTo>
                    <a:lnTo>
                      <a:pt x="119" y="43"/>
                    </a:lnTo>
                    <a:lnTo>
                      <a:pt x="121" y="39"/>
                    </a:lnTo>
                    <a:lnTo>
                      <a:pt x="124" y="36"/>
                    </a:lnTo>
                    <a:lnTo>
                      <a:pt x="124" y="35"/>
                    </a:lnTo>
                    <a:lnTo>
                      <a:pt x="124" y="34"/>
                    </a:lnTo>
                    <a:lnTo>
                      <a:pt x="124" y="32"/>
                    </a:lnTo>
                    <a:lnTo>
                      <a:pt x="124" y="30"/>
                    </a:lnTo>
                    <a:lnTo>
                      <a:pt x="124" y="27"/>
                    </a:lnTo>
                    <a:lnTo>
                      <a:pt x="123" y="22"/>
                    </a:lnTo>
                    <a:lnTo>
                      <a:pt x="126" y="16"/>
                    </a:lnTo>
                    <a:lnTo>
                      <a:pt x="129" y="10"/>
                    </a:lnTo>
                    <a:lnTo>
                      <a:pt x="129" y="7"/>
                    </a:lnTo>
                    <a:lnTo>
                      <a:pt x="129" y="6"/>
                    </a:lnTo>
                    <a:lnTo>
                      <a:pt x="130" y="4"/>
                    </a:lnTo>
                    <a:lnTo>
                      <a:pt x="130" y="3"/>
                    </a:lnTo>
                    <a:lnTo>
                      <a:pt x="130" y="1"/>
                    </a:lnTo>
                    <a:lnTo>
                      <a:pt x="130" y="0"/>
                    </a:lnTo>
                    <a:lnTo>
                      <a:pt x="148" y="0"/>
                    </a:lnTo>
                    <a:lnTo>
                      <a:pt x="156" y="0"/>
                    </a:lnTo>
                    <a:lnTo>
                      <a:pt x="165" y="1"/>
                    </a:lnTo>
                    <a:lnTo>
                      <a:pt x="166" y="2"/>
                    </a:lnTo>
                    <a:lnTo>
                      <a:pt x="166" y="3"/>
                    </a:lnTo>
                    <a:lnTo>
                      <a:pt x="167" y="5"/>
                    </a:lnTo>
                    <a:lnTo>
                      <a:pt x="169" y="7"/>
                    </a:lnTo>
                    <a:lnTo>
                      <a:pt x="171" y="7"/>
                    </a:lnTo>
                    <a:lnTo>
                      <a:pt x="176" y="7"/>
                    </a:lnTo>
                    <a:lnTo>
                      <a:pt x="181" y="7"/>
                    </a:lnTo>
                    <a:lnTo>
                      <a:pt x="187" y="7"/>
                    </a:lnTo>
                    <a:lnTo>
                      <a:pt x="190" y="9"/>
                    </a:lnTo>
                    <a:lnTo>
                      <a:pt x="193" y="10"/>
                    </a:lnTo>
                    <a:lnTo>
                      <a:pt x="198" y="12"/>
                    </a:lnTo>
                    <a:lnTo>
                      <a:pt x="204" y="12"/>
                    </a:lnTo>
                    <a:lnTo>
                      <a:pt x="208" y="12"/>
                    </a:lnTo>
                    <a:lnTo>
                      <a:pt x="212" y="12"/>
                    </a:lnTo>
                    <a:lnTo>
                      <a:pt x="215" y="15"/>
                    </a:lnTo>
                    <a:lnTo>
                      <a:pt x="217" y="16"/>
                    </a:lnTo>
                    <a:lnTo>
                      <a:pt x="220" y="17"/>
                    </a:lnTo>
                    <a:lnTo>
                      <a:pt x="224" y="17"/>
                    </a:lnTo>
                    <a:lnTo>
                      <a:pt x="233" y="19"/>
                    </a:lnTo>
                    <a:lnTo>
                      <a:pt x="241" y="20"/>
                    </a:lnTo>
                    <a:lnTo>
                      <a:pt x="256" y="24"/>
                    </a:lnTo>
                    <a:lnTo>
                      <a:pt x="271" y="27"/>
                    </a:lnTo>
                    <a:lnTo>
                      <a:pt x="278" y="29"/>
                    </a:lnTo>
                    <a:lnTo>
                      <a:pt x="286" y="29"/>
                    </a:lnTo>
                    <a:lnTo>
                      <a:pt x="289" y="31"/>
                    </a:lnTo>
                    <a:lnTo>
                      <a:pt x="291" y="34"/>
                    </a:lnTo>
                    <a:lnTo>
                      <a:pt x="297" y="35"/>
                    </a:lnTo>
                    <a:lnTo>
                      <a:pt x="303" y="35"/>
                    </a:lnTo>
                    <a:lnTo>
                      <a:pt x="312" y="35"/>
                    </a:lnTo>
                    <a:lnTo>
                      <a:pt x="325" y="39"/>
                    </a:lnTo>
                    <a:lnTo>
                      <a:pt x="338" y="41"/>
                    </a:lnTo>
                    <a:lnTo>
                      <a:pt x="343" y="44"/>
                    </a:lnTo>
                    <a:lnTo>
                      <a:pt x="348" y="45"/>
                    </a:lnTo>
                    <a:lnTo>
                      <a:pt x="353" y="46"/>
                    </a:lnTo>
                    <a:lnTo>
                      <a:pt x="360" y="46"/>
                    </a:lnTo>
                    <a:lnTo>
                      <a:pt x="361" y="49"/>
                    </a:lnTo>
                    <a:lnTo>
                      <a:pt x="363" y="51"/>
                    </a:lnTo>
                    <a:lnTo>
                      <a:pt x="366" y="53"/>
                    </a:lnTo>
                    <a:lnTo>
                      <a:pt x="371" y="54"/>
                    </a:lnTo>
                    <a:lnTo>
                      <a:pt x="377" y="55"/>
                    </a:lnTo>
                    <a:lnTo>
                      <a:pt x="382" y="60"/>
                    </a:lnTo>
                    <a:lnTo>
                      <a:pt x="386" y="65"/>
                    </a:lnTo>
                    <a:lnTo>
                      <a:pt x="395" y="73"/>
                    </a:lnTo>
                    <a:lnTo>
                      <a:pt x="406" y="79"/>
                    </a:lnTo>
                    <a:lnTo>
                      <a:pt x="412" y="81"/>
                    </a:lnTo>
                    <a:lnTo>
                      <a:pt x="418" y="83"/>
                    </a:lnTo>
                    <a:lnTo>
                      <a:pt x="423" y="86"/>
                    </a:lnTo>
                    <a:lnTo>
                      <a:pt x="430" y="90"/>
                    </a:lnTo>
                    <a:lnTo>
                      <a:pt x="436" y="92"/>
                    </a:lnTo>
                    <a:lnTo>
                      <a:pt x="442" y="94"/>
                    </a:lnTo>
                    <a:lnTo>
                      <a:pt x="444" y="97"/>
                    </a:lnTo>
                    <a:lnTo>
                      <a:pt x="445" y="100"/>
                    </a:lnTo>
                    <a:lnTo>
                      <a:pt x="447" y="103"/>
                    </a:lnTo>
                    <a:lnTo>
                      <a:pt x="449" y="106"/>
                    </a:lnTo>
                    <a:lnTo>
                      <a:pt x="450" y="109"/>
                    </a:lnTo>
                    <a:lnTo>
                      <a:pt x="453" y="113"/>
                    </a:lnTo>
                    <a:lnTo>
                      <a:pt x="456" y="115"/>
                    </a:lnTo>
                    <a:lnTo>
                      <a:pt x="456" y="117"/>
                    </a:lnTo>
                    <a:lnTo>
                      <a:pt x="456" y="118"/>
                    </a:lnTo>
                    <a:lnTo>
                      <a:pt x="456" y="120"/>
                    </a:lnTo>
                    <a:lnTo>
                      <a:pt x="456" y="121"/>
                    </a:lnTo>
                    <a:lnTo>
                      <a:pt x="455" y="122"/>
                    </a:lnTo>
                    <a:lnTo>
                      <a:pt x="454" y="122"/>
                    </a:lnTo>
                    <a:lnTo>
                      <a:pt x="452" y="124"/>
                    </a:lnTo>
                    <a:lnTo>
                      <a:pt x="449" y="125"/>
                    </a:lnTo>
                    <a:lnTo>
                      <a:pt x="445" y="127"/>
                    </a:lnTo>
                    <a:lnTo>
                      <a:pt x="439" y="131"/>
                    </a:lnTo>
                    <a:lnTo>
                      <a:pt x="437" y="133"/>
                    </a:lnTo>
                    <a:lnTo>
                      <a:pt x="435" y="134"/>
                    </a:lnTo>
                    <a:lnTo>
                      <a:pt x="432" y="137"/>
                    </a:lnTo>
                    <a:lnTo>
                      <a:pt x="430" y="139"/>
                    </a:lnTo>
                    <a:lnTo>
                      <a:pt x="427" y="140"/>
                    </a:lnTo>
                    <a:lnTo>
                      <a:pt x="423" y="141"/>
                    </a:lnTo>
                    <a:lnTo>
                      <a:pt x="416" y="141"/>
                    </a:lnTo>
                    <a:lnTo>
                      <a:pt x="411" y="141"/>
                    </a:lnTo>
                    <a:lnTo>
                      <a:pt x="406" y="141"/>
                    </a:lnTo>
                    <a:lnTo>
                      <a:pt x="403" y="145"/>
                    </a:lnTo>
                    <a:lnTo>
                      <a:pt x="401" y="150"/>
                    </a:lnTo>
                    <a:lnTo>
                      <a:pt x="397" y="160"/>
                    </a:lnTo>
                    <a:lnTo>
                      <a:pt x="394" y="169"/>
                    </a:lnTo>
                    <a:lnTo>
                      <a:pt x="391" y="174"/>
                    </a:lnTo>
                    <a:lnTo>
                      <a:pt x="388" y="179"/>
                    </a:lnTo>
                    <a:lnTo>
                      <a:pt x="387" y="183"/>
                    </a:lnTo>
                    <a:lnTo>
                      <a:pt x="384" y="187"/>
                    </a:lnTo>
                    <a:lnTo>
                      <a:pt x="382" y="190"/>
                    </a:lnTo>
                    <a:lnTo>
                      <a:pt x="381" y="191"/>
                    </a:lnTo>
                    <a:lnTo>
                      <a:pt x="378" y="199"/>
                    </a:lnTo>
                    <a:lnTo>
                      <a:pt x="374" y="208"/>
                    </a:lnTo>
                    <a:lnTo>
                      <a:pt x="369" y="216"/>
                    </a:lnTo>
                    <a:lnTo>
                      <a:pt x="365" y="225"/>
                    </a:lnTo>
                    <a:lnTo>
                      <a:pt x="365" y="232"/>
                    </a:lnTo>
                    <a:lnTo>
                      <a:pt x="365" y="237"/>
                    </a:lnTo>
                    <a:lnTo>
                      <a:pt x="364" y="240"/>
                    </a:lnTo>
                    <a:lnTo>
                      <a:pt x="364" y="244"/>
                    </a:lnTo>
                    <a:lnTo>
                      <a:pt x="363" y="249"/>
                    </a:lnTo>
                    <a:lnTo>
                      <a:pt x="363" y="252"/>
                    </a:lnTo>
                    <a:lnTo>
                      <a:pt x="361" y="256"/>
                    </a:lnTo>
                    <a:lnTo>
                      <a:pt x="360" y="265"/>
                    </a:lnTo>
                    <a:lnTo>
                      <a:pt x="360" y="273"/>
                    </a:lnTo>
                    <a:lnTo>
                      <a:pt x="357" y="290"/>
                    </a:lnTo>
                    <a:lnTo>
                      <a:pt x="354" y="307"/>
                    </a:lnTo>
                    <a:lnTo>
                      <a:pt x="352" y="316"/>
                    </a:lnTo>
                    <a:lnTo>
                      <a:pt x="351" y="325"/>
                    </a:lnTo>
                  </a:path>
                </a:pathLst>
              </a:custGeom>
              <a:solidFill>
                <a:schemeClr val="bg1">
                  <a:lumMod val="85000"/>
                </a:schemeClr>
              </a:solidFill>
              <a:ln w="3175">
                <a:solidFill>
                  <a:schemeClr val="bg1"/>
                </a:solidFill>
                <a:round/>
                <a:headEnd/>
                <a:tailEnd/>
              </a:ln>
            </p:spPr>
            <p:txBody>
              <a:bodyPr wrap="none" anchor="ctr"/>
              <a:lstStyle/>
              <a:p>
                <a:pPr>
                  <a:defRPr/>
                </a:pPr>
                <a:endParaRPr lang="ru-RU" sz="2000">
                  <a:solidFill>
                    <a:prstClr val="white"/>
                  </a:solidFill>
                  <a:latin typeface="Calibri"/>
                </a:endParaRPr>
              </a:p>
            </p:txBody>
          </p:sp>
          <p:sp>
            <p:nvSpPr>
              <p:cNvPr id="61" name="Freeform 20"/>
              <p:cNvSpPr>
                <a:spLocks/>
              </p:cNvSpPr>
              <p:nvPr/>
            </p:nvSpPr>
            <p:spPr bwMode="auto">
              <a:xfrm>
                <a:off x="1104" y="2090"/>
                <a:ext cx="581" cy="467"/>
              </a:xfrm>
              <a:custGeom>
                <a:avLst/>
                <a:gdLst>
                  <a:gd name="T0" fmla="*/ 0 w 384"/>
                  <a:gd name="T1" fmla="*/ 101 h 278"/>
                  <a:gd name="T2" fmla="*/ 16 w 384"/>
                  <a:gd name="T3" fmla="*/ 86 h 278"/>
                  <a:gd name="T4" fmla="*/ 26 w 384"/>
                  <a:gd name="T5" fmla="*/ 72 h 278"/>
                  <a:gd name="T6" fmla="*/ 41 w 384"/>
                  <a:gd name="T7" fmla="*/ 58 h 278"/>
                  <a:gd name="T8" fmla="*/ 49 w 384"/>
                  <a:gd name="T9" fmla="*/ 40 h 278"/>
                  <a:gd name="T10" fmla="*/ 68 w 384"/>
                  <a:gd name="T11" fmla="*/ 13 h 278"/>
                  <a:gd name="T12" fmla="*/ 76 w 384"/>
                  <a:gd name="T13" fmla="*/ 1 h 278"/>
                  <a:gd name="T14" fmla="*/ 99 w 384"/>
                  <a:gd name="T15" fmla="*/ 1 h 278"/>
                  <a:gd name="T16" fmla="*/ 107 w 384"/>
                  <a:gd name="T17" fmla="*/ 8 h 278"/>
                  <a:gd name="T18" fmla="*/ 114 w 384"/>
                  <a:gd name="T19" fmla="*/ 18 h 278"/>
                  <a:gd name="T20" fmla="*/ 117 w 384"/>
                  <a:gd name="T21" fmla="*/ 21 h 278"/>
                  <a:gd name="T22" fmla="*/ 122 w 384"/>
                  <a:gd name="T23" fmla="*/ 36 h 278"/>
                  <a:gd name="T24" fmla="*/ 126 w 384"/>
                  <a:gd name="T25" fmla="*/ 54 h 278"/>
                  <a:gd name="T26" fmla="*/ 146 w 384"/>
                  <a:gd name="T27" fmla="*/ 67 h 278"/>
                  <a:gd name="T28" fmla="*/ 157 w 384"/>
                  <a:gd name="T29" fmla="*/ 74 h 278"/>
                  <a:gd name="T30" fmla="*/ 174 w 384"/>
                  <a:gd name="T31" fmla="*/ 86 h 278"/>
                  <a:gd name="T32" fmla="*/ 192 w 384"/>
                  <a:gd name="T33" fmla="*/ 88 h 278"/>
                  <a:gd name="T34" fmla="*/ 215 w 384"/>
                  <a:gd name="T35" fmla="*/ 91 h 278"/>
                  <a:gd name="T36" fmla="*/ 230 w 384"/>
                  <a:gd name="T37" fmla="*/ 96 h 278"/>
                  <a:gd name="T38" fmla="*/ 237 w 384"/>
                  <a:gd name="T39" fmla="*/ 104 h 278"/>
                  <a:gd name="T40" fmla="*/ 243 w 384"/>
                  <a:gd name="T41" fmla="*/ 112 h 278"/>
                  <a:gd name="T42" fmla="*/ 249 w 384"/>
                  <a:gd name="T43" fmla="*/ 118 h 278"/>
                  <a:gd name="T44" fmla="*/ 255 w 384"/>
                  <a:gd name="T45" fmla="*/ 122 h 278"/>
                  <a:gd name="T46" fmla="*/ 272 w 384"/>
                  <a:gd name="T47" fmla="*/ 139 h 278"/>
                  <a:gd name="T48" fmla="*/ 288 w 384"/>
                  <a:gd name="T49" fmla="*/ 151 h 278"/>
                  <a:gd name="T50" fmla="*/ 297 w 384"/>
                  <a:gd name="T51" fmla="*/ 160 h 278"/>
                  <a:gd name="T52" fmla="*/ 321 w 384"/>
                  <a:gd name="T53" fmla="*/ 161 h 278"/>
                  <a:gd name="T54" fmla="*/ 326 w 384"/>
                  <a:gd name="T55" fmla="*/ 162 h 278"/>
                  <a:gd name="T56" fmla="*/ 340 w 384"/>
                  <a:gd name="T57" fmla="*/ 172 h 278"/>
                  <a:gd name="T58" fmla="*/ 341 w 384"/>
                  <a:gd name="T59" fmla="*/ 179 h 278"/>
                  <a:gd name="T60" fmla="*/ 355 w 384"/>
                  <a:gd name="T61" fmla="*/ 191 h 278"/>
                  <a:gd name="T62" fmla="*/ 363 w 384"/>
                  <a:gd name="T63" fmla="*/ 203 h 278"/>
                  <a:gd name="T64" fmla="*/ 370 w 384"/>
                  <a:gd name="T65" fmla="*/ 226 h 278"/>
                  <a:gd name="T66" fmla="*/ 375 w 384"/>
                  <a:gd name="T67" fmla="*/ 247 h 278"/>
                  <a:gd name="T68" fmla="*/ 382 w 384"/>
                  <a:gd name="T69" fmla="*/ 271 h 278"/>
                  <a:gd name="T70" fmla="*/ 342 w 384"/>
                  <a:gd name="T71" fmla="*/ 276 h 278"/>
                  <a:gd name="T72" fmla="*/ 336 w 384"/>
                  <a:gd name="T73" fmla="*/ 270 h 278"/>
                  <a:gd name="T74" fmla="*/ 318 w 384"/>
                  <a:gd name="T75" fmla="*/ 265 h 278"/>
                  <a:gd name="T76" fmla="*/ 301 w 384"/>
                  <a:gd name="T77" fmla="*/ 260 h 278"/>
                  <a:gd name="T78" fmla="*/ 289 w 384"/>
                  <a:gd name="T79" fmla="*/ 255 h 278"/>
                  <a:gd name="T80" fmla="*/ 275 w 384"/>
                  <a:gd name="T81" fmla="*/ 252 h 278"/>
                  <a:gd name="T82" fmla="*/ 261 w 384"/>
                  <a:gd name="T83" fmla="*/ 249 h 278"/>
                  <a:gd name="T84" fmla="*/ 240 w 384"/>
                  <a:gd name="T85" fmla="*/ 243 h 278"/>
                  <a:gd name="T86" fmla="*/ 217 w 384"/>
                  <a:gd name="T87" fmla="*/ 239 h 278"/>
                  <a:gd name="T88" fmla="*/ 195 w 384"/>
                  <a:gd name="T89" fmla="*/ 229 h 278"/>
                  <a:gd name="T90" fmla="*/ 177 w 384"/>
                  <a:gd name="T91" fmla="*/ 222 h 278"/>
                  <a:gd name="T92" fmla="*/ 170 w 384"/>
                  <a:gd name="T93" fmla="*/ 217 h 278"/>
                  <a:gd name="T94" fmla="*/ 148 w 384"/>
                  <a:gd name="T95" fmla="*/ 218 h 278"/>
                  <a:gd name="T96" fmla="*/ 134 w 384"/>
                  <a:gd name="T97" fmla="*/ 236 h 278"/>
                  <a:gd name="T98" fmla="*/ 115 w 384"/>
                  <a:gd name="T99" fmla="*/ 246 h 278"/>
                  <a:gd name="T100" fmla="*/ 100 w 384"/>
                  <a:gd name="T101" fmla="*/ 237 h 278"/>
                  <a:gd name="T102" fmla="*/ 84 w 384"/>
                  <a:gd name="T103" fmla="*/ 212 h 278"/>
                  <a:gd name="T104" fmla="*/ 65 w 384"/>
                  <a:gd name="T105" fmla="*/ 199 h 278"/>
                  <a:gd name="T106" fmla="*/ 53 w 384"/>
                  <a:gd name="T107" fmla="*/ 189 h 278"/>
                  <a:gd name="T108" fmla="*/ 40 w 384"/>
                  <a:gd name="T109" fmla="*/ 176 h 278"/>
                  <a:gd name="T110" fmla="*/ 31 w 384"/>
                  <a:gd name="T111" fmla="*/ 169 h 278"/>
                  <a:gd name="T112" fmla="*/ 19 w 384"/>
                  <a:gd name="T113" fmla="*/ 169 h 278"/>
                  <a:gd name="T114" fmla="*/ 13 w 384"/>
                  <a:gd name="T115" fmla="*/ 163 h 278"/>
                  <a:gd name="T116" fmla="*/ 9 w 384"/>
                  <a:gd name="T117" fmla="*/ 145 h 2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4"/>
                  <a:gd name="T178" fmla="*/ 0 h 278"/>
                  <a:gd name="T179" fmla="*/ 384 w 384"/>
                  <a:gd name="T180" fmla="*/ 278 h 2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4" h="278">
                    <a:moveTo>
                      <a:pt x="5" y="144"/>
                    </a:moveTo>
                    <a:lnTo>
                      <a:pt x="4" y="134"/>
                    </a:lnTo>
                    <a:lnTo>
                      <a:pt x="3" y="125"/>
                    </a:lnTo>
                    <a:lnTo>
                      <a:pt x="1" y="116"/>
                    </a:lnTo>
                    <a:lnTo>
                      <a:pt x="0" y="108"/>
                    </a:lnTo>
                    <a:lnTo>
                      <a:pt x="0" y="101"/>
                    </a:lnTo>
                    <a:lnTo>
                      <a:pt x="2" y="95"/>
                    </a:lnTo>
                    <a:lnTo>
                      <a:pt x="4" y="93"/>
                    </a:lnTo>
                    <a:lnTo>
                      <a:pt x="6" y="91"/>
                    </a:lnTo>
                    <a:lnTo>
                      <a:pt x="9" y="89"/>
                    </a:lnTo>
                    <a:lnTo>
                      <a:pt x="13" y="88"/>
                    </a:lnTo>
                    <a:lnTo>
                      <a:pt x="16" y="86"/>
                    </a:lnTo>
                    <a:lnTo>
                      <a:pt x="19" y="84"/>
                    </a:lnTo>
                    <a:lnTo>
                      <a:pt x="21" y="81"/>
                    </a:lnTo>
                    <a:lnTo>
                      <a:pt x="23" y="79"/>
                    </a:lnTo>
                    <a:lnTo>
                      <a:pt x="24" y="77"/>
                    </a:lnTo>
                    <a:lnTo>
                      <a:pt x="24" y="74"/>
                    </a:lnTo>
                    <a:lnTo>
                      <a:pt x="26" y="72"/>
                    </a:lnTo>
                    <a:lnTo>
                      <a:pt x="26" y="70"/>
                    </a:lnTo>
                    <a:lnTo>
                      <a:pt x="27" y="69"/>
                    </a:lnTo>
                    <a:lnTo>
                      <a:pt x="29" y="68"/>
                    </a:lnTo>
                    <a:lnTo>
                      <a:pt x="33" y="64"/>
                    </a:lnTo>
                    <a:lnTo>
                      <a:pt x="39" y="60"/>
                    </a:lnTo>
                    <a:lnTo>
                      <a:pt x="41" y="58"/>
                    </a:lnTo>
                    <a:lnTo>
                      <a:pt x="43" y="57"/>
                    </a:lnTo>
                    <a:lnTo>
                      <a:pt x="44" y="54"/>
                    </a:lnTo>
                    <a:lnTo>
                      <a:pt x="45" y="52"/>
                    </a:lnTo>
                    <a:lnTo>
                      <a:pt x="46" y="46"/>
                    </a:lnTo>
                    <a:lnTo>
                      <a:pt x="47" y="41"/>
                    </a:lnTo>
                    <a:lnTo>
                      <a:pt x="49" y="40"/>
                    </a:lnTo>
                    <a:lnTo>
                      <a:pt x="51" y="38"/>
                    </a:lnTo>
                    <a:lnTo>
                      <a:pt x="54" y="31"/>
                    </a:lnTo>
                    <a:lnTo>
                      <a:pt x="56" y="28"/>
                    </a:lnTo>
                    <a:lnTo>
                      <a:pt x="59" y="25"/>
                    </a:lnTo>
                    <a:lnTo>
                      <a:pt x="64" y="19"/>
                    </a:lnTo>
                    <a:lnTo>
                      <a:pt x="68" y="13"/>
                    </a:lnTo>
                    <a:lnTo>
                      <a:pt x="69" y="10"/>
                    </a:lnTo>
                    <a:lnTo>
                      <a:pt x="69" y="7"/>
                    </a:lnTo>
                    <a:lnTo>
                      <a:pt x="71" y="5"/>
                    </a:lnTo>
                    <a:lnTo>
                      <a:pt x="74" y="3"/>
                    </a:lnTo>
                    <a:lnTo>
                      <a:pt x="75" y="2"/>
                    </a:lnTo>
                    <a:lnTo>
                      <a:pt x="76" y="1"/>
                    </a:lnTo>
                    <a:lnTo>
                      <a:pt x="76" y="0"/>
                    </a:lnTo>
                    <a:lnTo>
                      <a:pt x="81" y="0"/>
                    </a:lnTo>
                    <a:lnTo>
                      <a:pt x="87" y="0"/>
                    </a:lnTo>
                    <a:lnTo>
                      <a:pt x="93" y="0"/>
                    </a:lnTo>
                    <a:lnTo>
                      <a:pt x="99" y="1"/>
                    </a:lnTo>
                    <a:lnTo>
                      <a:pt x="100" y="2"/>
                    </a:lnTo>
                    <a:lnTo>
                      <a:pt x="101" y="4"/>
                    </a:lnTo>
                    <a:lnTo>
                      <a:pt x="103" y="7"/>
                    </a:lnTo>
                    <a:lnTo>
                      <a:pt x="105" y="8"/>
                    </a:lnTo>
                    <a:lnTo>
                      <a:pt x="107" y="8"/>
                    </a:lnTo>
                    <a:lnTo>
                      <a:pt x="110" y="9"/>
                    </a:lnTo>
                    <a:lnTo>
                      <a:pt x="111" y="11"/>
                    </a:lnTo>
                    <a:lnTo>
                      <a:pt x="112" y="13"/>
                    </a:lnTo>
                    <a:lnTo>
                      <a:pt x="113" y="16"/>
                    </a:lnTo>
                    <a:lnTo>
                      <a:pt x="114" y="18"/>
                    </a:lnTo>
                    <a:lnTo>
                      <a:pt x="114" y="19"/>
                    </a:lnTo>
                    <a:lnTo>
                      <a:pt x="114" y="18"/>
                    </a:lnTo>
                    <a:lnTo>
                      <a:pt x="115" y="19"/>
                    </a:lnTo>
                    <a:lnTo>
                      <a:pt x="116" y="19"/>
                    </a:lnTo>
                    <a:lnTo>
                      <a:pt x="117" y="21"/>
                    </a:lnTo>
                    <a:lnTo>
                      <a:pt x="119" y="23"/>
                    </a:lnTo>
                    <a:lnTo>
                      <a:pt x="119" y="26"/>
                    </a:lnTo>
                    <a:lnTo>
                      <a:pt x="119" y="30"/>
                    </a:lnTo>
                    <a:lnTo>
                      <a:pt x="119" y="32"/>
                    </a:lnTo>
                    <a:lnTo>
                      <a:pt x="120" y="34"/>
                    </a:lnTo>
                    <a:lnTo>
                      <a:pt x="122" y="36"/>
                    </a:lnTo>
                    <a:lnTo>
                      <a:pt x="124" y="38"/>
                    </a:lnTo>
                    <a:lnTo>
                      <a:pt x="125" y="40"/>
                    </a:lnTo>
                    <a:lnTo>
                      <a:pt x="125" y="43"/>
                    </a:lnTo>
                    <a:lnTo>
                      <a:pt x="125" y="45"/>
                    </a:lnTo>
                    <a:lnTo>
                      <a:pt x="125" y="48"/>
                    </a:lnTo>
                    <a:lnTo>
                      <a:pt x="126" y="54"/>
                    </a:lnTo>
                    <a:lnTo>
                      <a:pt x="129" y="58"/>
                    </a:lnTo>
                    <a:lnTo>
                      <a:pt x="132" y="61"/>
                    </a:lnTo>
                    <a:lnTo>
                      <a:pt x="138" y="63"/>
                    </a:lnTo>
                    <a:lnTo>
                      <a:pt x="141" y="65"/>
                    </a:lnTo>
                    <a:lnTo>
                      <a:pt x="143" y="66"/>
                    </a:lnTo>
                    <a:lnTo>
                      <a:pt x="146" y="67"/>
                    </a:lnTo>
                    <a:lnTo>
                      <a:pt x="148" y="69"/>
                    </a:lnTo>
                    <a:lnTo>
                      <a:pt x="150" y="70"/>
                    </a:lnTo>
                    <a:lnTo>
                      <a:pt x="152" y="70"/>
                    </a:lnTo>
                    <a:lnTo>
                      <a:pt x="155" y="71"/>
                    </a:lnTo>
                    <a:lnTo>
                      <a:pt x="156" y="73"/>
                    </a:lnTo>
                    <a:lnTo>
                      <a:pt x="157" y="74"/>
                    </a:lnTo>
                    <a:lnTo>
                      <a:pt x="159" y="76"/>
                    </a:lnTo>
                    <a:lnTo>
                      <a:pt x="161" y="76"/>
                    </a:lnTo>
                    <a:lnTo>
                      <a:pt x="166" y="79"/>
                    </a:lnTo>
                    <a:lnTo>
                      <a:pt x="171" y="82"/>
                    </a:lnTo>
                    <a:lnTo>
                      <a:pt x="172" y="84"/>
                    </a:lnTo>
                    <a:lnTo>
                      <a:pt x="174" y="86"/>
                    </a:lnTo>
                    <a:lnTo>
                      <a:pt x="175" y="87"/>
                    </a:lnTo>
                    <a:lnTo>
                      <a:pt x="176" y="88"/>
                    </a:lnTo>
                    <a:lnTo>
                      <a:pt x="180" y="89"/>
                    </a:lnTo>
                    <a:lnTo>
                      <a:pt x="182" y="89"/>
                    </a:lnTo>
                    <a:lnTo>
                      <a:pt x="185" y="89"/>
                    </a:lnTo>
                    <a:lnTo>
                      <a:pt x="192" y="88"/>
                    </a:lnTo>
                    <a:lnTo>
                      <a:pt x="199" y="87"/>
                    </a:lnTo>
                    <a:lnTo>
                      <a:pt x="206" y="87"/>
                    </a:lnTo>
                    <a:lnTo>
                      <a:pt x="213" y="88"/>
                    </a:lnTo>
                    <a:lnTo>
                      <a:pt x="214" y="90"/>
                    </a:lnTo>
                    <a:lnTo>
                      <a:pt x="215" y="90"/>
                    </a:lnTo>
                    <a:lnTo>
                      <a:pt x="215" y="91"/>
                    </a:lnTo>
                    <a:lnTo>
                      <a:pt x="216" y="91"/>
                    </a:lnTo>
                    <a:lnTo>
                      <a:pt x="218" y="93"/>
                    </a:lnTo>
                    <a:lnTo>
                      <a:pt x="219" y="93"/>
                    </a:lnTo>
                    <a:lnTo>
                      <a:pt x="223" y="94"/>
                    </a:lnTo>
                    <a:lnTo>
                      <a:pt x="226" y="95"/>
                    </a:lnTo>
                    <a:lnTo>
                      <a:pt x="230" y="96"/>
                    </a:lnTo>
                    <a:lnTo>
                      <a:pt x="231" y="97"/>
                    </a:lnTo>
                    <a:lnTo>
                      <a:pt x="232" y="99"/>
                    </a:lnTo>
                    <a:lnTo>
                      <a:pt x="233" y="100"/>
                    </a:lnTo>
                    <a:lnTo>
                      <a:pt x="234" y="101"/>
                    </a:lnTo>
                    <a:lnTo>
                      <a:pt x="235" y="103"/>
                    </a:lnTo>
                    <a:lnTo>
                      <a:pt x="237" y="104"/>
                    </a:lnTo>
                    <a:lnTo>
                      <a:pt x="239" y="105"/>
                    </a:lnTo>
                    <a:lnTo>
                      <a:pt x="240" y="106"/>
                    </a:lnTo>
                    <a:lnTo>
                      <a:pt x="241" y="108"/>
                    </a:lnTo>
                    <a:lnTo>
                      <a:pt x="242" y="110"/>
                    </a:lnTo>
                    <a:lnTo>
                      <a:pt x="243" y="112"/>
                    </a:lnTo>
                    <a:lnTo>
                      <a:pt x="244" y="113"/>
                    </a:lnTo>
                    <a:lnTo>
                      <a:pt x="246" y="115"/>
                    </a:lnTo>
                    <a:lnTo>
                      <a:pt x="247" y="116"/>
                    </a:lnTo>
                    <a:lnTo>
                      <a:pt x="248" y="116"/>
                    </a:lnTo>
                    <a:lnTo>
                      <a:pt x="248" y="117"/>
                    </a:lnTo>
                    <a:lnTo>
                      <a:pt x="249" y="118"/>
                    </a:lnTo>
                    <a:lnTo>
                      <a:pt x="250" y="118"/>
                    </a:lnTo>
                    <a:lnTo>
                      <a:pt x="251" y="118"/>
                    </a:lnTo>
                    <a:lnTo>
                      <a:pt x="251" y="119"/>
                    </a:lnTo>
                    <a:lnTo>
                      <a:pt x="252" y="119"/>
                    </a:lnTo>
                    <a:lnTo>
                      <a:pt x="255" y="122"/>
                    </a:lnTo>
                    <a:lnTo>
                      <a:pt x="258" y="125"/>
                    </a:lnTo>
                    <a:lnTo>
                      <a:pt x="260" y="128"/>
                    </a:lnTo>
                    <a:lnTo>
                      <a:pt x="263" y="130"/>
                    </a:lnTo>
                    <a:lnTo>
                      <a:pt x="265" y="133"/>
                    </a:lnTo>
                    <a:lnTo>
                      <a:pt x="268" y="136"/>
                    </a:lnTo>
                    <a:lnTo>
                      <a:pt x="272" y="139"/>
                    </a:lnTo>
                    <a:lnTo>
                      <a:pt x="273" y="140"/>
                    </a:lnTo>
                    <a:lnTo>
                      <a:pt x="274" y="140"/>
                    </a:lnTo>
                    <a:lnTo>
                      <a:pt x="278" y="142"/>
                    </a:lnTo>
                    <a:lnTo>
                      <a:pt x="281" y="145"/>
                    </a:lnTo>
                    <a:lnTo>
                      <a:pt x="284" y="148"/>
                    </a:lnTo>
                    <a:lnTo>
                      <a:pt x="288" y="151"/>
                    </a:lnTo>
                    <a:lnTo>
                      <a:pt x="289" y="152"/>
                    </a:lnTo>
                    <a:lnTo>
                      <a:pt x="290" y="153"/>
                    </a:lnTo>
                    <a:lnTo>
                      <a:pt x="292" y="156"/>
                    </a:lnTo>
                    <a:lnTo>
                      <a:pt x="294" y="159"/>
                    </a:lnTo>
                    <a:lnTo>
                      <a:pt x="296" y="160"/>
                    </a:lnTo>
                    <a:lnTo>
                      <a:pt x="297" y="160"/>
                    </a:lnTo>
                    <a:lnTo>
                      <a:pt x="304" y="161"/>
                    </a:lnTo>
                    <a:lnTo>
                      <a:pt x="309" y="161"/>
                    </a:lnTo>
                    <a:lnTo>
                      <a:pt x="314" y="161"/>
                    </a:lnTo>
                    <a:lnTo>
                      <a:pt x="317" y="161"/>
                    </a:lnTo>
                    <a:lnTo>
                      <a:pt x="320" y="161"/>
                    </a:lnTo>
                    <a:lnTo>
                      <a:pt x="321" y="161"/>
                    </a:lnTo>
                    <a:lnTo>
                      <a:pt x="323" y="161"/>
                    </a:lnTo>
                    <a:lnTo>
                      <a:pt x="323" y="162"/>
                    </a:lnTo>
                    <a:lnTo>
                      <a:pt x="324" y="162"/>
                    </a:lnTo>
                    <a:lnTo>
                      <a:pt x="325" y="162"/>
                    </a:lnTo>
                    <a:lnTo>
                      <a:pt x="326" y="162"/>
                    </a:lnTo>
                    <a:lnTo>
                      <a:pt x="329" y="163"/>
                    </a:lnTo>
                    <a:lnTo>
                      <a:pt x="332" y="165"/>
                    </a:lnTo>
                    <a:lnTo>
                      <a:pt x="333" y="168"/>
                    </a:lnTo>
                    <a:lnTo>
                      <a:pt x="336" y="169"/>
                    </a:lnTo>
                    <a:lnTo>
                      <a:pt x="339" y="171"/>
                    </a:lnTo>
                    <a:lnTo>
                      <a:pt x="340" y="172"/>
                    </a:lnTo>
                    <a:lnTo>
                      <a:pt x="341" y="173"/>
                    </a:lnTo>
                    <a:lnTo>
                      <a:pt x="342" y="175"/>
                    </a:lnTo>
                    <a:lnTo>
                      <a:pt x="342" y="176"/>
                    </a:lnTo>
                    <a:lnTo>
                      <a:pt x="342" y="178"/>
                    </a:lnTo>
                    <a:lnTo>
                      <a:pt x="341" y="178"/>
                    </a:lnTo>
                    <a:lnTo>
                      <a:pt x="341" y="179"/>
                    </a:lnTo>
                    <a:lnTo>
                      <a:pt x="342" y="179"/>
                    </a:lnTo>
                    <a:lnTo>
                      <a:pt x="345" y="181"/>
                    </a:lnTo>
                    <a:lnTo>
                      <a:pt x="347" y="184"/>
                    </a:lnTo>
                    <a:lnTo>
                      <a:pt x="350" y="188"/>
                    </a:lnTo>
                    <a:lnTo>
                      <a:pt x="353" y="190"/>
                    </a:lnTo>
                    <a:lnTo>
                      <a:pt x="355" y="191"/>
                    </a:lnTo>
                    <a:lnTo>
                      <a:pt x="358" y="192"/>
                    </a:lnTo>
                    <a:lnTo>
                      <a:pt x="359" y="194"/>
                    </a:lnTo>
                    <a:lnTo>
                      <a:pt x="361" y="196"/>
                    </a:lnTo>
                    <a:lnTo>
                      <a:pt x="362" y="197"/>
                    </a:lnTo>
                    <a:lnTo>
                      <a:pt x="363" y="199"/>
                    </a:lnTo>
                    <a:lnTo>
                      <a:pt x="363" y="203"/>
                    </a:lnTo>
                    <a:lnTo>
                      <a:pt x="363" y="206"/>
                    </a:lnTo>
                    <a:lnTo>
                      <a:pt x="364" y="210"/>
                    </a:lnTo>
                    <a:lnTo>
                      <a:pt x="367" y="212"/>
                    </a:lnTo>
                    <a:lnTo>
                      <a:pt x="368" y="217"/>
                    </a:lnTo>
                    <a:lnTo>
                      <a:pt x="369" y="221"/>
                    </a:lnTo>
                    <a:lnTo>
                      <a:pt x="370" y="226"/>
                    </a:lnTo>
                    <a:lnTo>
                      <a:pt x="371" y="230"/>
                    </a:lnTo>
                    <a:lnTo>
                      <a:pt x="373" y="234"/>
                    </a:lnTo>
                    <a:lnTo>
                      <a:pt x="375" y="237"/>
                    </a:lnTo>
                    <a:lnTo>
                      <a:pt x="375" y="240"/>
                    </a:lnTo>
                    <a:lnTo>
                      <a:pt x="375" y="243"/>
                    </a:lnTo>
                    <a:lnTo>
                      <a:pt x="375" y="247"/>
                    </a:lnTo>
                    <a:lnTo>
                      <a:pt x="375" y="251"/>
                    </a:lnTo>
                    <a:lnTo>
                      <a:pt x="375" y="256"/>
                    </a:lnTo>
                    <a:lnTo>
                      <a:pt x="376" y="260"/>
                    </a:lnTo>
                    <a:lnTo>
                      <a:pt x="378" y="263"/>
                    </a:lnTo>
                    <a:lnTo>
                      <a:pt x="380" y="265"/>
                    </a:lnTo>
                    <a:lnTo>
                      <a:pt x="382" y="271"/>
                    </a:lnTo>
                    <a:lnTo>
                      <a:pt x="383" y="277"/>
                    </a:lnTo>
                    <a:lnTo>
                      <a:pt x="373" y="277"/>
                    </a:lnTo>
                    <a:lnTo>
                      <a:pt x="363" y="277"/>
                    </a:lnTo>
                    <a:lnTo>
                      <a:pt x="352" y="277"/>
                    </a:lnTo>
                    <a:lnTo>
                      <a:pt x="342" y="276"/>
                    </a:lnTo>
                    <a:lnTo>
                      <a:pt x="342" y="275"/>
                    </a:lnTo>
                    <a:lnTo>
                      <a:pt x="341" y="274"/>
                    </a:lnTo>
                    <a:lnTo>
                      <a:pt x="340" y="272"/>
                    </a:lnTo>
                    <a:lnTo>
                      <a:pt x="339" y="271"/>
                    </a:lnTo>
                    <a:lnTo>
                      <a:pt x="336" y="270"/>
                    </a:lnTo>
                    <a:lnTo>
                      <a:pt x="332" y="270"/>
                    </a:lnTo>
                    <a:lnTo>
                      <a:pt x="328" y="270"/>
                    </a:lnTo>
                    <a:lnTo>
                      <a:pt x="324" y="269"/>
                    </a:lnTo>
                    <a:lnTo>
                      <a:pt x="322" y="267"/>
                    </a:lnTo>
                    <a:lnTo>
                      <a:pt x="320" y="266"/>
                    </a:lnTo>
                    <a:lnTo>
                      <a:pt x="318" y="265"/>
                    </a:lnTo>
                    <a:lnTo>
                      <a:pt x="316" y="264"/>
                    </a:lnTo>
                    <a:lnTo>
                      <a:pt x="314" y="262"/>
                    </a:lnTo>
                    <a:lnTo>
                      <a:pt x="313" y="260"/>
                    </a:lnTo>
                    <a:lnTo>
                      <a:pt x="310" y="259"/>
                    </a:lnTo>
                    <a:lnTo>
                      <a:pt x="307" y="259"/>
                    </a:lnTo>
                    <a:lnTo>
                      <a:pt x="301" y="260"/>
                    </a:lnTo>
                    <a:lnTo>
                      <a:pt x="297" y="260"/>
                    </a:lnTo>
                    <a:lnTo>
                      <a:pt x="294" y="260"/>
                    </a:lnTo>
                    <a:lnTo>
                      <a:pt x="292" y="258"/>
                    </a:lnTo>
                    <a:lnTo>
                      <a:pt x="291" y="257"/>
                    </a:lnTo>
                    <a:lnTo>
                      <a:pt x="290" y="256"/>
                    </a:lnTo>
                    <a:lnTo>
                      <a:pt x="289" y="255"/>
                    </a:lnTo>
                    <a:lnTo>
                      <a:pt x="288" y="255"/>
                    </a:lnTo>
                    <a:lnTo>
                      <a:pt x="285" y="255"/>
                    </a:lnTo>
                    <a:lnTo>
                      <a:pt x="282" y="255"/>
                    </a:lnTo>
                    <a:lnTo>
                      <a:pt x="279" y="254"/>
                    </a:lnTo>
                    <a:lnTo>
                      <a:pt x="277" y="253"/>
                    </a:lnTo>
                    <a:lnTo>
                      <a:pt x="275" y="252"/>
                    </a:lnTo>
                    <a:lnTo>
                      <a:pt x="272" y="252"/>
                    </a:lnTo>
                    <a:lnTo>
                      <a:pt x="269" y="250"/>
                    </a:lnTo>
                    <a:lnTo>
                      <a:pt x="267" y="250"/>
                    </a:lnTo>
                    <a:lnTo>
                      <a:pt x="265" y="249"/>
                    </a:lnTo>
                    <a:lnTo>
                      <a:pt x="263" y="249"/>
                    </a:lnTo>
                    <a:lnTo>
                      <a:pt x="261" y="249"/>
                    </a:lnTo>
                    <a:lnTo>
                      <a:pt x="259" y="249"/>
                    </a:lnTo>
                    <a:lnTo>
                      <a:pt x="254" y="249"/>
                    </a:lnTo>
                    <a:lnTo>
                      <a:pt x="249" y="248"/>
                    </a:lnTo>
                    <a:lnTo>
                      <a:pt x="246" y="246"/>
                    </a:lnTo>
                    <a:lnTo>
                      <a:pt x="242" y="245"/>
                    </a:lnTo>
                    <a:lnTo>
                      <a:pt x="240" y="243"/>
                    </a:lnTo>
                    <a:lnTo>
                      <a:pt x="236" y="242"/>
                    </a:lnTo>
                    <a:lnTo>
                      <a:pt x="232" y="242"/>
                    </a:lnTo>
                    <a:lnTo>
                      <a:pt x="227" y="242"/>
                    </a:lnTo>
                    <a:lnTo>
                      <a:pt x="223" y="242"/>
                    </a:lnTo>
                    <a:lnTo>
                      <a:pt x="219" y="241"/>
                    </a:lnTo>
                    <a:lnTo>
                      <a:pt x="217" y="239"/>
                    </a:lnTo>
                    <a:lnTo>
                      <a:pt x="214" y="237"/>
                    </a:lnTo>
                    <a:lnTo>
                      <a:pt x="211" y="236"/>
                    </a:lnTo>
                    <a:lnTo>
                      <a:pt x="209" y="236"/>
                    </a:lnTo>
                    <a:lnTo>
                      <a:pt x="203" y="232"/>
                    </a:lnTo>
                    <a:lnTo>
                      <a:pt x="199" y="230"/>
                    </a:lnTo>
                    <a:lnTo>
                      <a:pt x="195" y="229"/>
                    </a:lnTo>
                    <a:lnTo>
                      <a:pt x="194" y="227"/>
                    </a:lnTo>
                    <a:lnTo>
                      <a:pt x="192" y="226"/>
                    </a:lnTo>
                    <a:lnTo>
                      <a:pt x="189" y="226"/>
                    </a:lnTo>
                    <a:lnTo>
                      <a:pt x="186" y="225"/>
                    </a:lnTo>
                    <a:lnTo>
                      <a:pt x="182" y="223"/>
                    </a:lnTo>
                    <a:lnTo>
                      <a:pt x="177" y="222"/>
                    </a:lnTo>
                    <a:lnTo>
                      <a:pt x="173" y="221"/>
                    </a:lnTo>
                    <a:lnTo>
                      <a:pt x="172" y="220"/>
                    </a:lnTo>
                    <a:lnTo>
                      <a:pt x="171" y="220"/>
                    </a:lnTo>
                    <a:lnTo>
                      <a:pt x="170" y="218"/>
                    </a:lnTo>
                    <a:lnTo>
                      <a:pt x="170" y="217"/>
                    </a:lnTo>
                    <a:lnTo>
                      <a:pt x="169" y="217"/>
                    </a:lnTo>
                    <a:lnTo>
                      <a:pt x="165" y="217"/>
                    </a:lnTo>
                    <a:lnTo>
                      <a:pt x="162" y="217"/>
                    </a:lnTo>
                    <a:lnTo>
                      <a:pt x="157" y="216"/>
                    </a:lnTo>
                    <a:lnTo>
                      <a:pt x="153" y="216"/>
                    </a:lnTo>
                    <a:lnTo>
                      <a:pt x="148" y="218"/>
                    </a:lnTo>
                    <a:lnTo>
                      <a:pt x="147" y="220"/>
                    </a:lnTo>
                    <a:lnTo>
                      <a:pt x="145" y="222"/>
                    </a:lnTo>
                    <a:lnTo>
                      <a:pt x="140" y="227"/>
                    </a:lnTo>
                    <a:lnTo>
                      <a:pt x="136" y="233"/>
                    </a:lnTo>
                    <a:lnTo>
                      <a:pt x="134" y="235"/>
                    </a:lnTo>
                    <a:lnTo>
                      <a:pt x="134" y="236"/>
                    </a:lnTo>
                    <a:lnTo>
                      <a:pt x="131" y="240"/>
                    </a:lnTo>
                    <a:lnTo>
                      <a:pt x="127" y="243"/>
                    </a:lnTo>
                    <a:lnTo>
                      <a:pt x="126" y="245"/>
                    </a:lnTo>
                    <a:lnTo>
                      <a:pt x="123" y="246"/>
                    </a:lnTo>
                    <a:lnTo>
                      <a:pt x="120" y="246"/>
                    </a:lnTo>
                    <a:lnTo>
                      <a:pt x="115" y="246"/>
                    </a:lnTo>
                    <a:lnTo>
                      <a:pt x="110" y="246"/>
                    </a:lnTo>
                    <a:lnTo>
                      <a:pt x="107" y="245"/>
                    </a:lnTo>
                    <a:lnTo>
                      <a:pt x="102" y="244"/>
                    </a:lnTo>
                    <a:lnTo>
                      <a:pt x="101" y="242"/>
                    </a:lnTo>
                    <a:lnTo>
                      <a:pt x="100" y="240"/>
                    </a:lnTo>
                    <a:lnTo>
                      <a:pt x="100" y="237"/>
                    </a:lnTo>
                    <a:lnTo>
                      <a:pt x="99" y="234"/>
                    </a:lnTo>
                    <a:lnTo>
                      <a:pt x="96" y="225"/>
                    </a:lnTo>
                    <a:lnTo>
                      <a:pt x="94" y="221"/>
                    </a:lnTo>
                    <a:lnTo>
                      <a:pt x="91" y="217"/>
                    </a:lnTo>
                    <a:lnTo>
                      <a:pt x="88" y="214"/>
                    </a:lnTo>
                    <a:lnTo>
                      <a:pt x="84" y="212"/>
                    </a:lnTo>
                    <a:lnTo>
                      <a:pt x="80" y="210"/>
                    </a:lnTo>
                    <a:lnTo>
                      <a:pt x="75" y="209"/>
                    </a:lnTo>
                    <a:lnTo>
                      <a:pt x="71" y="204"/>
                    </a:lnTo>
                    <a:lnTo>
                      <a:pt x="69" y="202"/>
                    </a:lnTo>
                    <a:lnTo>
                      <a:pt x="66" y="200"/>
                    </a:lnTo>
                    <a:lnTo>
                      <a:pt x="65" y="199"/>
                    </a:lnTo>
                    <a:lnTo>
                      <a:pt x="63" y="197"/>
                    </a:lnTo>
                    <a:lnTo>
                      <a:pt x="62" y="197"/>
                    </a:lnTo>
                    <a:lnTo>
                      <a:pt x="61" y="196"/>
                    </a:lnTo>
                    <a:lnTo>
                      <a:pt x="60" y="194"/>
                    </a:lnTo>
                    <a:lnTo>
                      <a:pt x="58" y="192"/>
                    </a:lnTo>
                    <a:lnTo>
                      <a:pt x="53" y="189"/>
                    </a:lnTo>
                    <a:lnTo>
                      <a:pt x="48" y="188"/>
                    </a:lnTo>
                    <a:lnTo>
                      <a:pt x="43" y="187"/>
                    </a:lnTo>
                    <a:lnTo>
                      <a:pt x="41" y="182"/>
                    </a:lnTo>
                    <a:lnTo>
                      <a:pt x="41" y="180"/>
                    </a:lnTo>
                    <a:lnTo>
                      <a:pt x="40" y="178"/>
                    </a:lnTo>
                    <a:lnTo>
                      <a:pt x="40" y="176"/>
                    </a:lnTo>
                    <a:lnTo>
                      <a:pt x="39" y="175"/>
                    </a:lnTo>
                    <a:lnTo>
                      <a:pt x="37" y="174"/>
                    </a:lnTo>
                    <a:lnTo>
                      <a:pt x="35" y="173"/>
                    </a:lnTo>
                    <a:lnTo>
                      <a:pt x="33" y="172"/>
                    </a:lnTo>
                    <a:lnTo>
                      <a:pt x="32" y="170"/>
                    </a:lnTo>
                    <a:lnTo>
                      <a:pt x="31" y="169"/>
                    </a:lnTo>
                    <a:lnTo>
                      <a:pt x="30" y="169"/>
                    </a:lnTo>
                    <a:lnTo>
                      <a:pt x="29" y="170"/>
                    </a:lnTo>
                    <a:lnTo>
                      <a:pt x="27" y="170"/>
                    </a:lnTo>
                    <a:lnTo>
                      <a:pt x="24" y="170"/>
                    </a:lnTo>
                    <a:lnTo>
                      <a:pt x="19" y="169"/>
                    </a:lnTo>
                    <a:lnTo>
                      <a:pt x="18" y="169"/>
                    </a:lnTo>
                    <a:lnTo>
                      <a:pt x="17" y="168"/>
                    </a:lnTo>
                    <a:lnTo>
                      <a:pt x="16" y="166"/>
                    </a:lnTo>
                    <a:lnTo>
                      <a:pt x="14" y="164"/>
                    </a:lnTo>
                    <a:lnTo>
                      <a:pt x="14" y="163"/>
                    </a:lnTo>
                    <a:lnTo>
                      <a:pt x="13" y="163"/>
                    </a:lnTo>
                    <a:lnTo>
                      <a:pt x="12" y="159"/>
                    </a:lnTo>
                    <a:lnTo>
                      <a:pt x="12" y="156"/>
                    </a:lnTo>
                    <a:lnTo>
                      <a:pt x="12" y="151"/>
                    </a:lnTo>
                    <a:lnTo>
                      <a:pt x="12" y="149"/>
                    </a:lnTo>
                    <a:lnTo>
                      <a:pt x="11" y="147"/>
                    </a:lnTo>
                    <a:lnTo>
                      <a:pt x="9" y="145"/>
                    </a:lnTo>
                    <a:lnTo>
                      <a:pt x="5" y="144"/>
                    </a:lnTo>
                  </a:path>
                </a:pathLst>
              </a:custGeom>
              <a:solidFill>
                <a:schemeClr val="bg1">
                  <a:lumMod val="85000"/>
                </a:schemeClr>
              </a:solidFill>
              <a:ln w="3175">
                <a:solidFill>
                  <a:schemeClr val="bg1"/>
                </a:solidFill>
                <a:round/>
                <a:headEnd/>
                <a:tailEnd/>
              </a:ln>
            </p:spPr>
            <p:txBody>
              <a:bodyPr wrap="none" anchor="ctr"/>
              <a:lstStyle/>
              <a:p>
                <a:pPr>
                  <a:defRPr/>
                </a:pPr>
                <a:endParaRPr lang="ru-RU" sz="2000">
                  <a:solidFill>
                    <a:prstClr val="white"/>
                  </a:solidFill>
                  <a:latin typeface="Calibri"/>
                </a:endParaRPr>
              </a:p>
            </p:txBody>
          </p:sp>
          <p:sp>
            <p:nvSpPr>
              <p:cNvPr id="62" name="Freeform 21"/>
              <p:cNvSpPr>
                <a:spLocks/>
              </p:cNvSpPr>
              <p:nvPr/>
            </p:nvSpPr>
            <p:spPr bwMode="auto">
              <a:xfrm>
                <a:off x="2396" y="1922"/>
                <a:ext cx="708" cy="679"/>
              </a:xfrm>
              <a:custGeom>
                <a:avLst/>
                <a:gdLst>
                  <a:gd name="T0" fmla="*/ 40 w 468"/>
                  <a:gd name="T1" fmla="*/ 287 h 404"/>
                  <a:gd name="T2" fmla="*/ 22 w 468"/>
                  <a:gd name="T3" fmla="*/ 269 h 404"/>
                  <a:gd name="T4" fmla="*/ 1 w 468"/>
                  <a:gd name="T5" fmla="*/ 259 h 404"/>
                  <a:gd name="T6" fmla="*/ 6 w 468"/>
                  <a:gd name="T7" fmla="*/ 229 h 404"/>
                  <a:gd name="T8" fmla="*/ 15 w 468"/>
                  <a:gd name="T9" fmla="*/ 196 h 404"/>
                  <a:gd name="T10" fmla="*/ 33 w 468"/>
                  <a:gd name="T11" fmla="*/ 161 h 404"/>
                  <a:gd name="T12" fmla="*/ 69 w 468"/>
                  <a:gd name="T13" fmla="*/ 143 h 404"/>
                  <a:gd name="T14" fmla="*/ 82 w 468"/>
                  <a:gd name="T15" fmla="*/ 110 h 404"/>
                  <a:gd name="T16" fmla="*/ 78 w 468"/>
                  <a:gd name="T17" fmla="*/ 102 h 404"/>
                  <a:gd name="T18" fmla="*/ 74 w 468"/>
                  <a:gd name="T19" fmla="*/ 85 h 404"/>
                  <a:gd name="T20" fmla="*/ 74 w 468"/>
                  <a:gd name="T21" fmla="*/ 73 h 404"/>
                  <a:gd name="T22" fmla="*/ 79 w 468"/>
                  <a:gd name="T23" fmla="*/ 34 h 404"/>
                  <a:gd name="T24" fmla="*/ 136 w 468"/>
                  <a:gd name="T25" fmla="*/ 16 h 404"/>
                  <a:gd name="T26" fmla="*/ 168 w 468"/>
                  <a:gd name="T27" fmla="*/ 18 h 404"/>
                  <a:gd name="T28" fmla="*/ 164 w 468"/>
                  <a:gd name="T29" fmla="*/ 21 h 404"/>
                  <a:gd name="T30" fmla="*/ 210 w 468"/>
                  <a:gd name="T31" fmla="*/ 25 h 404"/>
                  <a:gd name="T32" fmla="*/ 245 w 468"/>
                  <a:gd name="T33" fmla="*/ 19 h 404"/>
                  <a:gd name="T34" fmla="*/ 265 w 468"/>
                  <a:gd name="T35" fmla="*/ 6 h 404"/>
                  <a:gd name="T36" fmla="*/ 288 w 468"/>
                  <a:gd name="T37" fmla="*/ 3 h 404"/>
                  <a:gd name="T38" fmla="*/ 312 w 468"/>
                  <a:gd name="T39" fmla="*/ 31 h 404"/>
                  <a:gd name="T40" fmla="*/ 300 w 468"/>
                  <a:gd name="T41" fmla="*/ 52 h 404"/>
                  <a:gd name="T42" fmla="*/ 314 w 468"/>
                  <a:gd name="T43" fmla="*/ 58 h 404"/>
                  <a:gd name="T44" fmla="*/ 338 w 468"/>
                  <a:gd name="T45" fmla="*/ 55 h 404"/>
                  <a:gd name="T46" fmla="*/ 361 w 468"/>
                  <a:gd name="T47" fmla="*/ 47 h 404"/>
                  <a:gd name="T48" fmla="*/ 371 w 468"/>
                  <a:gd name="T49" fmla="*/ 46 h 404"/>
                  <a:gd name="T50" fmla="*/ 387 w 468"/>
                  <a:gd name="T51" fmla="*/ 58 h 404"/>
                  <a:gd name="T52" fmla="*/ 399 w 468"/>
                  <a:gd name="T53" fmla="*/ 74 h 404"/>
                  <a:gd name="T54" fmla="*/ 402 w 468"/>
                  <a:gd name="T55" fmla="*/ 91 h 404"/>
                  <a:gd name="T56" fmla="*/ 397 w 468"/>
                  <a:gd name="T57" fmla="*/ 103 h 404"/>
                  <a:gd name="T58" fmla="*/ 400 w 468"/>
                  <a:gd name="T59" fmla="*/ 116 h 404"/>
                  <a:gd name="T60" fmla="*/ 405 w 468"/>
                  <a:gd name="T61" fmla="*/ 126 h 404"/>
                  <a:gd name="T62" fmla="*/ 419 w 468"/>
                  <a:gd name="T63" fmla="*/ 148 h 404"/>
                  <a:gd name="T64" fmla="*/ 415 w 468"/>
                  <a:gd name="T65" fmla="*/ 182 h 404"/>
                  <a:gd name="T66" fmla="*/ 416 w 468"/>
                  <a:gd name="T67" fmla="*/ 207 h 404"/>
                  <a:gd name="T68" fmla="*/ 424 w 468"/>
                  <a:gd name="T69" fmla="*/ 230 h 404"/>
                  <a:gd name="T70" fmla="*/ 418 w 468"/>
                  <a:gd name="T71" fmla="*/ 247 h 404"/>
                  <a:gd name="T72" fmla="*/ 440 w 468"/>
                  <a:gd name="T73" fmla="*/ 264 h 404"/>
                  <a:gd name="T74" fmla="*/ 456 w 468"/>
                  <a:gd name="T75" fmla="*/ 291 h 404"/>
                  <a:gd name="T76" fmla="*/ 467 w 468"/>
                  <a:gd name="T77" fmla="*/ 313 h 404"/>
                  <a:gd name="T78" fmla="*/ 448 w 468"/>
                  <a:gd name="T79" fmla="*/ 339 h 404"/>
                  <a:gd name="T80" fmla="*/ 431 w 468"/>
                  <a:gd name="T81" fmla="*/ 375 h 404"/>
                  <a:gd name="T82" fmla="*/ 413 w 468"/>
                  <a:gd name="T83" fmla="*/ 386 h 404"/>
                  <a:gd name="T84" fmla="*/ 399 w 468"/>
                  <a:gd name="T85" fmla="*/ 394 h 404"/>
                  <a:gd name="T86" fmla="*/ 380 w 468"/>
                  <a:gd name="T87" fmla="*/ 398 h 404"/>
                  <a:gd name="T88" fmla="*/ 351 w 468"/>
                  <a:gd name="T89" fmla="*/ 403 h 404"/>
                  <a:gd name="T90" fmla="*/ 335 w 468"/>
                  <a:gd name="T91" fmla="*/ 388 h 404"/>
                  <a:gd name="T92" fmla="*/ 294 w 468"/>
                  <a:gd name="T93" fmla="*/ 383 h 404"/>
                  <a:gd name="T94" fmla="*/ 279 w 468"/>
                  <a:gd name="T95" fmla="*/ 402 h 404"/>
                  <a:gd name="T96" fmla="*/ 265 w 468"/>
                  <a:gd name="T97" fmla="*/ 383 h 404"/>
                  <a:gd name="T98" fmla="*/ 249 w 468"/>
                  <a:gd name="T99" fmla="*/ 371 h 404"/>
                  <a:gd name="T100" fmla="*/ 213 w 468"/>
                  <a:gd name="T101" fmla="*/ 361 h 404"/>
                  <a:gd name="T102" fmla="*/ 189 w 468"/>
                  <a:gd name="T103" fmla="*/ 355 h 404"/>
                  <a:gd name="T104" fmla="*/ 170 w 468"/>
                  <a:gd name="T105" fmla="*/ 343 h 404"/>
                  <a:gd name="T106" fmla="*/ 134 w 468"/>
                  <a:gd name="T107" fmla="*/ 329 h 404"/>
                  <a:gd name="T108" fmla="*/ 115 w 468"/>
                  <a:gd name="T109" fmla="*/ 323 h 404"/>
                  <a:gd name="T110" fmla="*/ 82 w 468"/>
                  <a:gd name="T111" fmla="*/ 315 h 404"/>
                  <a:gd name="T112" fmla="*/ 59 w 468"/>
                  <a:gd name="T113" fmla="*/ 307 h 4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8"/>
                  <a:gd name="T172" fmla="*/ 0 h 404"/>
                  <a:gd name="T173" fmla="*/ 468 w 468"/>
                  <a:gd name="T174" fmla="*/ 404 h 4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8" h="404">
                    <a:moveTo>
                      <a:pt x="53" y="302"/>
                    </a:moveTo>
                    <a:lnTo>
                      <a:pt x="52" y="300"/>
                    </a:lnTo>
                    <a:lnTo>
                      <a:pt x="49" y="296"/>
                    </a:lnTo>
                    <a:lnTo>
                      <a:pt x="45" y="293"/>
                    </a:lnTo>
                    <a:lnTo>
                      <a:pt x="42" y="290"/>
                    </a:lnTo>
                    <a:lnTo>
                      <a:pt x="40" y="287"/>
                    </a:lnTo>
                    <a:lnTo>
                      <a:pt x="38" y="285"/>
                    </a:lnTo>
                    <a:lnTo>
                      <a:pt x="32" y="282"/>
                    </a:lnTo>
                    <a:lnTo>
                      <a:pt x="29" y="278"/>
                    </a:lnTo>
                    <a:lnTo>
                      <a:pt x="27" y="275"/>
                    </a:lnTo>
                    <a:lnTo>
                      <a:pt x="25" y="272"/>
                    </a:lnTo>
                    <a:lnTo>
                      <a:pt x="22" y="269"/>
                    </a:lnTo>
                    <a:lnTo>
                      <a:pt x="16" y="264"/>
                    </a:lnTo>
                    <a:lnTo>
                      <a:pt x="14" y="261"/>
                    </a:lnTo>
                    <a:lnTo>
                      <a:pt x="11" y="260"/>
                    </a:lnTo>
                    <a:lnTo>
                      <a:pt x="7" y="259"/>
                    </a:lnTo>
                    <a:lnTo>
                      <a:pt x="4" y="259"/>
                    </a:lnTo>
                    <a:lnTo>
                      <a:pt x="1" y="259"/>
                    </a:lnTo>
                    <a:lnTo>
                      <a:pt x="0" y="259"/>
                    </a:lnTo>
                    <a:lnTo>
                      <a:pt x="1" y="252"/>
                    </a:lnTo>
                    <a:lnTo>
                      <a:pt x="2" y="245"/>
                    </a:lnTo>
                    <a:lnTo>
                      <a:pt x="4" y="238"/>
                    </a:lnTo>
                    <a:lnTo>
                      <a:pt x="5" y="231"/>
                    </a:lnTo>
                    <a:lnTo>
                      <a:pt x="6" y="229"/>
                    </a:lnTo>
                    <a:lnTo>
                      <a:pt x="7" y="227"/>
                    </a:lnTo>
                    <a:lnTo>
                      <a:pt x="7" y="225"/>
                    </a:lnTo>
                    <a:lnTo>
                      <a:pt x="8" y="224"/>
                    </a:lnTo>
                    <a:lnTo>
                      <a:pt x="10" y="217"/>
                    </a:lnTo>
                    <a:lnTo>
                      <a:pt x="11" y="211"/>
                    </a:lnTo>
                    <a:lnTo>
                      <a:pt x="15" y="196"/>
                    </a:lnTo>
                    <a:lnTo>
                      <a:pt x="20" y="181"/>
                    </a:lnTo>
                    <a:lnTo>
                      <a:pt x="24" y="175"/>
                    </a:lnTo>
                    <a:lnTo>
                      <a:pt x="28" y="169"/>
                    </a:lnTo>
                    <a:lnTo>
                      <a:pt x="29" y="165"/>
                    </a:lnTo>
                    <a:lnTo>
                      <a:pt x="31" y="163"/>
                    </a:lnTo>
                    <a:lnTo>
                      <a:pt x="33" y="161"/>
                    </a:lnTo>
                    <a:lnTo>
                      <a:pt x="37" y="160"/>
                    </a:lnTo>
                    <a:lnTo>
                      <a:pt x="43" y="156"/>
                    </a:lnTo>
                    <a:lnTo>
                      <a:pt x="51" y="152"/>
                    </a:lnTo>
                    <a:lnTo>
                      <a:pt x="58" y="148"/>
                    </a:lnTo>
                    <a:lnTo>
                      <a:pt x="65" y="146"/>
                    </a:lnTo>
                    <a:lnTo>
                      <a:pt x="69" y="143"/>
                    </a:lnTo>
                    <a:lnTo>
                      <a:pt x="72" y="139"/>
                    </a:lnTo>
                    <a:lnTo>
                      <a:pt x="76" y="132"/>
                    </a:lnTo>
                    <a:lnTo>
                      <a:pt x="79" y="123"/>
                    </a:lnTo>
                    <a:lnTo>
                      <a:pt x="82" y="115"/>
                    </a:lnTo>
                    <a:lnTo>
                      <a:pt x="82" y="113"/>
                    </a:lnTo>
                    <a:lnTo>
                      <a:pt x="82" y="110"/>
                    </a:lnTo>
                    <a:lnTo>
                      <a:pt x="81" y="108"/>
                    </a:lnTo>
                    <a:lnTo>
                      <a:pt x="80" y="105"/>
                    </a:lnTo>
                    <a:lnTo>
                      <a:pt x="80" y="104"/>
                    </a:lnTo>
                    <a:lnTo>
                      <a:pt x="79" y="104"/>
                    </a:lnTo>
                    <a:lnTo>
                      <a:pt x="79" y="102"/>
                    </a:lnTo>
                    <a:lnTo>
                      <a:pt x="78" y="102"/>
                    </a:lnTo>
                    <a:lnTo>
                      <a:pt x="76" y="100"/>
                    </a:lnTo>
                    <a:lnTo>
                      <a:pt x="76" y="97"/>
                    </a:lnTo>
                    <a:lnTo>
                      <a:pt x="75" y="95"/>
                    </a:lnTo>
                    <a:lnTo>
                      <a:pt x="75" y="94"/>
                    </a:lnTo>
                    <a:lnTo>
                      <a:pt x="75" y="88"/>
                    </a:lnTo>
                    <a:lnTo>
                      <a:pt x="74" y="85"/>
                    </a:lnTo>
                    <a:lnTo>
                      <a:pt x="74" y="82"/>
                    </a:lnTo>
                    <a:lnTo>
                      <a:pt x="74" y="81"/>
                    </a:lnTo>
                    <a:lnTo>
                      <a:pt x="74" y="80"/>
                    </a:lnTo>
                    <a:lnTo>
                      <a:pt x="74" y="78"/>
                    </a:lnTo>
                    <a:lnTo>
                      <a:pt x="74" y="76"/>
                    </a:lnTo>
                    <a:lnTo>
                      <a:pt x="74" y="73"/>
                    </a:lnTo>
                    <a:lnTo>
                      <a:pt x="73" y="62"/>
                    </a:lnTo>
                    <a:lnTo>
                      <a:pt x="73" y="52"/>
                    </a:lnTo>
                    <a:lnTo>
                      <a:pt x="73" y="48"/>
                    </a:lnTo>
                    <a:lnTo>
                      <a:pt x="74" y="43"/>
                    </a:lnTo>
                    <a:lnTo>
                      <a:pt x="76" y="39"/>
                    </a:lnTo>
                    <a:lnTo>
                      <a:pt x="79" y="34"/>
                    </a:lnTo>
                    <a:lnTo>
                      <a:pt x="82" y="25"/>
                    </a:lnTo>
                    <a:lnTo>
                      <a:pt x="84" y="16"/>
                    </a:lnTo>
                    <a:lnTo>
                      <a:pt x="93" y="18"/>
                    </a:lnTo>
                    <a:lnTo>
                      <a:pt x="102" y="18"/>
                    </a:lnTo>
                    <a:lnTo>
                      <a:pt x="119" y="18"/>
                    </a:lnTo>
                    <a:lnTo>
                      <a:pt x="136" y="16"/>
                    </a:lnTo>
                    <a:lnTo>
                      <a:pt x="153" y="15"/>
                    </a:lnTo>
                    <a:lnTo>
                      <a:pt x="159" y="15"/>
                    </a:lnTo>
                    <a:lnTo>
                      <a:pt x="162" y="15"/>
                    </a:lnTo>
                    <a:lnTo>
                      <a:pt x="165" y="16"/>
                    </a:lnTo>
                    <a:lnTo>
                      <a:pt x="167" y="17"/>
                    </a:lnTo>
                    <a:lnTo>
                      <a:pt x="168" y="18"/>
                    </a:lnTo>
                    <a:lnTo>
                      <a:pt x="169" y="19"/>
                    </a:lnTo>
                    <a:lnTo>
                      <a:pt x="168" y="20"/>
                    </a:lnTo>
                    <a:lnTo>
                      <a:pt x="165" y="20"/>
                    </a:lnTo>
                    <a:lnTo>
                      <a:pt x="164" y="20"/>
                    </a:lnTo>
                    <a:lnTo>
                      <a:pt x="163" y="21"/>
                    </a:lnTo>
                    <a:lnTo>
                      <a:pt x="164" y="21"/>
                    </a:lnTo>
                    <a:lnTo>
                      <a:pt x="165" y="21"/>
                    </a:lnTo>
                    <a:lnTo>
                      <a:pt x="167" y="22"/>
                    </a:lnTo>
                    <a:lnTo>
                      <a:pt x="170" y="22"/>
                    </a:lnTo>
                    <a:lnTo>
                      <a:pt x="180" y="24"/>
                    </a:lnTo>
                    <a:lnTo>
                      <a:pt x="190" y="24"/>
                    </a:lnTo>
                    <a:lnTo>
                      <a:pt x="210" y="25"/>
                    </a:lnTo>
                    <a:lnTo>
                      <a:pt x="226" y="24"/>
                    </a:lnTo>
                    <a:lnTo>
                      <a:pt x="234" y="24"/>
                    </a:lnTo>
                    <a:lnTo>
                      <a:pt x="242" y="22"/>
                    </a:lnTo>
                    <a:lnTo>
                      <a:pt x="243" y="22"/>
                    </a:lnTo>
                    <a:lnTo>
                      <a:pt x="244" y="21"/>
                    </a:lnTo>
                    <a:lnTo>
                      <a:pt x="245" y="19"/>
                    </a:lnTo>
                    <a:lnTo>
                      <a:pt x="247" y="18"/>
                    </a:lnTo>
                    <a:lnTo>
                      <a:pt x="249" y="17"/>
                    </a:lnTo>
                    <a:lnTo>
                      <a:pt x="254" y="14"/>
                    </a:lnTo>
                    <a:lnTo>
                      <a:pt x="258" y="10"/>
                    </a:lnTo>
                    <a:lnTo>
                      <a:pt x="262" y="7"/>
                    </a:lnTo>
                    <a:lnTo>
                      <a:pt x="265" y="6"/>
                    </a:lnTo>
                    <a:lnTo>
                      <a:pt x="268" y="5"/>
                    </a:lnTo>
                    <a:lnTo>
                      <a:pt x="273" y="5"/>
                    </a:lnTo>
                    <a:lnTo>
                      <a:pt x="276" y="3"/>
                    </a:lnTo>
                    <a:lnTo>
                      <a:pt x="279" y="2"/>
                    </a:lnTo>
                    <a:lnTo>
                      <a:pt x="283" y="0"/>
                    </a:lnTo>
                    <a:lnTo>
                      <a:pt x="288" y="3"/>
                    </a:lnTo>
                    <a:lnTo>
                      <a:pt x="292" y="8"/>
                    </a:lnTo>
                    <a:lnTo>
                      <a:pt x="297" y="13"/>
                    </a:lnTo>
                    <a:lnTo>
                      <a:pt x="302" y="16"/>
                    </a:lnTo>
                    <a:lnTo>
                      <a:pt x="308" y="23"/>
                    </a:lnTo>
                    <a:lnTo>
                      <a:pt x="310" y="27"/>
                    </a:lnTo>
                    <a:lnTo>
                      <a:pt x="312" y="31"/>
                    </a:lnTo>
                    <a:lnTo>
                      <a:pt x="311" y="37"/>
                    </a:lnTo>
                    <a:lnTo>
                      <a:pt x="309" y="41"/>
                    </a:lnTo>
                    <a:lnTo>
                      <a:pt x="306" y="45"/>
                    </a:lnTo>
                    <a:lnTo>
                      <a:pt x="304" y="47"/>
                    </a:lnTo>
                    <a:lnTo>
                      <a:pt x="301" y="49"/>
                    </a:lnTo>
                    <a:lnTo>
                      <a:pt x="300" y="52"/>
                    </a:lnTo>
                    <a:lnTo>
                      <a:pt x="301" y="53"/>
                    </a:lnTo>
                    <a:lnTo>
                      <a:pt x="302" y="54"/>
                    </a:lnTo>
                    <a:lnTo>
                      <a:pt x="303" y="54"/>
                    </a:lnTo>
                    <a:lnTo>
                      <a:pt x="308" y="54"/>
                    </a:lnTo>
                    <a:lnTo>
                      <a:pt x="312" y="55"/>
                    </a:lnTo>
                    <a:lnTo>
                      <a:pt x="314" y="58"/>
                    </a:lnTo>
                    <a:lnTo>
                      <a:pt x="317" y="60"/>
                    </a:lnTo>
                    <a:lnTo>
                      <a:pt x="320" y="61"/>
                    </a:lnTo>
                    <a:lnTo>
                      <a:pt x="323" y="61"/>
                    </a:lnTo>
                    <a:lnTo>
                      <a:pt x="329" y="59"/>
                    </a:lnTo>
                    <a:lnTo>
                      <a:pt x="336" y="57"/>
                    </a:lnTo>
                    <a:lnTo>
                      <a:pt x="338" y="55"/>
                    </a:lnTo>
                    <a:lnTo>
                      <a:pt x="340" y="55"/>
                    </a:lnTo>
                    <a:lnTo>
                      <a:pt x="340" y="53"/>
                    </a:lnTo>
                    <a:lnTo>
                      <a:pt x="350" y="50"/>
                    </a:lnTo>
                    <a:lnTo>
                      <a:pt x="360" y="47"/>
                    </a:lnTo>
                    <a:lnTo>
                      <a:pt x="361" y="47"/>
                    </a:lnTo>
                    <a:lnTo>
                      <a:pt x="362" y="47"/>
                    </a:lnTo>
                    <a:lnTo>
                      <a:pt x="363" y="48"/>
                    </a:lnTo>
                    <a:lnTo>
                      <a:pt x="364" y="48"/>
                    </a:lnTo>
                    <a:lnTo>
                      <a:pt x="366" y="48"/>
                    </a:lnTo>
                    <a:lnTo>
                      <a:pt x="369" y="47"/>
                    </a:lnTo>
                    <a:lnTo>
                      <a:pt x="371" y="46"/>
                    </a:lnTo>
                    <a:lnTo>
                      <a:pt x="372" y="46"/>
                    </a:lnTo>
                    <a:lnTo>
                      <a:pt x="377" y="48"/>
                    </a:lnTo>
                    <a:lnTo>
                      <a:pt x="379" y="50"/>
                    </a:lnTo>
                    <a:lnTo>
                      <a:pt x="382" y="53"/>
                    </a:lnTo>
                    <a:lnTo>
                      <a:pt x="386" y="55"/>
                    </a:lnTo>
                    <a:lnTo>
                      <a:pt x="387" y="58"/>
                    </a:lnTo>
                    <a:lnTo>
                      <a:pt x="389" y="61"/>
                    </a:lnTo>
                    <a:lnTo>
                      <a:pt x="390" y="63"/>
                    </a:lnTo>
                    <a:lnTo>
                      <a:pt x="393" y="66"/>
                    </a:lnTo>
                    <a:lnTo>
                      <a:pt x="395" y="69"/>
                    </a:lnTo>
                    <a:lnTo>
                      <a:pt x="397" y="72"/>
                    </a:lnTo>
                    <a:lnTo>
                      <a:pt x="399" y="74"/>
                    </a:lnTo>
                    <a:lnTo>
                      <a:pt x="402" y="76"/>
                    </a:lnTo>
                    <a:lnTo>
                      <a:pt x="403" y="79"/>
                    </a:lnTo>
                    <a:lnTo>
                      <a:pt x="404" y="81"/>
                    </a:lnTo>
                    <a:lnTo>
                      <a:pt x="405" y="85"/>
                    </a:lnTo>
                    <a:lnTo>
                      <a:pt x="404" y="89"/>
                    </a:lnTo>
                    <a:lnTo>
                      <a:pt x="402" y="91"/>
                    </a:lnTo>
                    <a:lnTo>
                      <a:pt x="400" y="94"/>
                    </a:lnTo>
                    <a:lnTo>
                      <a:pt x="400" y="98"/>
                    </a:lnTo>
                    <a:lnTo>
                      <a:pt x="399" y="101"/>
                    </a:lnTo>
                    <a:lnTo>
                      <a:pt x="398" y="102"/>
                    </a:lnTo>
                    <a:lnTo>
                      <a:pt x="397" y="103"/>
                    </a:lnTo>
                    <a:lnTo>
                      <a:pt x="395" y="104"/>
                    </a:lnTo>
                    <a:lnTo>
                      <a:pt x="395" y="106"/>
                    </a:lnTo>
                    <a:lnTo>
                      <a:pt x="394" y="109"/>
                    </a:lnTo>
                    <a:lnTo>
                      <a:pt x="395" y="112"/>
                    </a:lnTo>
                    <a:lnTo>
                      <a:pt x="398" y="114"/>
                    </a:lnTo>
                    <a:lnTo>
                      <a:pt x="400" y="116"/>
                    </a:lnTo>
                    <a:lnTo>
                      <a:pt x="402" y="119"/>
                    </a:lnTo>
                    <a:lnTo>
                      <a:pt x="403" y="121"/>
                    </a:lnTo>
                    <a:lnTo>
                      <a:pt x="404" y="123"/>
                    </a:lnTo>
                    <a:lnTo>
                      <a:pt x="404" y="125"/>
                    </a:lnTo>
                    <a:lnTo>
                      <a:pt x="405" y="126"/>
                    </a:lnTo>
                    <a:lnTo>
                      <a:pt x="406" y="127"/>
                    </a:lnTo>
                    <a:lnTo>
                      <a:pt x="408" y="127"/>
                    </a:lnTo>
                    <a:lnTo>
                      <a:pt x="411" y="132"/>
                    </a:lnTo>
                    <a:lnTo>
                      <a:pt x="414" y="137"/>
                    </a:lnTo>
                    <a:lnTo>
                      <a:pt x="416" y="143"/>
                    </a:lnTo>
                    <a:lnTo>
                      <a:pt x="419" y="148"/>
                    </a:lnTo>
                    <a:lnTo>
                      <a:pt x="421" y="157"/>
                    </a:lnTo>
                    <a:lnTo>
                      <a:pt x="422" y="163"/>
                    </a:lnTo>
                    <a:lnTo>
                      <a:pt x="422" y="169"/>
                    </a:lnTo>
                    <a:lnTo>
                      <a:pt x="420" y="174"/>
                    </a:lnTo>
                    <a:lnTo>
                      <a:pt x="418" y="178"/>
                    </a:lnTo>
                    <a:lnTo>
                      <a:pt x="415" y="182"/>
                    </a:lnTo>
                    <a:lnTo>
                      <a:pt x="412" y="187"/>
                    </a:lnTo>
                    <a:lnTo>
                      <a:pt x="407" y="192"/>
                    </a:lnTo>
                    <a:lnTo>
                      <a:pt x="410" y="195"/>
                    </a:lnTo>
                    <a:lnTo>
                      <a:pt x="411" y="198"/>
                    </a:lnTo>
                    <a:lnTo>
                      <a:pt x="413" y="202"/>
                    </a:lnTo>
                    <a:lnTo>
                      <a:pt x="416" y="207"/>
                    </a:lnTo>
                    <a:lnTo>
                      <a:pt x="417" y="209"/>
                    </a:lnTo>
                    <a:lnTo>
                      <a:pt x="419" y="210"/>
                    </a:lnTo>
                    <a:lnTo>
                      <a:pt x="420" y="215"/>
                    </a:lnTo>
                    <a:lnTo>
                      <a:pt x="421" y="220"/>
                    </a:lnTo>
                    <a:lnTo>
                      <a:pt x="422" y="225"/>
                    </a:lnTo>
                    <a:lnTo>
                      <a:pt x="424" y="230"/>
                    </a:lnTo>
                    <a:lnTo>
                      <a:pt x="425" y="233"/>
                    </a:lnTo>
                    <a:lnTo>
                      <a:pt x="425" y="236"/>
                    </a:lnTo>
                    <a:lnTo>
                      <a:pt x="424" y="237"/>
                    </a:lnTo>
                    <a:lnTo>
                      <a:pt x="420" y="238"/>
                    </a:lnTo>
                    <a:lnTo>
                      <a:pt x="418" y="242"/>
                    </a:lnTo>
                    <a:lnTo>
                      <a:pt x="418" y="247"/>
                    </a:lnTo>
                    <a:lnTo>
                      <a:pt x="420" y="251"/>
                    </a:lnTo>
                    <a:lnTo>
                      <a:pt x="424" y="253"/>
                    </a:lnTo>
                    <a:lnTo>
                      <a:pt x="428" y="256"/>
                    </a:lnTo>
                    <a:lnTo>
                      <a:pt x="432" y="259"/>
                    </a:lnTo>
                    <a:lnTo>
                      <a:pt x="437" y="260"/>
                    </a:lnTo>
                    <a:lnTo>
                      <a:pt x="440" y="264"/>
                    </a:lnTo>
                    <a:lnTo>
                      <a:pt x="446" y="274"/>
                    </a:lnTo>
                    <a:lnTo>
                      <a:pt x="449" y="277"/>
                    </a:lnTo>
                    <a:lnTo>
                      <a:pt x="454" y="281"/>
                    </a:lnTo>
                    <a:lnTo>
                      <a:pt x="455" y="284"/>
                    </a:lnTo>
                    <a:lnTo>
                      <a:pt x="455" y="287"/>
                    </a:lnTo>
                    <a:lnTo>
                      <a:pt x="456" y="291"/>
                    </a:lnTo>
                    <a:lnTo>
                      <a:pt x="458" y="294"/>
                    </a:lnTo>
                    <a:lnTo>
                      <a:pt x="462" y="298"/>
                    </a:lnTo>
                    <a:lnTo>
                      <a:pt x="463" y="301"/>
                    </a:lnTo>
                    <a:lnTo>
                      <a:pt x="464" y="304"/>
                    </a:lnTo>
                    <a:lnTo>
                      <a:pt x="467" y="309"/>
                    </a:lnTo>
                    <a:lnTo>
                      <a:pt x="467" y="313"/>
                    </a:lnTo>
                    <a:lnTo>
                      <a:pt x="466" y="317"/>
                    </a:lnTo>
                    <a:lnTo>
                      <a:pt x="464" y="319"/>
                    </a:lnTo>
                    <a:lnTo>
                      <a:pt x="461" y="320"/>
                    </a:lnTo>
                    <a:lnTo>
                      <a:pt x="458" y="326"/>
                    </a:lnTo>
                    <a:lnTo>
                      <a:pt x="457" y="331"/>
                    </a:lnTo>
                    <a:lnTo>
                      <a:pt x="448" y="339"/>
                    </a:lnTo>
                    <a:lnTo>
                      <a:pt x="438" y="348"/>
                    </a:lnTo>
                    <a:lnTo>
                      <a:pt x="437" y="354"/>
                    </a:lnTo>
                    <a:lnTo>
                      <a:pt x="437" y="362"/>
                    </a:lnTo>
                    <a:lnTo>
                      <a:pt x="437" y="368"/>
                    </a:lnTo>
                    <a:lnTo>
                      <a:pt x="437" y="375"/>
                    </a:lnTo>
                    <a:lnTo>
                      <a:pt x="431" y="375"/>
                    </a:lnTo>
                    <a:lnTo>
                      <a:pt x="425" y="375"/>
                    </a:lnTo>
                    <a:lnTo>
                      <a:pt x="419" y="375"/>
                    </a:lnTo>
                    <a:lnTo>
                      <a:pt x="414" y="376"/>
                    </a:lnTo>
                    <a:lnTo>
                      <a:pt x="413" y="379"/>
                    </a:lnTo>
                    <a:lnTo>
                      <a:pt x="413" y="383"/>
                    </a:lnTo>
                    <a:lnTo>
                      <a:pt x="413" y="386"/>
                    </a:lnTo>
                    <a:lnTo>
                      <a:pt x="412" y="390"/>
                    </a:lnTo>
                    <a:lnTo>
                      <a:pt x="410" y="392"/>
                    </a:lnTo>
                    <a:lnTo>
                      <a:pt x="408" y="392"/>
                    </a:lnTo>
                    <a:lnTo>
                      <a:pt x="405" y="392"/>
                    </a:lnTo>
                    <a:lnTo>
                      <a:pt x="403" y="392"/>
                    </a:lnTo>
                    <a:lnTo>
                      <a:pt x="399" y="394"/>
                    </a:lnTo>
                    <a:lnTo>
                      <a:pt x="397" y="396"/>
                    </a:lnTo>
                    <a:lnTo>
                      <a:pt x="394" y="397"/>
                    </a:lnTo>
                    <a:lnTo>
                      <a:pt x="392" y="398"/>
                    </a:lnTo>
                    <a:lnTo>
                      <a:pt x="388" y="398"/>
                    </a:lnTo>
                    <a:lnTo>
                      <a:pt x="384" y="398"/>
                    </a:lnTo>
                    <a:lnTo>
                      <a:pt x="380" y="398"/>
                    </a:lnTo>
                    <a:lnTo>
                      <a:pt x="373" y="399"/>
                    </a:lnTo>
                    <a:lnTo>
                      <a:pt x="370" y="401"/>
                    </a:lnTo>
                    <a:lnTo>
                      <a:pt x="366" y="403"/>
                    </a:lnTo>
                    <a:lnTo>
                      <a:pt x="362" y="403"/>
                    </a:lnTo>
                    <a:lnTo>
                      <a:pt x="359" y="403"/>
                    </a:lnTo>
                    <a:lnTo>
                      <a:pt x="351" y="403"/>
                    </a:lnTo>
                    <a:lnTo>
                      <a:pt x="343" y="402"/>
                    </a:lnTo>
                    <a:lnTo>
                      <a:pt x="344" y="399"/>
                    </a:lnTo>
                    <a:lnTo>
                      <a:pt x="343" y="396"/>
                    </a:lnTo>
                    <a:lnTo>
                      <a:pt x="341" y="394"/>
                    </a:lnTo>
                    <a:lnTo>
                      <a:pt x="338" y="393"/>
                    </a:lnTo>
                    <a:lnTo>
                      <a:pt x="335" y="388"/>
                    </a:lnTo>
                    <a:lnTo>
                      <a:pt x="332" y="384"/>
                    </a:lnTo>
                    <a:lnTo>
                      <a:pt x="329" y="381"/>
                    </a:lnTo>
                    <a:lnTo>
                      <a:pt x="325" y="377"/>
                    </a:lnTo>
                    <a:lnTo>
                      <a:pt x="312" y="379"/>
                    </a:lnTo>
                    <a:lnTo>
                      <a:pt x="297" y="381"/>
                    </a:lnTo>
                    <a:lnTo>
                      <a:pt x="294" y="383"/>
                    </a:lnTo>
                    <a:lnTo>
                      <a:pt x="292" y="384"/>
                    </a:lnTo>
                    <a:lnTo>
                      <a:pt x="289" y="390"/>
                    </a:lnTo>
                    <a:lnTo>
                      <a:pt x="285" y="395"/>
                    </a:lnTo>
                    <a:lnTo>
                      <a:pt x="283" y="397"/>
                    </a:lnTo>
                    <a:lnTo>
                      <a:pt x="280" y="399"/>
                    </a:lnTo>
                    <a:lnTo>
                      <a:pt x="279" y="402"/>
                    </a:lnTo>
                    <a:lnTo>
                      <a:pt x="277" y="403"/>
                    </a:lnTo>
                    <a:lnTo>
                      <a:pt x="275" y="403"/>
                    </a:lnTo>
                    <a:lnTo>
                      <a:pt x="271" y="401"/>
                    </a:lnTo>
                    <a:lnTo>
                      <a:pt x="269" y="392"/>
                    </a:lnTo>
                    <a:lnTo>
                      <a:pt x="266" y="384"/>
                    </a:lnTo>
                    <a:lnTo>
                      <a:pt x="265" y="383"/>
                    </a:lnTo>
                    <a:lnTo>
                      <a:pt x="264" y="382"/>
                    </a:lnTo>
                    <a:lnTo>
                      <a:pt x="263" y="381"/>
                    </a:lnTo>
                    <a:lnTo>
                      <a:pt x="262" y="380"/>
                    </a:lnTo>
                    <a:lnTo>
                      <a:pt x="258" y="376"/>
                    </a:lnTo>
                    <a:lnTo>
                      <a:pt x="253" y="373"/>
                    </a:lnTo>
                    <a:lnTo>
                      <a:pt x="249" y="371"/>
                    </a:lnTo>
                    <a:lnTo>
                      <a:pt x="243" y="369"/>
                    </a:lnTo>
                    <a:lnTo>
                      <a:pt x="232" y="368"/>
                    </a:lnTo>
                    <a:lnTo>
                      <a:pt x="220" y="367"/>
                    </a:lnTo>
                    <a:lnTo>
                      <a:pt x="219" y="364"/>
                    </a:lnTo>
                    <a:lnTo>
                      <a:pt x="216" y="362"/>
                    </a:lnTo>
                    <a:lnTo>
                      <a:pt x="213" y="361"/>
                    </a:lnTo>
                    <a:lnTo>
                      <a:pt x="208" y="360"/>
                    </a:lnTo>
                    <a:lnTo>
                      <a:pt x="201" y="360"/>
                    </a:lnTo>
                    <a:lnTo>
                      <a:pt x="197" y="360"/>
                    </a:lnTo>
                    <a:lnTo>
                      <a:pt x="194" y="360"/>
                    </a:lnTo>
                    <a:lnTo>
                      <a:pt x="192" y="357"/>
                    </a:lnTo>
                    <a:lnTo>
                      <a:pt x="189" y="355"/>
                    </a:lnTo>
                    <a:lnTo>
                      <a:pt x="186" y="353"/>
                    </a:lnTo>
                    <a:lnTo>
                      <a:pt x="182" y="351"/>
                    </a:lnTo>
                    <a:lnTo>
                      <a:pt x="180" y="348"/>
                    </a:lnTo>
                    <a:lnTo>
                      <a:pt x="177" y="346"/>
                    </a:lnTo>
                    <a:lnTo>
                      <a:pt x="174" y="344"/>
                    </a:lnTo>
                    <a:lnTo>
                      <a:pt x="170" y="343"/>
                    </a:lnTo>
                    <a:lnTo>
                      <a:pt x="164" y="335"/>
                    </a:lnTo>
                    <a:lnTo>
                      <a:pt x="159" y="331"/>
                    </a:lnTo>
                    <a:lnTo>
                      <a:pt x="155" y="328"/>
                    </a:lnTo>
                    <a:lnTo>
                      <a:pt x="149" y="328"/>
                    </a:lnTo>
                    <a:lnTo>
                      <a:pt x="142" y="329"/>
                    </a:lnTo>
                    <a:lnTo>
                      <a:pt x="134" y="329"/>
                    </a:lnTo>
                    <a:lnTo>
                      <a:pt x="128" y="328"/>
                    </a:lnTo>
                    <a:lnTo>
                      <a:pt x="127" y="326"/>
                    </a:lnTo>
                    <a:lnTo>
                      <a:pt x="126" y="325"/>
                    </a:lnTo>
                    <a:lnTo>
                      <a:pt x="124" y="323"/>
                    </a:lnTo>
                    <a:lnTo>
                      <a:pt x="123" y="321"/>
                    </a:lnTo>
                    <a:lnTo>
                      <a:pt x="115" y="323"/>
                    </a:lnTo>
                    <a:lnTo>
                      <a:pt x="108" y="324"/>
                    </a:lnTo>
                    <a:lnTo>
                      <a:pt x="100" y="324"/>
                    </a:lnTo>
                    <a:lnTo>
                      <a:pt x="92" y="323"/>
                    </a:lnTo>
                    <a:lnTo>
                      <a:pt x="89" y="319"/>
                    </a:lnTo>
                    <a:lnTo>
                      <a:pt x="86" y="317"/>
                    </a:lnTo>
                    <a:lnTo>
                      <a:pt x="82" y="315"/>
                    </a:lnTo>
                    <a:lnTo>
                      <a:pt x="79" y="315"/>
                    </a:lnTo>
                    <a:lnTo>
                      <a:pt x="76" y="314"/>
                    </a:lnTo>
                    <a:lnTo>
                      <a:pt x="73" y="312"/>
                    </a:lnTo>
                    <a:lnTo>
                      <a:pt x="69" y="311"/>
                    </a:lnTo>
                    <a:lnTo>
                      <a:pt x="61" y="309"/>
                    </a:lnTo>
                    <a:lnTo>
                      <a:pt x="59" y="307"/>
                    </a:lnTo>
                    <a:lnTo>
                      <a:pt x="57" y="306"/>
                    </a:lnTo>
                    <a:lnTo>
                      <a:pt x="55" y="304"/>
                    </a:lnTo>
                    <a:lnTo>
                      <a:pt x="53" y="302"/>
                    </a:lnTo>
                  </a:path>
                </a:pathLst>
              </a:custGeom>
              <a:solidFill>
                <a:schemeClr val="bg1">
                  <a:lumMod val="85000"/>
                </a:schemeClr>
              </a:solidFill>
              <a:ln w="3175">
                <a:solidFill>
                  <a:schemeClr val="bg1"/>
                </a:solidFill>
                <a:round/>
                <a:headEnd/>
                <a:tailEnd/>
              </a:ln>
            </p:spPr>
            <p:txBody>
              <a:bodyPr wrap="none" anchor="ctr"/>
              <a:lstStyle/>
              <a:p>
                <a:pPr>
                  <a:defRPr/>
                </a:pPr>
                <a:endParaRPr lang="ru-RU" sz="2000">
                  <a:solidFill>
                    <a:prstClr val="white"/>
                  </a:solidFill>
                  <a:latin typeface="Calibri"/>
                </a:endParaRPr>
              </a:p>
            </p:txBody>
          </p:sp>
          <p:sp>
            <p:nvSpPr>
              <p:cNvPr id="63" name="Freeform 22"/>
              <p:cNvSpPr>
                <a:spLocks/>
              </p:cNvSpPr>
              <p:nvPr/>
            </p:nvSpPr>
            <p:spPr bwMode="auto">
              <a:xfrm>
                <a:off x="1272" y="1558"/>
                <a:ext cx="697" cy="690"/>
              </a:xfrm>
              <a:custGeom>
                <a:avLst/>
                <a:gdLst>
                  <a:gd name="T0" fmla="*/ 271 w 461"/>
                  <a:gd name="T1" fmla="*/ 267 h 411"/>
                  <a:gd name="T2" fmla="*/ 264 w 461"/>
                  <a:gd name="T3" fmla="*/ 315 h 411"/>
                  <a:gd name="T4" fmla="*/ 237 w 461"/>
                  <a:gd name="T5" fmla="*/ 324 h 411"/>
                  <a:gd name="T6" fmla="*/ 145 w 461"/>
                  <a:gd name="T7" fmla="*/ 348 h 411"/>
                  <a:gd name="T8" fmla="*/ 127 w 461"/>
                  <a:gd name="T9" fmla="*/ 366 h 411"/>
                  <a:gd name="T10" fmla="*/ 116 w 461"/>
                  <a:gd name="T11" fmla="*/ 394 h 411"/>
                  <a:gd name="T12" fmla="*/ 107 w 461"/>
                  <a:gd name="T13" fmla="*/ 400 h 411"/>
                  <a:gd name="T14" fmla="*/ 102 w 461"/>
                  <a:gd name="T15" fmla="*/ 406 h 411"/>
                  <a:gd name="T16" fmla="*/ 73 w 461"/>
                  <a:gd name="T17" fmla="*/ 409 h 411"/>
                  <a:gd name="T18" fmla="*/ 32 w 461"/>
                  <a:gd name="T19" fmla="*/ 386 h 411"/>
                  <a:gd name="T20" fmla="*/ 6 w 461"/>
                  <a:gd name="T21" fmla="*/ 349 h 411"/>
                  <a:gd name="T22" fmla="*/ 2 w 461"/>
                  <a:gd name="T23" fmla="*/ 327 h 411"/>
                  <a:gd name="T24" fmla="*/ 15 w 461"/>
                  <a:gd name="T25" fmla="*/ 320 h 411"/>
                  <a:gd name="T26" fmla="*/ 29 w 461"/>
                  <a:gd name="T27" fmla="*/ 316 h 411"/>
                  <a:gd name="T28" fmla="*/ 22 w 461"/>
                  <a:gd name="T29" fmla="*/ 312 h 411"/>
                  <a:gd name="T30" fmla="*/ 11 w 461"/>
                  <a:gd name="T31" fmla="*/ 290 h 411"/>
                  <a:gd name="T32" fmla="*/ 12 w 461"/>
                  <a:gd name="T33" fmla="*/ 271 h 411"/>
                  <a:gd name="T34" fmla="*/ 16 w 461"/>
                  <a:gd name="T35" fmla="*/ 247 h 411"/>
                  <a:gd name="T36" fmla="*/ 9 w 461"/>
                  <a:gd name="T37" fmla="*/ 232 h 411"/>
                  <a:gd name="T38" fmla="*/ 9 w 461"/>
                  <a:gd name="T39" fmla="*/ 208 h 411"/>
                  <a:gd name="T40" fmla="*/ 21 w 461"/>
                  <a:gd name="T41" fmla="*/ 190 h 411"/>
                  <a:gd name="T42" fmla="*/ 39 w 461"/>
                  <a:gd name="T43" fmla="*/ 170 h 411"/>
                  <a:gd name="T44" fmla="*/ 63 w 461"/>
                  <a:gd name="T45" fmla="*/ 157 h 411"/>
                  <a:gd name="T46" fmla="*/ 76 w 461"/>
                  <a:gd name="T47" fmla="*/ 135 h 411"/>
                  <a:gd name="T48" fmla="*/ 96 w 461"/>
                  <a:gd name="T49" fmla="*/ 119 h 411"/>
                  <a:gd name="T50" fmla="*/ 112 w 461"/>
                  <a:gd name="T51" fmla="*/ 101 h 411"/>
                  <a:gd name="T52" fmla="*/ 137 w 461"/>
                  <a:gd name="T53" fmla="*/ 85 h 411"/>
                  <a:gd name="T54" fmla="*/ 157 w 461"/>
                  <a:gd name="T55" fmla="*/ 69 h 411"/>
                  <a:gd name="T56" fmla="*/ 171 w 461"/>
                  <a:gd name="T57" fmla="*/ 55 h 411"/>
                  <a:gd name="T58" fmla="*/ 190 w 461"/>
                  <a:gd name="T59" fmla="*/ 45 h 411"/>
                  <a:gd name="T60" fmla="*/ 202 w 461"/>
                  <a:gd name="T61" fmla="*/ 38 h 411"/>
                  <a:gd name="T62" fmla="*/ 219 w 461"/>
                  <a:gd name="T63" fmla="*/ 33 h 411"/>
                  <a:gd name="T64" fmla="*/ 233 w 461"/>
                  <a:gd name="T65" fmla="*/ 25 h 411"/>
                  <a:gd name="T66" fmla="*/ 254 w 461"/>
                  <a:gd name="T67" fmla="*/ 15 h 411"/>
                  <a:gd name="T68" fmla="*/ 269 w 461"/>
                  <a:gd name="T69" fmla="*/ 1 h 411"/>
                  <a:gd name="T70" fmla="*/ 287 w 461"/>
                  <a:gd name="T71" fmla="*/ 1 h 411"/>
                  <a:gd name="T72" fmla="*/ 297 w 461"/>
                  <a:gd name="T73" fmla="*/ 17 h 411"/>
                  <a:gd name="T74" fmla="*/ 324 w 461"/>
                  <a:gd name="T75" fmla="*/ 39 h 411"/>
                  <a:gd name="T76" fmla="*/ 331 w 461"/>
                  <a:gd name="T77" fmla="*/ 56 h 411"/>
                  <a:gd name="T78" fmla="*/ 341 w 461"/>
                  <a:gd name="T79" fmla="*/ 83 h 411"/>
                  <a:gd name="T80" fmla="*/ 366 w 461"/>
                  <a:gd name="T81" fmla="*/ 84 h 411"/>
                  <a:gd name="T82" fmla="*/ 385 w 461"/>
                  <a:gd name="T83" fmla="*/ 80 h 411"/>
                  <a:gd name="T84" fmla="*/ 418 w 461"/>
                  <a:gd name="T85" fmla="*/ 83 h 411"/>
                  <a:gd name="T86" fmla="*/ 428 w 461"/>
                  <a:gd name="T87" fmla="*/ 87 h 411"/>
                  <a:gd name="T88" fmla="*/ 440 w 461"/>
                  <a:gd name="T89" fmla="*/ 98 h 411"/>
                  <a:gd name="T90" fmla="*/ 444 w 461"/>
                  <a:gd name="T91" fmla="*/ 121 h 411"/>
                  <a:gd name="T92" fmla="*/ 448 w 461"/>
                  <a:gd name="T93" fmla="*/ 135 h 411"/>
                  <a:gd name="T94" fmla="*/ 453 w 461"/>
                  <a:gd name="T95" fmla="*/ 152 h 411"/>
                  <a:gd name="T96" fmla="*/ 457 w 461"/>
                  <a:gd name="T97" fmla="*/ 161 h 411"/>
                  <a:gd name="T98" fmla="*/ 436 w 461"/>
                  <a:gd name="T99" fmla="*/ 184 h 411"/>
                  <a:gd name="T100" fmla="*/ 427 w 461"/>
                  <a:gd name="T101" fmla="*/ 193 h 411"/>
                  <a:gd name="T102" fmla="*/ 404 w 461"/>
                  <a:gd name="T103" fmla="*/ 198 h 411"/>
                  <a:gd name="T104" fmla="*/ 392 w 461"/>
                  <a:gd name="T105" fmla="*/ 215 h 411"/>
                  <a:gd name="T106" fmla="*/ 375 w 461"/>
                  <a:gd name="T107" fmla="*/ 227 h 411"/>
                  <a:gd name="T108" fmla="*/ 355 w 461"/>
                  <a:gd name="T109" fmla="*/ 228 h 411"/>
                  <a:gd name="T110" fmla="*/ 336 w 461"/>
                  <a:gd name="T111" fmla="*/ 244 h 4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1"/>
                  <a:gd name="T169" fmla="*/ 0 h 411"/>
                  <a:gd name="T170" fmla="*/ 461 w 461"/>
                  <a:gd name="T171" fmla="*/ 411 h 4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1" h="411">
                    <a:moveTo>
                      <a:pt x="336" y="244"/>
                    </a:moveTo>
                    <a:lnTo>
                      <a:pt x="311" y="246"/>
                    </a:lnTo>
                    <a:lnTo>
                      <a:pt x="285" y="248"/>
                    </a:lnTo>
                    <a:lnTo>
                      <a:pt x="278" y="255"/>
                    </a:lnTo>
                    <a:lnTo>
                      <a:pt x="272" y="261"/>
                    </a:lnTo>
                    <a:lnTo>
                      <a:pt x="271" y="267"/>
                    </a:lnTo>
                    <a:lnTo>
                      <a:pt x="270" y="274"/>
                    </a:lnTo>
                    <a:lnTo>
                      <a:pt x="270" y="289"/>
                    </a:lnTo>
                    <a:lnTo>
                      <a:pt x="270" y="297"/>
                    </a:lnTo>
                    <a:lnTo>
                      <a:pt x="269" y="304"/>
                    </a:lnTo>
                    <a:lnTo>
                      <a:pt x="267" y="310"/>
                    </a:lnTo>
                    <a:lnTo>
                      <a:pt x="264" y="315"/>
                    </a:lnTo>
                    <a:lnTo>
                      <a:pt x="262" y="316"/>
                    </a:lnTo>
                    <a:lnTo>
                      <a:pt x="258" y="318"/>
                    </a:lnTo>
                    <a:lnTo>
                      <a:pt x="253" y="320"/>
                    </a:lnTo>
                    <a:lnTo>
                      <a:pt x="248" y="322"/>
                    </a:lnTo>
                    <a:lnTo>
                      <a:pt x="242" y="323"/>
                    </a:lnTo>
                    <a:lnTo>
                      <a:pt x="237" y="324"/>
                    </a:lnTo>
                    <a:lnTo>
                      <a:pt x="233" y="326"/>
                    </a:lnTo>
                    <a:lnTo>
                      <a:pt x="230" y="326"/>
                    </a:lnTo>
                    <a:lnTo>
                      <a:pt x="210" y="332"/>
                    </a:lnTo>
                    <a:lnTo>
                      <a:pt x="188" y="339"/>
                    </a:lnTo>
                    <a:lnTo>
                      <a:pt x="168" y="344"/>
                    </a:lnTo>
                    <a:lnTo>
                      <a:pt x="145" y="348"/>
                    </a:lnTo>
                    <a:lnTo>
                      <a:pt x="142" y="350"/>
                    </a:lnTo>
                    <a:lnTo>
                      <a:pt x="139" y="350"/>
                    </a:lnTo>
                    <a:lnTo>
                      <a:pt x="136" y="353"/>
                    </a:lnTo>
                    <a:lnTo>
                      <a:pt x="132" y="356"/>
                    </a:lnTo>
                    <a:lnTo>
                      <a:pt x="128" y="361"/>
                    </a:lnTo>
                    <a:lnTo>
                      <a:pt x="127" y="366"/>
                    </a:lnTo>
                    <a:lnTo>
                      <a:pt x="125" y="369"/>
                    </a:lnTo>
                    <a:lnTo>
                      <a:pt x="122" y="372"/>
                    </a:lnTo>
                    <a:lnTo>
                      <a:pt x="119" y="376"/>
                    </a:lnTo>
                    <a:lnTo>
                      <a:pt x="118" y="382"/>
                    </a:lnTo>
                    <a:lnTo>
                      <a:pt x="118" y="388"/>
                    </a:lnTo>
                    <a:lnTo>
                      <a:pt x="116" y="394"/>
                    </a:lnTo>
                    <a:lnTo>
                      <a:pt x="114" y="396"/>
                    </a:lnTo>
                    <a:lnTo>
                      <a:pt x="111" y="397"/>
                    </a:lnTo>
                    <a:lnTo>
                      <a:pt x="110" y="399"/>
                    </a:lnTo>
                    <a:lnTo>
                      <a:pt x="109" y="400"/>
                    </a:lnTo>
                    <a:lnTo>
                      <a:pt x="108" y="400"/>
                    </a:lnTo>
                    <a:lnTo>
                      <a:pt x="107" y="400"/>
                    </a:lnTo>
                    <a:lnTo>
                      <a:pt x="105" y="401"/>
                    </a:lnTo>
                    <a:lnTo>
                      <a:pt x="103" y="402"/>
                    </a:lnTo>
                    <a:lnTo>
                      <a:pt x="102" y="402"/>
                    </a:lnTo>
                    <a:lnTo>
                      <a:pt x="102" y="404"/>
                    </a:lnTo>
                    <a:lnTo>
                      <a:pt x="102" y="406"/>
                    </a:lnTo>
                    <a:lnTo>
                      <a:pt x="101" y="408"/>
                    </a:lnTo>
                    <a:lnTo>
                      <a:pt x="97" y="410"/>
                    </a:lnTo>
                    <a:lnTo>
                      <a:pt x="92" y="410"/>
                    </a:lnTo>
                    <a:lnTo>
                      <a:pt x="81" y="410"/>
                    </a:lnTo>
                    <a:lnTo>
                      <a:pt x="77" y="409"/>
                    </a:lnTo>
                    <a:lnTo>
                      <a:pt x="73" y="409"/>
                    </a:lnTo>
                    <a:lnTo>
                      <a:pt x="67" y="408"/>
                    </a:lnTo>
                    <a:lnTo>
                      <a:pt x="61" y="406"/>
                    </a:lnTo>
                    <a:lnTo>
                      <a:pt x="53" y="400"/>
                    </a:lnTo>
                    <a:lnTo>
                      <a:pt x="44" y="394"/>
                    </a:lnTo>
                    <a:lnTo>
                      <a:pt x="38" y="390"/>
                    </a:lnTo>
                    <a:lnTo>
                      <a:pt x="32" y="386"/>
                    </a:lnTo>
                    <a:lnTo>
                      <a:pt x="24" y="384"/>
                    </a:lnTo>
                    <a:lnTo>
                      <a:pt x="17" y="380"/>
                    </a:lnTo>
                    <a:lnTo>
                      <a:pt x="15" y="375"/>
                    </a:lnTo>
                    <a:lnTo>
                      <a:pt x="12" y="370"/>
                    </a:lnTo>
                    <a:lnTo>
                      <a:pt x="9" y="359"/>
                    </a:lnTo>
                    <a:lnTo>
                      <a:pt x="6" y="349"/>
                    </a:lnTo>
                    <a:lnTo>
                      <a:pt x="4" y="344"/>
                    </a:lnTo>
                    <a:lnTo>
                      <a:pt x="1" y="339"/>
                    </a:lnTo>
                    <a:lnTo>
                      <a:pt x="0" y="336"/>
                    </a:lnTo>
                    <a:lnTo>
                      <a:pt x="0" y="333"/>
                    </a:lnTo>
                    <a:lnTo>
                      <a:pt x="0" y="330"/>
                    </a:lnTo>
                    <a:lnTo>
                      <a:pt x="2" y="327"/>
                    </a:lnTo>
                    <a:lnTo>
                      <a:pt x="6" y="327"/>
                    </a:lnTo>
                    <a:lnTo>
                      <a:pt x="9" y="326"/>
                    </a:lnTo>
                    <a:lnTo>
                      <a:pt x="12" y="326"/>
                    </a:lnTo>
                    <a:lnTo>
                      <a:pt x="14" y="324"/>
                    </a:lnTo>
                    <a:lnTo>
                      <a:pt x="15" y="322"/>
                    </a:lnTo>
                    <a:lnTo>
                      <a:pt x="15" y="320"/>
                    </a:lnTo>
                    <a:lnTo>
                      <a:pt x="19" y="321"/>
                    </a:lnTo>
                    <a:lnTo>
                      <a:pt x="22" y="320"/>
                    </a:lnTo>
                    <a:lnTo>
                      <a:pt x="25" y="319"/>
                    </a:lnTo>
                    <a:lnTo>
                      <a:pt x="28" y="317"/>
                    </a:lnTo>
                    <a:lnTo>
                      <a:pt x="28" y="316"/>
                    </a:lnTo>
                    <a:lnTo>
                      <a:pt x="29" y="316"/>
                    </a:lnTo>
                    <a:lnTo>
                      <a:pt x="29" y="315"/>
                    </a:lnTo>
                    <a:lnTo>
                      <a:pt x="29" y="314"/>
                    </a:lnTo>
                    <a:lnTo>
                      <a:pt x="27" y="313"/>
                    </a:lnTo>
                    <a:lnTo>
                      <a:pt x="25" y="312"/>
                    </a:lnTo>
                    <a:lnTo>
                      <a:pt x="23" y="312"/>
                    </a:lnTo>
                    <a:lnTo>
                      <a:pt x="22" y="312"/>
                    </a:lnTo>
                    <a:lnTo>
                      <a:pt x="19" y="308"/>
                    </a:lnTo>
                    <a:lnTo>
                      <a:pt x="17" y="303"/>
                    </a:lnTo>
                    <a:lnTo>
                      <a:pt x="16" y="298"/>
                    </a:lnTo>
                    <a:lnTo>
                      <a:pt x="15" y="297"/>
                    </a:lnTo>
                    <a:lnTo>
                      <a:pt x="12" y="295"/>
                    </a:lnTo>
                    <a:lnTo>
                      <a:pt x="11" y="290"/>
                    </a:lnTo>
                    <a:lnTo>
                      <a:pt x="9" y="285"/>
                    </a:lnTo>
                    <a:lnTo>
                      <a:pt x="9" y="281"/>
                    </a:lnTo>
                    <a:lnTo>
                      <a:pt x="10" y="278"/>
                    </a:lnTo>
                    <a:lnTo>
                      <a:pt x="10" y="276"/>
                    </a:lnTo>
                    <a:lnTo>
                      <a:pt x="11" y="274"/>
                    </a:lnTo>
                    <a:lnTo>
                      <a:pt x="12" y="271"/>
                    </a:lnTo>
                    <a:lnTo>
                      <a:pt x="14" y="269"/>
                    </a:lnTo>
                    <a:lnTo>
                      <a:pt x="16" y="266"/>
                    </a:lnTo>
                    <a:lnTo>
                      <a:pt x="16" y="260"/>
                    </a:lnTo>
                    <a:lnTo>
                      <a:pt x="16" y="255"/>
                    </a:lnTo>
                    <a:lnTo>
                      <a:pt x="16" y="250"/>
                    </a:lnTo>
                    <a:lnTo>
                      <a:pt x="16" y="247"/>
                    </a:lnTo>
                    <a:lnTo>
                      <a:pt x="15" y="244"/>
                    </a:lnTo>
                    <a:lnTo>
                      <a:pt x="15" y="242"/>
                    </a:lnTo>
                    <a:lnTo>
                      <a:pt x="15" y="240"/>
                    </a:lnTo>
                    <a:lnTo>
                      <a:pt x="14" y="238"/>
                    </a:lnTo>
                    <a:lnTo>
                      <a:pt x="12" y="236"/>
                    </a:lnTo>
                    <a:lnTo>
                      <a:pt x="9" y="232"/>
                    </a:lnTo>
                    <a:lnTo>
                      <a:pt x="8" y="230"/>
                    </a:lnTo>
                    <a:lnTo>
                      <a:pt x="6" y="227"/>
                    </a:lnTo>
                    <a:lnTo>
                      <a:pt x="6" y="221"/>
                    </a:lnTo>
                    <a:lnTo>
                      <a:pt x="6" y="217"/>
                    </a:lnTo>
                    <a:lnTo>
                      <a:pt x="7" y="212"/>
                    </a:lnTo>
                    <a:lnTo>
                      <a:pt x="9" y="208"/>
                    </a:lnTo>
                    <a:lnTo>
                      <a:pt x="11" y="204"/>
                    </a:lnTo>
                    <a:lnTo>
                      <a:pt x="13" y="201"/>
                    </a:lnTo>
                    <a:lnTo>
                      <a:pt x="15" y="197"/>
                    </a:lnTo>
                    <a:lnTo>
                      <a:pt x="16" y="194"/>
                    </a:lnTo>
                    <a:lnTo>
                      <a:pt x="20" y="192"/>
                    </a:lnTo>
                    <a:lnTo>
                      <a:pt x="21" y="190"/>
                    </a:lnTo>
                    <a:lnTo>
                      <a:pt x="21" y="187"/>
                    </a:lnTo>
                    <a:lnTo>
                      <a:pt x="20" y="184"/>
                    </a:lnTo>
                    <a:lnTo>
                      <a:pt x="23" y="179"/>
                    </a:lnTo>
                    <a:lnTo>
                      <a:pt x="28" y="175"/>
                    </a:lnTo>
                    <a:lnTo>
                      <a:pt x="33" y="172"/>
                    </a:lnTo>
                    <a:lnTo>
                      <a:pt x="39" y="170"/>
                    </a:lnTo>
                    <a:lnTo>
                      <a:pt x="43" y="167"/>
                    </a:lnTo>
                    <a:lnTo>
                      <a:pt x="47" y="165"/>
                    </a:lnTo>
                    <a:lnTo>
                      <a:pt x="51" y="163"/>
                    </a:lnTo>
                    <a:lnTo>
                      <a:pt x="53" y="163"/>
                    </a:lnTo>
                    <a:lnTo>
                      <a:pt x="56" y="162"/>
                    </a:lnTo>
                    <a:lnTo>
                      <a:pt x="63" y="157"/>
                    </a:lnTo>
                    <a:lnTo>
                      <a:pt x="69" y="152"/>
                    </a:lnTo>
                    <a:lnTo>
                      <a:pt x="72" y="147"/>
                    </a:lnTo>
                    <a:lnTo>
                      <a:pt x="74" y="145"/>
                    </a:lnTo>
                    <a:lnTo>
                      <a:pt x="75" y="143"/>
                    </a:lnTo>
                    <a:lnTo>
                      <a:pt x="76" y="139"/>
                    </a:lnTo>
                    <a:lnTo>
                      <a:pt x="76" y="135"/>
                    </a:lnTo>
                    <a:lnTo>
                      <a:pt x="78" y="132"/>
                    </a:lnTo>
                    <a:lnTo>
                      <a:pt x="81" y="131"/>
                    </a:lnTo>
                    <a:lnTo>
                      <a:pt x="87" y="127"/>
                    </a:lnTo>
                    <a:lnTo>
                      <a:pt x="92" y="125"/>
                    </a:lnTo>
                    <a:lnTo>
                      <a:pt x="94" y="122"/>
                    </a:lnTo>
                    <a:lnTo>
                      <a:pt x="96" y="119"/>
                    </a:lnTo>
                    <a:lnTo>
                      <a:pt x="97" y="116"/>
                    </a:lnTo>
                    <a:lnTo>
                      <a:pt x="98" y="113"/>
                    </a:lnTo>
                    <a:lnTo>
                      <a:pt x="100" y="110"/>
                    </a:lnTo>
                    <a:lnTo>
                      <a:pt x="102" y="109"/>
                    </a:lnTo>
                    <a:lnTo>
                      <a:pt x="107" y="106"/>
                    </a:lnTo>
                    <a:lnTo>
                      <a:pt x="112" y="101"/>
                    </a:lnTo>
                    <a:lnTo>
                      <a:pt x="117" y="96"/>
                    </a:lnTo>
                    <a:lnTo>
                      <a:pt x="123" y="93"/>
                    </a:lnTo>
                    <a:lnTo>
                      <a:pt x="127" y="91"/>
                    </a:lnTo>
                    <a:lnTo>
                      <a:pt x="131" y="91"/>
                    </a:lnTo>
                    <a:lnTo>
                      <a:pt x="135" y="88"/>
                    </a:lnTo>
                    <a:lnTo>
                      <a:pt x="137" y="85"/>
                    </a:lnTo>
                    <a:lnTo>
                      <a:pt x="142" y="80"/>
                    </a:lnTo>
                    <a:lnTo>
                      <a:pt x="144" y="77"/>
                    </a:lnTo>
                    <a:lnTo>
                      <a:pt x="147" y="75"/>
                    </a:lnTo>
                    <a:lnTo>
                      <a:pt x="151" y="73"/>
                    </a:lnTo>
                    <a:lnTo>
                      <a:pt x="156" y="71"/>
                    </a:lnTo>
                    <a:lnTo>
                      <a:pt x="157" y="69"/>
                    </a:lnTo>
                    <a:lnTo>
                      <a:pt x="159" y="67"/>
                    </a:lnTo>
                    <a:lnTo>
                      <a:pt x="159" y="66"/>
                    </a:lnTo>
                    <a:lnTo>
                      <a:pt x="160" y="65"/>
                    </a:lnTo>
                    <a:lnTo>
                      <a:pt x="162" y="63"/>
                    </a:lnTo>
                    <a:lnTo>
                      <a:pt x="167" y="59"/>
                    </a:lnTo>
                    <a:lnTo>
                      <a:pt x="171" y="55"/>
                    </a:lnTo>
                    <a:lnTo>
                      <a:pt x="176" y="51"/>
                    </a:lnTo>
                    <a:lnTo>
                      <a:pt x="181" y="49"/>
                    </a:lnTo>
                    <a:lnTo>
                      <a:pt x="183" y="47"/>
                    </a:lnTo>
                    <a:lnTo>
                      <a:pt x="185" y="45"/>
                    </a:lnTo>
                    <a:lnTo>
                      <a:pt x="187" y="45"/>
                    </a:lnTo>
                    <a:lnTo>
                      <a:pt x="190" y="45"/>
                    </a:lnTo>
                    <a:lnTo>
                      <a:pt x="191" y="45"/>
                    </a:lnTo>
                    <a:lnTo>
                      <a:pt x="194" y="46"/>
                    </a:lnTo>
                    <a:lnTo>
                      <a:pt x="196" y="44"/>
                    </a:lnTo>
                    <a:lnTo>
                      <a:pt x="199" y="41"/>
                    </a:lnTo>
                    <a:lnTo>
                      <a:pt x="201" y="39"/>
                    </a:lnTo>
                    <a:lnTo>
                      <a:pt x="202" y="38"/>
                    </a:lnTo>
                    <a:lnTo>
                      <a:pt x="206" y="37"/>
                    </a:lnTo>
                    <a:lnTo>
                      <a:pt x="210" y="36"/>
                    </a:lnTo>
                    <a:lnTo>
                      <a:pt x="213" y="35"/>
                    </a:lnTo>
                    <a:lnTo>
                      <a:pt x="214" y="35"/>
                    </a:lnTo>
                    <a:lnTo>
                      <a:pt x="219" y="33"/>
                    </a:lnTo>
                    <a:lnTo>
                      <a:pt x="221" y="31"/>
                    </a:lnTo>
                    <a:lnTo>
                      <a:pt x="223" y="29"/>
                    </a:lnTo>
                    <a:lnTo>
                      <a:pt x="224" y="27"/>
                    </a:lnTo>
                    <a:lnTo>
                      <a:pt x="226" y="27"/>
                    </a:lnTo>
                    <a:lnTo>
                      <a:pt x="229" y="25"/>
                    </a:lnTo>
                    <a:lnTo>
                      <a:pt x="233" y="25"/>
                    </a:lnTo>
                    <a:lnTo>
                      <a:pt x="236" y="25"/>
                    </a:lnTo>
                    <a:lnTo>
                      <a:pt x="240" y="24"/>
                    </a:lnTo>
                    <a:lnTo>
                      <a:pt x="242" y="21"/>
                    </a:lnTo>
                    <a:lnTo>
                      <a:pt x="246" y="19"/>
                    </a:lnTo>
                    <a:lnTo>
                      <a:pt x="250" y="17"/>
                    </a:lnTo>
                    <a:lnTo>
                      <a:pt x="254" y="15"/>
                    </a:lnTo>
                    <a:lnTo>
                      <a:pt x="258" y="12"/>
                    </a:lnTo>
                    <a:lnTo>
                      <a:pt x="261" y="9"/>
                    </a:lnTo>
                    <a:lnTo>
                      <a:pt x="264" y="5"/>
                    </a:lnTo>
                    <a:lnTo>
                      <a:pt x="266" y="2"/>
                    </a:lnTo>
                    <a:lnTo>
                      <a:pt x="267" y="2"/>
                    </a:lnTo>
                    <a:lnTo>
                      <a:pt x="269" y="1"/>
                    </a:lnTo>
                    <a:lnTo>
                      <a:pt x="270" y="1"/>
                    </a:lnTo>
                    <a:lnTo>
                      <a:pt x="271" y="0"/>
                    </a:lnTo>
                    <a:lnTo>
                      <a:pt x="275" y="0"/>
                    </a:lnTo>
                    <a:lnTo>
                      <a:pt x="279" y="1"/>
                    </a:lnTo>
                    <a:lnTo>
                      <a:pt x="284" y="1"/>
                    </a:lnTo>
                    <a:lnTo>
                      <a:pt x="287" y="1"/>
                    </a:lnTo>
                    <a:lnTo>
                      <a:pt x="290" y="2"/>
                    </a:lnTo>
                    <a:lnTo>
                      <a:pt x="290" y="3"/>
                    </a:lnTo>
                    <a:lnTo>
                      <a:pt x="291" y="5"/>
                    </a:lnTo>
                    <a:lnTo>
                      <a:pt x="293" y="9"/>
                    </a:lnTo>
                    <a:lnTo>
                      <a:pt x="296" y="14"/>
                    </a:lnTo>
                    <a:lnTo>
                      <a:pt x="297" y="17"/>
                    </a:lnTo>
                    <a:lnTo>
                      <a:pt x="298" y="21"/>
                    </a:lnTo>
                    <a:lnTo>
                      <a:pt x="301" y="25"/>
                    </a:lnTo>
                    <a:lnTo>
                      <a:pt x="305" y="27"/>
                    </a:lnTo>
                    <a:lnTo>
                      <a:pt x="311" y="29"/>
                    </a:lnTo>
                    <a:lnTo>
                      <a:pt x="322" y="35"/>
                    </a:lnTo>
                    <a:lnTo>
                      <a:pt x="324" y="39"/>
                    </a:lnTo>
                    <a:lnTo>
                      <a:pt x="324" y="42"/>
                    </a:lnTo>
                    <a:lnTo>
                      <a:pt x="326" y="45"/>
                    </a:lnTo>
                    <a:lnTo>
                      <a:pt x="328" y="48"/>
                    </a:lnTo>
                    <a:lnTo>
                      <a:pt x="329" y="51"/>
                    </a:lnTo>
                    <a:lnTo>
                      <a:pt x="329" y="54"/>
                    </a:lnTo>
                    <a:lnTo>
                      <a:pt x="331" y="56"/>
                    </a:lnTo>
                    <a:lnTo>
                      <a:pt x="334" y="57"/>
                    </a:lnTo>
                    <a:lnTo>
                      <a:pt x="335" y="61"/>
                    </a:lnTo>
                    <a:lnTo>
                      <a:pt x="335" y="65"/>
                    </a:lnTo>
                    <a:lnTo>
                      <a:pt x="337" y="75"/>
                    </a:lnTo>
                    <a:lnTo>
                      <a:pt x="338" y="79"/>
                    </a:lnTo>
                    <a:lnTo>
                      <a:pt x="341" y="83"/>
                    </a:lnTo>
                    <a:lnTo>
                      <a:pt x="343" y="86"/>
                    </a:lnTo>
                    <a:lnTo>
                      <a:pt x="348" y="88"/>
                    </a:lnTo>
                    <a:lnTo>
                      <a:pt x="351" y="86"/>
                    </a:lnTo>
                    <a:lnTo>
                      <a:pt x="355" y="85"/>
                    </a:lnTo>
                    <a:lnTo>
                      <a:pt x="360" y="84"/>
                    </a:lnTo>
                    <a:lnTo>
                      <a:pt x="366" y="84"/>
                    </a:lnTo>
                    <a:lnTo>
                      <a:pt x="371" y="84"/>
                    </a:lnTo>
                    <a:lnTo>
                      <a:pt x="376" y="84"/>
                    </a:lnTo>
                    <a:lnTo>
                      <a:pt x="380" y="84"/>
                    </a:lnTo>
                    <a:lnTo>
                      <a:pt x="383" y="84"/>
                    </a:lnTo>
                    <a:lnTo>
                      <a:pt x="383" y="81"/>
                    </a:lnTo>
                    <a:lnTo>
                      <a:pt x="385" y="80"/>
                    </a:lnTo>
                    <a:lnTo>
                      <a:pt x="389" y="78"/>
                    </a:lnTo>
                    <a:lnTo>
                      <a:pt x="393" y="78"/>
                    </a:lnTo>
                    <a:lnTo>
                      <a:pt x="400" y="78"/>
                    </a:lnTo>
                    <a:lnTo>
                      <a:pt x="406" y="79"/>
                    </a:lnTo>
                    <a:lnTo>
                      <a:pt x="412" y="81"/>
                    </a:lnTo>
                    <a:lnTo>
                      <a:pt x="418" y="83"/>
                    </a:lnTo>
                    <a:lnTo>
                      <a:pt x="425" y="86"/>
                    </a:lnTo>
                    <a:lnTo>
                      <a:pt x="426" y="88"/>
                    </a:lnTo>
                    <a:lnTo>
                      <a:pt x="426" y="89"/>
                    </a:lnTo>
                    <a:lnTo>
                      <a:pt x="427" y="88"/>
                    </a:lnTo>
                    <a:lnTo>
                      <a:pt x="428" y="87"/>
                    </a:lnTo>
                    <a:lnTo>
                      <a:pt x="429" y="87"/>
                    </a:lnTo>
                    <a:lnTo>
                      <a:pt x="431" y="88"/>
                    </a:lnTo>
                    <a:lnTo>
                      <a:pt x="435" y="90"/>
                    </a:lnTo>
                    <a:lnTo>
                      <a:pt x="437" y="91"/>
                    </a:lnTo>
                    <a:lnTo>
                      <a:pt x="438" y="93"/>
                    </a:lnTo>
                    <a:lnTo>
                      <a:pt x="440" y="98"/>
                    </a:lnTo>
                    <a:lnTo>
                      <a:pt x="442" y="103"/>
                    </a:lnTo>
                    <a:lnTo>
                      <a:pt x="443" y="108"/>
                    </a:lnTo>
                    <a:lnTo>
                      <a:pt x="443" y="113"/>
                    </a:lnTo>
                    <a:lnTo>
                      <a:pt x="444" y="117"/>
                    </a:lnTo>
                    <a:lnTo>
                      <a:pt x="444" y="120"/>
                    </a:lnTo>
                    <a:lnTo>
                      <a:pt x="444" y="121"/>
                    </a:lnTo>
                    <a:lnTo>
                      <a:pt x="444" y="123"/>
                    </a:lnTo>
                    <a:lnTo>
                      <a:pt x="444" y="125"/>
                    </a:lnTo>
                    <a:lnTo>
                      <a:pt x="444" y="128"/>
                    </a:lnTo>
                    <a:lnTo>
                      <a:pt x="445" y="131"/>
                    </a:lnTo>
                    <a:lnTo>
                      <a:pt x="446" y="133"/>
                    </a:lnTo>
                    <a:lnTo>
                      <a:pt x="448" y="135"/>
                    </a:lnTo>
                    <a:lnTo>
                      <a:pt x="450" y="136"/>
                    </a:lnTo>
                    <a:lnTo>
                      <a:pt x="452" y="137"/>
                    </a:lnTo>
                    <a:lnTo>
                      <a:pt x="454" y="138"/>
                    </a:lnTo>
                    <a:lnTo>
                      <a:pt x="451" y="144"/>
                    </a:lnTo>
                    <a:lnTo>
                      <a:pt x="451" y="149"/>
                    </a:lnTo>
                    <a:lnTo>
                      <a:pt x="453" y="152"/>
                    </a:lnTo>
                    <a:lnTo>
                      <a:pt x="454" y="154"/>
                    </a:lnTo>
                    <a:lnTo>
                      <a:pt x="457" y="155"/>
                    </a:lnTo>
                    <a:lnTo>
                      <a:pt x="460" y="157"/>
                    </a:lnTo>
                    <a:lnTo>
                      <a:pt x="460" y="159"/>
                    </a:lnTo>
                    <a:lnTo>
                      <a:pt x="459" y="160"/>
                    </a:lnTo>
                    <a:lnTo>
                      <a:pt x="457" y="161"/>
                    </a:lnTo>
                    <a:lnTo>
                      <a:pt x="456" y="163"/>
                    </a:lnTo>
                    <a:lnTo>
                      <a:pt x="453" y="165"/>
                    </a:lnTo>
                    <a:lnTo>
                      <a:pt x="450" y="171"/>
                    </a:lnTo>
                    <a:lnTo>
                      <a:pt x="446" y="175"/>
                    </a:lnTo>
                    <a:lnTo>
                      <a:pt x="442" y="180"/>
                    </a:lnTo>
                    <a:lnTo>
                      <a:pt x="436" y="184"/>
                    </a:lnTo>
                    <a:lnTo>
                      <a:pt x="437" y="187"/>
                    </a:lnTo>
                    <a:lnTo>
                      <a:pt x="437" y="189"/>
                    </a:lnTo>
                    <a:lnTo>
                      <a:pt x="436" y="191"/>
                    </a:lnTo>
                    <a:lnTo>
                      <a:pt x="435" y="194"/>
                    </a:lnTo>
                    <a:lnTo>
                      <a:pt x="431" y="194"/>
                    </a:lnTo>
                    <a:lnTo>
                      <a:pt x="427" y="193"/>
                    </a:lnTo>
                    <a:lnTo>
                      <a:pt x="418" y="194"/>
                    </a:lnTo>
                    <a:lnTo>
                      <a:pt x="414" y="194"/>
                    </a:lnTo>
                    <a:lnTo>
                      <a:pt x="411" y="195"/>
                    </a:lnTo>
                    <a:lnTo>
                      <a:pt x="409" y="195"/>
                    </a:lnTo>
                    <a:lnTo>
                      <a:pt x="408" y="195"/>
                    </a:lnTo>
                    <a:lnTo>
                      <a:pt x="404" y="198"/>
                    </a:lnTo>
                    <a:lnTo>
                      <a:pt x="402" y="201"/>
                    </a:lnTo>
                    <a:lnTo>
                      <a:pt x="398" y="203"/>
                    </a:lnTo>
                    <a:lnTo>
                      <a:pt x="396" y="205"/>
                    </a:lnTo>
                    <a:lnTo>
                      <a:pt x="393" y="207"/>
                    </a:lnTo>
                    <a:lnTo>
                      <a:pt x="392" y="210"/>
                    </a:lnTo>
                    <a:lnTo>
                      <a:pt x="392" y="215"/>
                    </a:lnTo>
                    <a:lnTo>
                      <a:pt x="391" y="220"/>
                    </a:lnTo>
                    <a:lnTo>
                      <a:pt x="390" y="221"/>
                    </a:lnTo>
                    <a:lnTo>
                      <a:pt x="389" y="222"/>
                    </a:lnTo>
                    <a:lnTo>
                      <a:pt x="386" y="225"/>
                    </a:lnTo>
                    <a:lnTo>
                      <a:pt x="380" y="226"/>
                    </a:lnTo>
                    <a:lnTo>
                      <a:pt x="375" y="227"/>
                    </a:lnTo>
                    <a:lnTo>
                      <a:pt x="369" y="228"/>
                    </a:lnTo>
                    <a:lnTo>
                      <a:pt x="364" y="227"/>
                    </a:lnTo>
                    <a:lnTo>
                      <a:pt x="360" y="227"/>
                    </a:lnTo>
                    <a:lnTo>
                      <a:pt x="358" y="226"/>
                    </a:lnTo>
                    <a:lnTo>
                      <a:pt x="356" y="226"/>
                    </a:lnTo>
                    <a:lnTo>
                      <a:pt x="355" y="228"/>
                    </a:lnTo>
                    <a:lnTo>
                      <a:pt x="352" y="230"/>
                    </a:lnTo>
                    <a:lnTo>
                      <a:pt x="346" y="236"/>
                    </a:lnTo>
                    <a:lnTo>
                      <a:pt x="343" y="240"/>
                    </a:lnTo>
                    <a:lnTo>
                      <a:pt x="340" y="242"/>
                    </a:lnTo>
                    <a:lnTo>
                      <a:pt x="338" y="244"/>
                    </a:lnTo>
                    <a:lnTo>
                      <a:pt x="336" y="244"/>
                    </a:lnTo>
                  </a:path>
                </a:pathLst>
              </a:custGeom>
              <a:solidFill>
                <a:schemeClr val="bg1">
                  <a:lumMod val="85000"/>
                </a:schemeClr>
              </a:solidFill>
              <a:ln w="3175">
                <a:solidFill>
                  <a:schemeClr val="bg1"/>
                </a:solidFill>
                <a:round/>
                <a:headEnd/>
                <a:tailEnd/>
              </a:ln>
            </p:spPr>
            <p:txBody>
              <a:bodyPr wrap="none" anchor="ctr"/>
              <a:lstStyle/>
              <a:p>
                <a:pPr>
                  <a:defRPr/>
                </a:pPr>
                <a:endParaRPr lang="ru-RU" sz="2000">
                  <a:solidFill>
                    <a:prstClr val="white"/>
                  </a:solidFill>
                  <a:latin typeface="Calibri"/>
                </a:endParaRPr>
              </a:p>
            </p:txBody>
          </p:sp>
          <p:sp>
            <p:nvSpPr>
              <p:cNvPr id="64" name="Freeform 23"/>
              <p:cNvSpPr>
                <a:spLocks/>
              </p:cNvSpPr>
              <p:nvPr/>
            </p:nvSpPr>
            <p:spPr bwMode="auto">
              <a:xfrm>
                <a:off x="3877" y="2153"/>
                <a:ext cx="993" cy="685"/>
              </a:xfrm>
              <a:custGeom>
                <a:avLst/>
                <a:gdLst>
                  <a:gd name="T0" fmla="*/ 179 w 656"/>
                  <a:gd name="T1" fmla="*/ 401 h 408"/>
                  <a:gd name="T2" fmla="*/ 145 w 656"/>
                  <a:gd name="T3" fmla="*/ 383 h 408"/>
                  <a:gd name="T4" fmla="*/ 92 w 656"/>
                  <a:gd name="T5" fmla="*/ 393 h 408"/>
                  <a:gd name="T6" fmla="*/ 70 w 656"/>
                  <a:gd name="T7" fmla="*/ 392 h 408"/>
                  <a:gd name="T8" fmla="*/ 36 w 656"/>
                  <a:gd name="T9" fmla="*/ 377 h 408"/>
                  <a:gd name="T10" fmla="*/ 4 w 656"/>
                  <a:gd name="T11" fmla="*/ 370 h 408"/>
                  <a:gd name="T12" fmla="*/ 3 w 656"/>
                  <a:gd name="T13" fmla="*/ 342 h 408"/>
                  <a:gd name="T14" fmla="*/ 14 w 656"/>
                  <a:gd name="T15" fmla="*/ 321 h 408"/>
                  <a:gd name="T16" fmla="*/ 5 w 656"/>
                  <a:gd name="T17" fmla="*/ 279 h 408"/>
                  <a:gd name="T18" fmla="*/ 30 w 656"/>
                  <a:gd name="T19" fmla="*/ 265 h 408"/>
                  <a:gd name="T20" fmla="*/ 56 w 656"/>
                  <a:gd name="T21" fmla="*/ 247 h 408"/>
                  <a:gd name="T22" fmla="*/ 65 w 656"/>
                  <a:gd name="T23" fmla="*/ 226 h 408"/>
                  <a:gd name="T24" fmla="*/ 69 w 656"/>
                  <a:gd name="T25" fmla="*/ 174 h 408"/>
                  <a:gd name="T26" fmla="*/ 92 w 656"/>
                  <a:gd name="T27" fmla="*/ 149 h 408"/>
                  <a:gd name="T28" fmla="*/ 117 w 656"/>
                  <a:gd name="T29" fmla="*/ 123 h 408"/>
                  <a:gd name="T30" fmla="*/ 92 w 656"/>
                  <a:gd name="T31" fmla="*/ 118 h 408"/>
                  <a:gd name="T32" fmla="*/ 113 w 656"/>
                  <a:gd name="T33" fmla="*/ 99 h 408"/>
                  <a:gd name="T34" fmla="*/ 129 w 656"/>
                  <a:gd name="T35" fmla="*/ 84 h 408"/>
                  <a:gd name="T36" fmla="*/ 140 w 656"/>
                  <a:gd name="T37" fmla="*/ 70 h 408"/>
                  <a:gd name="T38" fmla="*/ 155 w 656"/>
                  <a:gd name="T39" fmla="*/ 65 h 408"/>
                  <a:gd name="T40" fmla="*/ 185 w 656"/>
                  <a:gd name="T41" fmla="*/ 84 h 408"/>
                  <a:gd name="T42" fmla="*/ 204 w 656"/>
                  <a:gd name="T43" fmla="*/ 91 h 408"/>
                  <a:gd name="T44" fmla="*/ 210 w 656"/>
                  <a:gd name="T45" fmla="*/ 73 h 408"/>
                  <a:gd name="T46" fmla="*/ 223 w 656"/>
                  <a:gd name="T47" fmla="*/ 39 h 408"/>
                  <a:gd name="T48" fmla="*/ 241 w 656"/>
                  <a:gd name="T49" fmla="*/ 27 h 408"/>
                  <a:gd name="T50" fmla="*/ 258 w 656"/>
                  <a:gd name="T51" fmla="*/ 14 h 408"/>
                  <a:gd name="T52" fmla="*/ 301 w 656"/>
                  <a:gd name="T53" fmla="*/ 3 h 408"/>
                  <a:gd name="T54" fmla="*/ 331 w 656"/>
                  <a:gd name="T55" fmla="*/ 5 h 408"/>
                  <a:gd name="T56" fmla="*/ 352 w 656"/>
                  <a:gd name="T57" fmla="*/ 2 h 408"/>
                  <a:gd name="T58" fmla="*/ 378 w 656"/>
                  <a:gd name="T59" fmla="*/ 20 h 408"/>
                  <a:gd name="T60" fmla="*/ 398 w 656"/>
                  <a:gd name="T61" fmla="*/ 40 h 408"/>
                  <a:gd name="T62" fmla="*/ 422 w 656"/>
                  <a:gd name="T63" fmla="*/ 45 h 408"/>
                  <a:gd name="T64" fmla="*/ 489 w 656"/>
                  <a:gd name="T65" fmla="*/ 45 h 408"/>
                  <a:gd name="T66" fmla="*/ 520 w 656"/>
                  <a:gd name="T67" fmla="*/ 66 h 408"/>
                  <a:gd name="T68" fmla="*/ 533 w 656"/>
                  <a:gd name="T69" fmla="*/ 91 h 408"/>
                  <a:gd name="T70" fmla="*/ 564 w 656"/>
                  <a:gd name="T71" fmla="*/ 119 h 408"/>
                  <a:gd name="T72" fmla="*/ 583 w 656"/>
                  <a:gd name="T73" fmla="*/ 121 h 408"/>
                  <a:gd name="T74" fmla="*/ 615 w 656"/>
                  <a:gd name="T75" fmla="*/ 123 h 408"/>
                  <a:gd name="T76" fmla="*/ 628 w 656"/>
                  <a:gd name="T77" fmla="*/ 135 h 408"/>
                  <a:gd name="T78" fmla="*/ 637 w 656"/>
                  <a:gd name="T79" fmla="*/ 169 h 408"/>
                  <a:gd name="T80" fmla="*/ 651 w 656"/>
                  <a:gd name="T81" fmla="*/ 200 h 408"/>
                  <a:gd name="T82" fmla="*/ 643 w 656"/>
                  <a:gd name="T83" fmla="*/ 232 h 408"/>
                  <a:gd name="T84" fmla="*/ 620 w 656"/>
                  <a:gd name="T85" fmla="*/ 239 h 408"/>
                  <a:gd name="T86" fmla="*/ 610 w 656"/>
                  <a:gd name="T87" fmla="*/ 270 h 408"/>
                  <a:gd name="T88" fmla="*/ 569 w 656"/>
                  <a:gd name="T89" fmla="*/ 277 h 408"/>
                  <a:gd name="T90" fmla="*/ 531 w 656"/>
                  <a:gd name="T91" fmla="*/ 268 h 408"/>
                  <a:gd name="T92" fmla="*/ 525 w 656"/>
                  <a:gd name="T93" fmla="*/ 247 h 408"/>
                  <a:gd name="T94" fmla="*/ 508 w 656"/>
                  <a:gd name="T95" fmla="*/ 234 h 408"/>
                  <a:gd name="T96" fmla="*/ 442 w 656"/>
                  <a:gd name="T97" fmla="*/ 238 h 408"/>
                  <a:gd name="T98" fmla="*/ 383 w 656"/>
                  <a:gd name="T99" fmla="*/ 247 h 408"/>
                  <a:gd name="T100" fmla="*/ 340 w 656"/>
                  <a:gd name="T101" fmla="*/ 245 h 408"/>
                  <a:gd name="T102" fmla="*/ 320 w 656"/>
                  <a:gd name="T103" fmla="*/ 243 h 408"/>
                  <a:gd name="T104" fmla="*/ 315 w 656"/>
                  <a:gd name="T105" fmla="*/ 262 h 408"/>
                  <a:gd name="T106" fmla="*/ 325 w 656"/>
                  <a:gd name="T107" fmla="*/ 307 h 408"/>
                  <a:gd name="T108" fmla="*/ 347 w 656"/>
                  <a:gd name="T109" fmla="*/ 326 h 408"/>
                  <a:gd name="T110" fmla="*/ 342 w 656"/>
                  <a:gd name="T111" fmla="*/ 353 h 408"/>
                  <a:gd name="T112" fmla="*/ 315 w 656"/>
                  <a:gd name="T113" fmla="*/ 387 h 408"/>
                  <a:gd name="T114" fmla="*/ 298 w 656"/>
                  <a:gd name="T115" fmla="*/ 383 h 408"/>
                  <a:gd name="T116" fmla="*/ 267 w 656"/>
                  <a:gd name="T117" fmla="*/ 383 h 408"/>
                  <a:gd name="T118" fmla="*/ 254 w 656"/>
                  <a:gd name="T119" fmla="*/ 385 h 408"/>
                  <a:gd name="T120" fmla="*/ 234 w 656"/>
                  <a:gd name="T121" fmla="*/ 395 h 408"/>
                  <a:gd name="T122" fmla="*/ 220 w 656"/>
                  <a:gd name="T123" fmla="*/ 403 h 4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56"/>
                  <a:gd name="T187" fmla="*/ 0 h 408"/>
                  <a:gd name="T188" fmla="*/ 656 w 656"/>
                  <a:gd name="T189" fmla="*/ 408 h 4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56" h="408">
                    <a:moveTo>
                      <a:pt x="224" y="404"/>
                    </a:moveTo>
                    <a:lnTo>
                      <a:pt x="205" y="405"/>
                    </a:lnTo>
                    <a:lnTo>
                      <a:pt x="195" y="407"/>
                    </a:lnTo>
                    <a:lnTo>
                      <a:pt x="185" y="407"/>
                    </a:lnTo>
                    <a:lnTo>
                      <a:pt x="183" y="406"/>
                    </a:lnTo>
                    <a:lnTo>
                      <a:pt x="181" y="403"/>
                    </a:lnTo>
                    <a:lnTo>
                      <a:pt x="179" y="401"/>
                    </a:lnTo>
                    <a:lnTo>
                      <a:pt x="178" y="399"/>
                    </a:lnTo>
                    <a:lnTo>
                      <a:pt x="175" y="397"/>
                    </a:lnTo>
                    <a:lnTo>
                      <a:pt x="172" y="396"/>
                    </a:lnTo>
                    <a:lnTo>
                      <a:pt x="165" y="393"/>
                    </a:lnTo>
                    <a:lnTo>
                      <a:pt x="160" y="390"/>
                    </a:lnTo>
                    <a:lnTo>
                      <a:pt x="155" y="387"/>
                    </a:lnTo>
                    <a:lnTo>
                      <a:pt x="145" y="383"/>
                    </a:lnTo>
                    <a:lnTo>
                      <a:pt x="133" y="379"/>
                    </a:lnTo>
                    <a:lnTo>
                      <a:pt x="122" y="374"/>
                    </a:lnTo>
                    <a:lnTo>
                      <a:pt x="117" y="375"/>
                    </a:lnTo>
                    <a:lnTo>
                      <a:pt x="112" y="377"/>
                    </a:lnTo>
                    <a:lnTo>
                      <a:pt x="102" y="381"/>
                    </a:lnTo>
                    <a:lnTo>
                      <a:pt x="98" y="388"/>
                    </a:lnTo>
                    <a:lnTo>
                      <a:pt x="92" y="393"/>
                    </a:lnTo>
                    <a:lnTo>
                      <a:pt x="91" y="395"/>
                    </a:lnTo>
                    <a:lnTo>
                      <a:pt x="90" y="396"/>
                    </a:lnTo>
                    <a:lnTo>
                      <a:pt x="88" y="397"/>
                    </a:lnTo>
                    <a:lnTo>
                      <a:pt x="84" y="397"/>
                    </a:lnTo>
                    <a:lnTo>
                      <a:pt x="79" y="396"/>
                    </a:lnTo>
                    <a:lnTo>
                      <a:pt x="76" y="394"/>
                    </a:lnTo>
                    <a:lnTo>
                      <a:pt x="70" y="392"/>
                    </a:lnTo>
                    <a:lnTo>
                      <a:pt x="66" y="391"/>
                    </a:lnTo>
                    <a:lnTo>
                      <a:pt x="61" y="390"/>
                    </a:lnTo>
                    <a:lnTo>
                      <a:pt x="58" y="388"/>
                    </a:lnTo>
                    <a:lnTo>
                      <a:pt x="55" y="386"/>
                    </a:lnTo>
                    <a:lnTo>
                      <a:pt x="50" y="383"/>
                    </a:lnTo>
                    <a:lnTo>
                      <a:pt x="43" y="381"/>
                    </a:lnTo>
                    <a:lnTo>
                      <a:pt x="36" y="377"/>
                    </a:lnTo>
                    <a:lnTo>
                      <a:pt x="28" y="381"/>
                    </a:lnTo>
                    <a:lnTo>
                      <a:pt x="20" y="383"/>
                    </a:lnTo>
                    <a:lnTo>
                      <a:pt x="17" y="383"/>
                    </a:lnTo>
                    <a:lnTo>
                      <a:pt x="13" y="383"/>
                    </a:lnTo>
                    <a:lnTo>
                      <a:pt x="9" y="382"/>
                    </a:lnTo>
                    <a:lnTo>
                      <a:pt x="8" y="381"/>
                    </a:lnTo>
                    <a:lnTo>
                      <a:pt x="4" y="370"/>
                    </a:lnTo>
                    <a:lnTo>
                      <a:pt x="3" y="366"/>
                    </a:lnTo>
                    <a:lnTo>
                      <a:pt x="0" y="361"/>
                    </a:lnTo>
                    <a:lnTo>
                      <a:pt x="2" y="358"/>
                    </a:lnTo>
                    <a:lnTo>
                      <a:pt x="3" y="356"/>
                    </a:lnTo>
                    <a:lnTo>
                      <a:pt x="5" y="352"/>
                    </a:lnTo>
                    <a:lnTo>
                      <a:pt x="4" y="347"/>
                    </a:lnTo>
                    <a:lnTo>
                      <a:pt x="3" y="342"/>
                    </a:lnTo>
                    <a:lnTo>
                      <a:pt x="3" y="337"/>
                    </a:lnTo>
                    <a:lnTo>
                      <a:pt x="4" y="333"/>
                    </a:lnTo>
                    <a:lnTo>
                      <a:pt x="6" y="330"/>
                    </a:lnTo>
                    <a:lnTo>
                      <a:pt x="9" y="328"/>
                    </a:lnTo>
                    <a:lnTo>
                      <a:pt x="12" y="326"/>
                    </a:lnTo>
                    <a:lnTo>
                      <a:pt x="13" y="325"/>
                    </a:lnTo>
                    <a:lnTo>
                      <a:pt x="14" y="321"/>
                    </a:lnTo>
                    <a:lnTo>
                      <a:pt x="14" y="317"/>
                    </a:lnTo>
                    <a:lnTo>
                      <a:pt x="13" y="313"/>
                    </a:lnTo>
                    <a:lnTo>
                      <a:pt x="10" y="309"/>
                    </a:lnTo>
                    <a:lnTo>
                      <a:pt x="9" y="296"/>
                    </a:lnTo>
                    <a:lnTo>
                      <a:pt x="8" y="290"/>
                    </a:lnTo>
                    <a:lnTo>
                      <a:pt x="5" y="284"/>
                    </a:lnTo>
                    <a:lnTo>
                      <a:pt x="5" y="279"/>
                    </a:lnTo>
                    <a:lnTo>
                      <a:pt x="4" y="275"/>
                    </a:lnTo>
                    <a:lnTo>
                      <a:pt x="4" y="272"/>
                    </a:lnTo>
                    <a:lnTo>
                      <a:pt x="7" y="268"/>
                    </a:lnTo>
                    <a:lnTo>
                      <a:pt x="9" y="267"/>
                    </a:lnTo>
                    <a:lnTo>
                      <a:pt x="13" y="266"/>
                    </a:lnTo>
                    <a:lnTo>
                      <a:pt x="21" y="266"/>
                    </a:lnTo>
                    <a:lnTo>
                      <a:pt x="30" y="265"/>
                    </a:lnTo>
                    <a:lnTo>
                      <a:pt x="35" y="264"/>
                    </a:lnTo>
                    <a:lnTo>
                      <a:pt x="39" y="262"/>
                    </a:lnTo>
                    <a:lnTo>
                      <a:pt x="43" y="259"/>
                    </a:lnTo>
                    <a:lnTo>
                      <a:pt x="46" y="257"/>
                    </a:lnTo>
                    <a:lnTo>
                      <a:pt x="49" y="253"/>
                    </a:lnTo>
                    <a:lnTo>
                      <a:pt x="52" y="251"/>
                    </a:lnTo>
                    <a:lnTo>
                      <a:pt x="56" y="247"/>
                    </a:lnTo>
                    <a:lnTo>
                      <a:pt x="59" y="243"/>
                    </a:lnTo>
                    <a:lnTo>
                      <a:pt x="61" y="241"/>
                    </a:lnTo>
                    <a:lnTo>
                      <a:pt x="62" y="239"/>
                    </a:lnTo>
                    <a:lnTo>
                      <a:pt x="63" y="238"/>
                    </a:lnTo>
                    <a:lnTo>
                      <a:pt x="63" y="237"/>
                    </a:lnTo>
                    <a:lnTo>
                      <a:pt x="64" y="231"/>
                    </a:lnTo>
                    <a:lnTo>
                      <a:pt x="65" y="226"/>
                    </a:lnTo>
                    <a:lnTo>
                      <a:pt x="68" y="218"/>
                    </a:lnTo>
                    <a:lnTo>
                      <a:pt x="68" y="210"/>
                    </a:lnTo>
                    <a:lnTo>
                      <a:pt x="67" y="206"/>
                    </a:lnTo>
                    <a:lnTo>
                      <a:pt x="66" y="201"/>
                    </a:lnTo>
                    <a:lnTo>
                      <a:pt x="66" y="196"/>
                    </a:lnTo>
                    <a:lnTo>
                      <a:pt x="66" y="189"/>
                    </a:lnTo>
                    <a:lnTo>
                      <a:pt x="69" y="174"/>
                    </a:lnTo>
                    <a:lnTo>
                      <a:pt x="71" y="167"/>
                    </a:lnTo>
                    <a:lnTo>
                      <a:pt x="75" y="161"/>
                    </a:lnTo>
                    <a:lnTo>
                      <a:pt x="79" y="155"/>
                    </a:lnTo>
                    <a:lnTo>
                      <a:pt x="83" y="151"/>
                    </a:lnTo>
                    <a:lnTo>
                      <a:pt x="86" y="149"/>
                    </a:lnTo>
                    <a:lnTo>
                      <a:pt x="89" y="149"/>
                    </a:lnTo>
                    <a:lnTo>
                      <a:pt x="92" y="149"/>
                    </a:lnTo>
                    <a:lnTo>
                      <a:pt x="96" y="148"/>
                    </a:lnTo>
                    <a:lnTo>
                      <a:pt x="101" y="142"/>
                    </a:lnTo>
                    <a:lnTo>
                      <a:pt x="107" y="137"/>
                    </a:lnTo>
                    <a:lnTo>
                      <a:pt x="113" y="132"/>
                    </a:lnTo>
                    <a:lnTo>
                      <a:pt x="120" y="128"/>
                    </a:lnTo>
                    <a:lnTo>
                      <a:pt x="119" y="125"/>
                    </a:lnTo>
                    <a:lnTo>
                      <a:pt x="117" y="123"/>
                    </a:lnTo>
                    <a:lnTo>
                      <a:pt x="114" y="122"/>
                    </a:lnTo>
                    <a:lnTo>
                      <a:pt x="111" y="121"/>
                    </a:lnTo>
                    <a:lnTo>
                      <a:pt x="105" y="121"/>
                    </a:lnTo>
                    <a:lnTo>
                      <a:pt x="97" y="122"/>
                    </a:lnTo>
                    <a:lnTo>
                      <a:pt x="93" y="121"/>
                    </a:lnTo>
                    <a:lnTo>
                      <a:pt x="92" y="119"/>
                    </a:lnTo>
                    <a:lnTo>
                      <a:pt x="92" y="118"/>
                    </a:lnTo>
                    <a:lnTo>
                      <a:pt x="93" y="117"/>
                    </a:lnTo>
                    <a:lnTo>
                      <a:pt x="94" y="114"/>
                    </a:lnTo>
                    <a:lnTo>
                      <a:pt x="96" y="111"/>
                    </a:lnTo>
                    <a:lnTo>
                      <a:pt x="97" y="109"/>
                    </a:lnTo>
                    <a:lnTo>
                      <a:pt x="99" y="106"/>
                    </a:lnTo>
                    <a:lnTo>
                      <a:pt x="106" y="102"/>
                    </a:lnTo>
                    <a:lnTo>
                      <a:pt x="113" y="99"/>
                    </a:lnTo>
                    <a:lnTo>
                      <a:pt x="120" y="97"/>
                    </a:lnTo>
                    <a:lnTo>
                      <a:pt x="122" y="95"/>
                    </a:lnTo>
                    <a:lnTo>
                      <a:pt x="124" y="93"/>
                    </a:lnTo>
                    <a:lnTo>
                      <a:pt x="125" y="91"/>
                    </a:lnTo>
                    <a:lnTo>
                      <a:pt x="127" y="89"/>
                    </a:lnTo>
                    <a:lnTo>
                      <a:pt x="128" y="86"/>
                    </a:lnTo>
                    <a:lnTo>
                      <a:pt x="129" y="84"/>
                    </a:lnTo>
                    <a:lnTo>
                      <a:pt x="131" y="82"/>
                    </a:lnTo>
                    <a:lnTo>
                      <a:pt x="133" y="79"/>
                    </a:lnTo>
                    <a:lnTo>
                      <a:pt x="135" y="76"/>
                    </a:lnTo>
                    <a:lnTo>
                      <a:pt x="137" y="73"/>
                    </a:lnTo>
                    <a:lnTo>
                      <a:pt x="139" y="71"/>
                    </a:lnTo>
                    <a:lnTo>
                      <a:pt x="140" y="71"/>
                    </a:lnTo>
                    <a:lnTo>
                      <a:pt x="140" y="70"/>
                    </a:lnTo>
                    <a:lnTo>
                      <a:pt x="140" y="69"/>
                    </a:lnTo>
                    <a:lnTo>
                      <a:pt x="141" y="66"/>
                    </a:lnTo>
                    <a:lnTo>
                      <a:pt x="142" y="64"/>
                    </a:lnTo>
                    <a:lnTo>
                      <a:pt x="143" y="62"/>
                    </a:lnTo>
                    <a:lnTo>
                      <a:pt x="145" y="62"/>
                    </a:lnTo>
                    <a:lnTo>
                      <a:pt x="150" y="63"/>
                    </a:lnTo>
                    <a:lnTo>
                      <a:pt x="155" y="65"/>
                    </a:lnTo>
                    <a:lnTo>
                      <a:pt x="158" y="67"/>
                    </a:lnTo>
                    <a:lnTo>
                      <a:pt x="163" y="71"/>
                    </a:lnTo>
                    <a:lnTo>
                      <a:pt x="167" y="74"/>
                    </a:lnTo>
                    <a:lnTo>
                      <a:pt x="173" y="75"/>
                    </a:lnTo>
                    <a:lnTo>
                      <a:pt x="179" y="76"/>
                    </a:lnTo>
                    <a:lnTo>
                      <a:pt x="182" y="80"/>
                    </a:lnTo>
                    <a:lnTo>
                      <a:pt x="185" y="84"/>
                    </a:lnTo>
                    <a:lnTo>
                      <a:pt x="187" y="85"/>
                    </a:lnTo>
                    <a:lnTo>
                      <a:pt x="189" y="86"/>
                    </a:lnTo>
                    <a:lnTo>
                      <a:pt x="191" y="86"/>
                    </a:lnTo>
                    <a:lnTo>
                      <a:pt x="193" y="86"/>
                    </a:lnTo>
                    <a:lnTo>
                      <a:pt x="196" y="87"/>
                    </a:lnTo>
                    <a:lnTo>
                      <a:pt x="200" y="89"/>
                    </a:lnTo>
                    <a:lnTo>
                      <a:pt x="204" y="91"/>
                    </a:lnTo>
                    <a:lnTo>
                      <a:pt x="208" y="92"/>
                    </a:lnTo>
                    <a:lnTo>
                      <a:pt x="209" y="89"/>
                    </a:lnTo>
                    <a:lnTo>
                      <a:pt x="210" y="87"/>
                    </a:lnTo>
                    <a:lnTo>
                      <a:pt x="211" y="84"/>
                    </a:lnTo>
                    <a:lnTo>
                      <a:pt x="212" y="81"/>
                    </a:lnTo>
                    <a:lnTo>
                      <a:pt x="211" y="77"/>
                    </a:lnTo>
                    <a:lnTo>
                      <a:pt x="210" y="73"/>
                    </a:lnTo>
                    <a:lnTo>
                      <a:pt x="209" y="69"/>
                    </a:lnTo>
                    <a:lnTo>
                      <a:pt x="208" y="65"/>
                    </a:lnTo>
                    <a:lnTo>
                      <a:pt x="209" y="58"/>
                    </a:lnTo>
                    <a:lnTo>
                      <a:pt x="211" y="52"/>
                    </a:lnTo>
                    <a:lnTo>
                      <a:pt x="215" y="46"/>
                    </a:lnTo>
                    <a:lnTo>
                      <a:pt x="220" y="41"/>
                    </a:lnTo>
                    <a:lnTo>
                      <a:pt x="223" y="39"/>
                    </a:lnTo>
                    <a:lnTo>
                      <a:pt x="226" y="37"/>
                    </a:lnTo>
                    <a:lnTo>
                      <a:pt x="232" y="34"/>
                    </a:lnTo>
                    <a:lnTo>
                      <a:pt x="233" y="33"/>
                    </a:lnTo>
                    <a:lnTo>
                      <a:pt x="235" y="32"/>
                    </a:lnTo>
                    <a:lnTo>
                      <a:pt x="238" y="31"/>
                    </a:lnTo>
                    <a:lnTo>
                      <a:pt x="240" y="29"/>
                    </a:lnTo>
                    <a:lnTo>
                      <a:pt x="241" y="27"/>
                    </a:lnTo>
                    <a:lnTo>
                      <a:pt x="242" y="25"/>
                    </a:lnTo>
                    <a:lnTo>
                      <a:pt x="242" y="24"/>
                    </a:lnTo>
                    <a:lnTo>
                      <a:pt x="245" y="23"/>
                    </a:lnTo>
                    <a:lnTo>
                      <a:pt x="248" y="21"/>
                    </a:lnTo>
                    <a:lnTo>
                      <a:pt x="251" y="19"/>
                    </a:lnTo>
                    <a:lnTo>
                      <a:pt x="253" y="18"/>
                    </a:lnTo>
                    <a:lnTo>
                      <a:pt x="258" y="14"/>
                    </a:lnTo>
                    <a:lnTo>
                      <a:pt x="263" y="11"/>
                    </a:lnTo>
                    <a:lnTo>
                      <a:pt x="268" y="8"/>
                    </a:lnTo>
                    <a:lnTo>
                      <a:pt x="274" y="7"/>
                    </a:lnTo>
                    <a:lnTo>
                      <a:pt x="283" y="4"/>
                    </a:lnTo>
                    <a:lnTo>
                      <a:pt x="292" y="0"/>
                    </a:lnTo>
                    <a:lnTo>
                      <a:pt x="297" y="1"/>
                    </a:lnTo>
                    <a:lnTo>
                      <a:pt x="301" y="3"/>
                    </a:lnTo>
                    <a:lnTo>
                      <a:pt x="305" y="5"/>
                    </a:lnTo>
                    <a:lnTo>
                      <a:pt x="310" y="6"/>
                    </a:lnTo>
                    <a:lnTo>
                      <a:pt x="316" y="6"/>
                    </a:lnTo>
                    <a:lnTo>
                      <a:pt x="321" y="5"/>
                    </a:lnTo>
                    <a:lnTo>
                      <a:pt x="324" y="5"/>
                    </a:lnTo>
                    <a:lnTo>
                      <a:pt x="327" y="5"/>
                    </a:lnTo>
                    <a:lnTo>
                      <a:pt x="331" y="5"/>
                    </a:lnTo>
                    <a:lnTo>
                      <a:pt x="332" y="5"/>
                    </a:lnTo>
                    <a:lnTo>
                      <a:pt x="332" y="4"/>
                    </a:lnTo>
                    <a:lnTo>
                      <a:pt x="332" y="3"/>
                    </a:lnTo>
                    <a:lnTo>
                      <a:pt x="334" y="3"/>
                    </a:lnTo>
                    <a:lnTo>
                      <a:pt x="338" y="1"/>
                    </a:lnTo>
                    <a:lnTo>
                      <a:pt x="345" y="2"/>
                    </a:lnTo>
                    <a:lnTo>
                      <a:pt x="352" y="2"/>
                    </a:lnTo>
                    <a:lnTo>
                      <a:pt x="358" y="3"/>
                    </a:lnTo>
                    <a:lnTo>
                      <a:pt x="364" y="6"/>
                    </a:lnTo>
                    <a:lnTo>
                      <a:pt x="367" y="10"/>
                    </a:lnTo>
                    <a:lnTo>
                      <a:pt x="369" y="12"/>
                    </a:lnTo>
                    <a:lnTo>
                      <a:pt x="372" y="15"/>
                    </a:lnTo>
                    <a:lnTo>
                      <a:pt x="376" y="17"/>
                    </a:lnTo>
                    <a:lnTo>
                      <a:pt x="378" y="20"/>
                    </a:lnTo>
                    <a:lnTo>
                      <a:pt x="381" y="24"/>
                    </a:lnTo>
                    <a:lnTo>
                      <a:pt x="387" y="28"/>
                    </a:lnTo>
                    <a:lnTo>
                      <a:pt x="390" y="31"/>
                    </a:lnTo>
                    <a:lnTo>
                      <a:pt x="393" y="33"/>
                    </a:lnTo>
                    <a:lnTo>
                      <a:pt x="395" y="37"/>
                    </a:lnTo>
                    <a:lnTo>
                      <a:pt x="398" y="40"/>
                    </a:lnTo>
                    <a:lnTo>
                      <a:pt x="402" y="42"/>
                    </a:lnTo>
                    <a:lnTo>
                      <a:pt x="407" y="43"/>
                    </a:lnTo>
                    <a:lnTo>
                      <a:pt x="410" y="44"/>
                    </a:lnTo>
                    <a:lnTo>
                      <a:pt x="414" y="44"/>
                    </a:lnTo>
                    <a:lnTo>
                      <a:pt x="416" y="45"/>
                    </a:lnTo>
                    <a:lnTo>
                      <a:pt x="417" y="45"/>
                    </a:lnTo>
                    <a:lnTo>
                      <a:pt x="422" y="45"/>
                    </a:lnTo>
                    <a:lnTo>
                      <a:pt x="427" y="44"/>
                    </a:lnTo>
                    <a:lnTo>
                      <a:pt x="431" y="44"/>
                    </a:lnTo>
                    <a:lnTo>
                      <a:pt x="436" y="41"/>
                    </a:lnTo>
                    <a:lnTo>
                      <a:pt x="457" y="42"/>
                    </a:lnTo>
                    <a:lnTo>
                      <a:pt x="478" y="42"/>
                    </a:lnTo>
                    <a:lnTo>
                      <a:pt x="484" y="43"/>
                    </a:lnTo>
                    <a:lnTo>
                      <a:pt x="489" y="45"/>
                    </a:lnTo>
                    <a:lnTo>
                      <a:pt x="494" y="47"/>
                    </a:lnTo>
                    <a:lnTo>
                      <a:pt x="500" y="48"/>
                    </a:lnTo>
                    <a:lnTo>
                      <a:pt x="503" y="52"/>
                    </a:lnTo>
                    <a:lnTo>
                      <a:pt x="506" y="55"/>
                    </a:lnTo>
                    <a:lnTo>
                      <a:pt x="510" y="58"/>
                    </a:lnTo>
                    <a:lnTo>
                      <a:pt x="515" y="60"/>
                    </a:lnTo>
                    <a:lnTo>
                      <a:pt x="520" y="66"/>
                    </a:lnTo>
                    <a:lnTo>
                      <a:pt x="522" y="69"/>
                    </a:lnTo>
                    <a:lnTo>
                      <a:pt x="524" y="71"/>
                    </a:lnTo>
                    <a:lnTo>
                      <a:pt x="524" y="78"/>
                    </a:lnTo>
                    <a:lnTo>
                      <a:pt x="525" y="84"/>
                    </a:lnTo>
                    <a:lnTo>
                      <a:pt x="528" y="88"/>
                    </a:lnTo>
                    <a:lnTo>
                      <a:pt x="530" y="89"/>
                    </a:lnTo>
                    <a:lnTo>
                      <a:pt x="533" y="91"/>
                    </a:lnTo>
                    <a:lnTo>
                      <a:pt x="539" y="97"/>
                    </a:lnTo>
                    <a:lnTo>
                      <a:pt x="546" y="102"/>
                    </a:lnTo>
                    <a:lnTo>
                      <a:pt x="548" y="108"/>
                    </a:lnTo>
                    <a:lnTo>
                      <a:pt x="550" y="112"/>
                    </a:lnTo>
                    <a:lnTo>
                      <a:pt x="554" y="115"/>
                    </a:lnTo>
                    <a:lnTo>
                      <a:pt x="560" y="117"/>
                    </a:lnTo>
                    <a:lnTo>
                      <a:pt x="564" y="119"/>
                    </a:lnTo>
                    <a:lnTo>
                      <a:pt x="565" y="121"/>
                    </a:lnTo>
                    <a:lnTo>
                      <a:pt x="566" y="122"/>
                    </a:lnTo>
                    <a:lnTo>
                      <a:pt x="567" y="122"/>
                    </a:lnTo>
                    <a:lnTo>
                      <a:pt x="569" y="122"/>
                    </a:lnTo>
                    <a:lnTo>
                      <a:pt x="571" y="122"/>
                    </a:lnTo>
                    <a:lnTo>
                      <a:pt x="575" y="121"/>
                    </a:lnTo>
                    <a:lnTo>
                      <a:pt x="583" y="121"/>
                    </a:lnTo>
                    <a:lnTo>
                      <a:pt x="585" y="119"/>
                    </a:lnTo>
                    <a:lnTo>
                      <a:pt x="586" y="118"/>
                    </a:lnTo>
                    <a:lnTo>
                      <a:pt x="590" y="118"/>
                    </a:lnTo>
                    <a:lnTo>
                      <a:pt x="594" y="118"/>
                    </a:lnTo>
                    <a:lnTo>
                      <a:pt x="599" y="118"/>
                    </a:lnTo>
                    <a:lnTo>
                      <a:pt x="608" y="121"/>
                    </a:lnTo>
                    <a:lnTo>
                      <a:pt x="615" y="123"/>
                    </a:lnTo>
                    <a:lnTo>
                      <a:pt x="616" y="125"/>
                    </a:lnTo>
                    <a:lnTo>
                      <a:pt x="617" y="126"/>
                    </a:lnTo>
                    <a:lnTo>
                      <a:pt x="619" y="126"/>
                    </a:lnTo>
                    <a:lnTo>
                      <a:pt x="621" y="127"/>
                    </a:lnTo>
                    <a:lnTo>
                      <a:pt x="623" y="130"/>
                    </a:lnTo>
                    <a:lnTo>
                      <a:pt x="626" y="133"/>
                    </a:lnTo>
                    <a:lnTo>
                      <a:pt x="628" y="135"/>
                    </a:lnTo>
                    <a:lnTo>
                      <a:pt x="631" y="137"/>
                    </a:lnTo>
                    <a:lnTo>
                      <a:pt x="634" y="144"/>
                    </a:lnTo>
                    <a:lnTo>
                      <a:pt x="635" y="149"/>
                    </a:lnTo>
                    <a:lnTo>
                      <a:pt x="636" y="155"/>
                    </a:lnTo>
                    <a:lnTo>
                      <a:pt x="635" y="160"/>
                    </a:lnTo>
                    <a:lnTo>
                      <a:pt x="635" y="165"/>
                    </a:lnTo>
                    <a:lnTo>
                      <a:pt x="637" y="169"/>
                    </a:lnTo>
                    <a:lnTo>
                      <a:pt x="640" y="172"/>
                    </a:lnTo>
                    <a:lnTo>
                      <a:pt x="647" y="175"/>
                    </a:lnTo>
                    <a:lnTo>
                      <a:pt x="651" y="181"/>
                    </a:lnTo>
                    <a:lnTo>
                      <a:pt x="655" y="187"/>
                    </a:lnTo>
                    <a:lnTo>
                      <a:pt x="654" y="192"/>
                    </a:lnTo>
                    <a:lnTo>
                      <a:pt x="652" y="196"/>
                    </a:lnTo>
                    <a:lnTo>
                      <a:pt x="651" y="200"/>
                    </a:lnTo>
                    <a:lnTo>
                      <a:pt x="648" y="204"/>
                    </a:lnTo>
                    <a:lnTo>
                      <a:pt x="648" y="211"/>
                    </a:lnTo>
                    <a:lnTo>
                      <a:pt x="647" y="216"/>
                    </a:lnTo>
                    <a:lnTo>
                      <a:pt x="646" y="221"/>
                    </a:lnTo>
                    <a:lnTo>
                      <a:pt x="646" y="225"/>
                    </a:lnTo>
                    <a:lnTo>
                      <a:pt x="644" y="228"/>
                    </a:lnTo>
                    <a:lnTo>
                      <a:pt x="643" y="232"/>
                    </a:lnTo>
                    <a:lnTo>
                      <a:pt x="641" y="236"/>
                    </a:lnTo>
                    <a:lnTo>
                      <a:pt x="640" y="242"/>
                    </a:lnTo>
                    <a:lnTo>
                      <a:pt x="637" y="240"/>
                    </a:lnTo>
                    <a:lnTo>
                      <a:pt x="634" y="238"/>
                    </a:lnTo>
                    <a:lnTo>
                      <a:pt x="627" y="234"/>
                    </a:lnTo>
                    <a:lnTo>
                      <a:pt x="622" y="236"/>
                    </a:lnTo>
                    <a:lnTo>
                      <a:pt x="620" y="239"/>
                    </a:lnTo>
                    <a:lnTo>
                      <a:pt x="619" y="243"/>
                    </a:lnTo>
                    <a:lnTo>
                      <a:pt x="618" y="247"/>
                    </a:lnTo>
                    <a:lnTo>
                      <a:pt x="618" y="252"/>
                    </a:lnTo>
                    <a:lnTo>
                      <a:pt x="617" y="256"/>
                    </a:lnTo>
                    <a:lnTo>
                      <a:pt x="615" y="260"/>
                    </a:lnTo>
                    <a:lnTo>
                      <a:pt x="611" y="264"/>
                    </a:lnTo>
                    <a:lnTo>
                      <a:pt x="610" y="270"/>
                    </a:lnTo>
                    <a:lnTo>
                      <a:pt x="611" y="275"/>
                    </a:lnTo>
                    <a:lnTo>
                      <a:pt x="610" y="279"/>
                    </a:lnTo>
                    <a:lnTo>
                      <a:pt x="609" y="281"/>
                    </a:lnTo>
                    <a:lnTo>
                      <a:pt x="606" y="282"/>
                    </a:lnTo>
                    <a:lnTo>
                      <a:pt x="590" y="281"/>
                    </a:lnTo>
                    <a:lnTo>
                      <a:pt x="573" y="279"/>
                    </a:lnTo>
                    <a:lnTo>
                      <a:pt x="569" y="277"/>
                    </a:lnTo>
                    <a:lnTo>
                      <a:pt x="565" y="275"/>
                    </a:lnTo>
                    <a:lnTo>
                      <a:pt x="557" y="274"/>
                    </a:lnTo>
                    <a:lnTo>
                      <a:pt x="548" y="275"/>
                    </a:lnTo>
                    <a:lnTo>
                      <a:pt x="542" y="275"/>
                    </a:lnTo>
                    <a:lnTo>
                      <a:pt x="534" y="275"/>
                    </a:lnTo>
                    <a:lnTo>
                      <a:pt x="532" y="272"/>
                    </a:lnTo>
                    <a:lnTo>
                      <a:pt x="531" y="268"/>
                    </a:lnTo>
                    <a:lnTo>
                      <a:pt x="530" y="264"/>
                    </a:lnTo>
                    <a:lnTo>
                      <a:pt x="528" y="261"/>
                    </a:lnTo>
                    <a:lnTo>
                      <a:pt x="527" y="256"/>
                    </a:lnTo>
                    <a:lnTo>
                      <a:pt x="527" y="252"/>
                    </a:lnTo>
                    <a:lnTo>
                      <a:pt x="527" y="250"/>
                    </a:lnTo>
                    <a:lnTo>
                      <a:pt x="527" y="249"/>
                    </a:lnTo>
                    <a:lnTo>
                      <a:pt x="525" y="247"/>
                    </a:lnTo>
                    <a:lnTo>
                      <a:pt x="523" y="246"/>
                    </a:lnTo>
                    <a:lnTo>
                      <a:pt x="520" y="244"/>
                    </a:lnTo>
                    <a:lnTo>
                      <a:pt x="519" y="240"/>
                    </a:lnTo>
                    <a:lnTo>
                      <a:pt x="517" y="238"/>
                    </a:lnTo>
                    <a:lnTo>
                      <a:pt x="516" y="236"/>
                    </a:lnTo>
                    <a:lnTo>
                      <a:pt x="512" y="234"/>
                    </a:lnTo>
                    <a:lnTo>
                      <a:pt x="508" y="234"/>
                    </a:lnTo>
                    <a:lnTo>
                      <a:pt x="504" y="234"/>
                    </a:lnTo>
                    <a:lnTo>
                      <a:pt x="499" y="235"/>
                    </a:lnTo>
                    <a:lnTo>
                      <a:pt x="493" y="236"/>
                    </a:lnTo>
                    <a:lnTo>
                      <a:pt x="487" y="238"/>
                    </a:lnTo>
                    <a:lnTo>
                      <a:pt x="467" y="238"/>
                    </a:lnTo>
                    <a:lnTo>
                      <a:pt x="447" y="237"/>
                    </a:lnTo>
                    <a:lnTo>
                      <a:pt x="442" y="238"/>
                    </a:lnTo>
                    <a:lnTo>
                      <a:pt x="438" y="240"/>
                    </a:lnTo>
                    <a:lnTo>
                      <a:pt x="433" y="242"/>
                    </a:lnTo>
                    <a:lnTo>
                      <a:pt x="429" y="243"/>
                    </a:lnTo>
                    <a:lnTo>
                      <a:pt x="416" y="243"/>
                    </a:lnTo>
                    <a:lnTo>
                      <a:pt x="402" y="244"/>
                    </a:lnTo>
                    <a:lnTo>
                      <a:pt x="393" y="247"/>
                    </a:lnTo>
                    <a:lnTo>
                      <a:pt x="383" y="247"/>
                    </a:lnTo>
                    <a:lnTo>
                      <a:pt x="373" y="248"/>
                    </a:lnTo>
                    <a:lnTo>
                      <a:pt x="363" y="248"/>
                    </a:lnTo>
                    <a:lnTo>
                      <a:pt x="357" y="246"/>
                    </a:lnTo>
                    <a:lnTo>
                      <a:pt x="353" y="245"/>
                    </a:lnTo>
                    <a:lnTo>
                      <a:pt x="347" y="246"/>
                    </a:lnTo>
                    <a:lnTo>
                      <a:pt x="342" y="248"/>
                    </a:lnTo>
                    <a:lnTo>
                      <a:pt x="340" y="245"/>
                    </a:lnTo>
                    <a:lnTo>
                      <a:pt x="338" y="244"/>
                    </a:lnTo>
                    <a:lnTo>
                      <a:pt x="335" y="243"/>
                    </a:lnTo>
                    <a:lnTo>
                      <a:pt x="331" y="243"/>
                    </a:lnTo>
                    <a:lnTo>
                      <a:pt x="329" y="241"/>
                    </a:lnTo>
                    <a:lnTo>
                      <a:pt x="326" y="241"/>
                    </a:lnTo>
                    <a:lnTo>
                      <a:pt x="323" y="242"/>
                    </a:lnTo>
                    <a:lnTo>
                      <a:pt x="320" y="243"/>
                    </a:lnTo>
                    <a:lnTo>
                      <a:pt x="319" y="245"/>
                    </a:lnTo>
                    <a:lnTo>
                      <a:pt x="317" y="247"/>
                    </a:lnTo>
                    <a:lnTo>
                      <a:pt x="316" y="247"/>
                    </a:lnTo>
                    <a:lnTo>
                      <a:pt x="313" y="249"/>
                    </a:lnTo>
                    <a:lnTo>
                      <a:pt x="315" y="253"/>
                    </a:lnTo>
                    <a:lnTo>
                      <a:pt x="316" y="258"/>
                    </a:lnTo>
                    <a:lnTo>
                      <a:pt x="315" y="262"/>
                    </a:lnTo>
                    <a:lnTo>
                      <a:pt x="313" y="267"/>
                    </a:lnTo>
                    <a:lnTo>
                      <a:pt x="314" y="274"/>
                    </a:lnTo>
                    <a:lnTo>
                      <a:pt x="316" y="281"/>
                    </a:lnTo>
                    <a:lnTo>
                      <a:pt x="319" y="288"/>
                    </a:lnTo>
                    <a:lnTo>
                      <a:pt x="324" y="293"/>
                    </a:lnTo>
                    <a:lnTo>
                      <a:pt x="324" y="301"/>
                    </a:lnTo>
                    <a:lnTo>
                      <a:pt x="325" y="307"/>
                    </a:lnTo>
                    <a:lnTo>
                      <a:pt x="325" y="312"/>
                    </a:lnTo>
                    <a:lnTo>
                      <a:pt x="327" y="315"/>
                    </a:lnTo>
                    <a:lnTo>
                      <a:pt x="330" y="319"/>
                    </a:lnTo>
                    <a:lnTo>
                      <a:pt x="333" y="321"/>
                    </a:lnTo>
                    <a:lnTo>
                      <a:pt x="338" y="322"/>
                    </a:lnTo>
                    <a:lnTo>
                      <a:pt x="345" y="324"/>
                    </a:lnTo>
                    <a:lnTo>
                      <a:pt x="347" y="326"/>
                    </a:lnTo>
                    <a:lnTo>
                      <a:pt x="350" y="328"/>
                    </a:lnTo>
                    <a:lnTo>
                      <a:pt x="351" y="330"/>
                    </a:lnTo>
                    <a:lnTo>
                      <a:pt x="353" y="332"/>
                    </a:lnTo>
                    <a:lnTo>
                      <a:pt x="350" y="339"/>
                    </a:lnTo>
                    <a:lnTo>
                      <a:pt x="345" y="346"/>
                    </a:lnTo>
                    <a:lnTo>
                      <a:pt x="344" y="350"/>
                    </a:lnTo>
                    <a:lnTo>
                      <a:pt x="342" y="353"/>
                    </a:lnTo>
                    <a:lnTo>
                      <a:pt x="337" y="359"/>
                    </a:lnTo>
                    <a:lnTo>
                      <a:pt x="332" y="370"/>
                    </a:lnTo>
                    <a:lnTo>
                      <a:pt x="324" y="380"/>
                    </a:lnTo>
                    <a:lnTo>
                      <a:pt x="323" y="383"/>
                    </a:lnTo>
                    <a:lnTo>
                      <a:pt x="321" y="385"/>
                    </a:lnTo>
                    <a:lnTo>
                      <a:pt x="319" y="386"/>
                    </a:lnTo>
                    <a:lnTo>
                      <a:pt x="315" y="387"/>
                    </a:lnTo>
                    <a:lnTo>
                      <a:pt x="315" y="389"/>
                    </a:lnTo>
                    <a:lnTo>
                      <a:pt x="314" y="391"/>
                    </a:lnTo>
                    <a:lnTo>
                      <a:pt x="311" y="390"/>
                    </a:lnTo>
                    <a:lnTo>
                      <a:pt x="308" y="388"/>
                    </a:lnTo>
                    <a:lnTo>
                      <a:pt x="305" y="386"/>
                    </a:lnTo>
                    <a:lnTo>
                      <a:pt x="303" y="385"/>
                    </a:lnTo>
                    <a:lnTo>
                      <a:pt x="298" y="383"/>
                    </a:lnTo>
                    <a:lnTo>
                      <a:pt x="293" y="381"/>
                    </a:lnTo>
                    <a:lnTo>
                      <a:pt x="287" y="380"/>
                    </a:lnTo>
                    <a:lnTo>
                      <a:pt x="282" y="377"/>
                    </a:lnTo>
                    <a:lnTo>
                      <a:pt x="279" y="379"/>
                    </a:lnTo>
                    <a:lnTo>
                      <a:pt x="275" y="380"/>
                    </a:lnTo>
                    <a:lnTo>
                      <a:pt x="267" y="381"/>
                    </a:lnTo>
                    <a:lnTo>
                      <a:pt x="267" y="383"/>
                    </a:lnTo>
                    <a:lnTo>
                      <a:pt x="266" y="385"/>
                    </a:lnTo>
                    <a:lnTo>
                      <a:pt x="264" y="386"/>
                    </a:lnTo>
                    <a:lnTo>
                      <a:pt x="262" y="387"/>
                    </a:lnTo>
                    <a:lnTo>
                      <a:pt x="260" y="387"/>
                    </a:lnTo>
                    <a:lnTo>
                      <a:pt x="257" y="386"/>
                    </a:lnTo>
                    <a:lnTo>
                      <a:pt x="255" y="386"/>
                    </a:lnTo>
                    <a:lnTo>
                      <a:pt x="254" y="385"/>
                    </a:lnTo>
                    <a:lnTo>
                      <a:pt x="251" y="386"/>
                    </a:lnTo>
                    <a:lnTo>
                      <a:pt x="248" y="388"/>
                    </a:lnTo>
                    <a:lnTo>
                      <a:pt x="245" y="391"/>
                    </a:lnTo>
                    <a:lnTo>
                      <a:pt x="241" y="393"/>
                    </a:lnTo>
                    <a:lnTo>
                      <a:pt x="238" y="393"/>
                    </a:lnTo>
                    <a:lnTo>
                      <a:pt x="236" y="394"/>
                    </a:lnTo>
                    <a:lnTo>
                      <a:pt x="234" y="395"/>
                    </a:lnTo>
                    <a:lnTo>
                      <a:pt x="232" y="395"/>
                    </a:lnTo>
                    <a:lnTo>
                      <a:pt x="230" y="398"/>
                    </a:lnTo>
                    <a:lnTo>
                      <a:pt x="227" y="399"/>
                    </a:lnTo>
                    <a:lnTo>
                      <a:pt x="221" y="401"/>
                    </a:lnTo>
                    <a:lnTo>
                      <a:pt x="219" y="402"/>
                    </a:lnTo>
                    <a:lnTo>
                      <a:pt x="219" y="403"/>
                    </a:lnTo>
                    <a:lnTo>
                      <a:pt x="220" y="403"/>
                    </a:lnTo>
                    <a:lnTo>
                      <a:pt x="224" y="404"/>
                    </a:lnTo>
                  </a:path>
                </a:pathLst>
              </a:custGeom>
              <a:solidFill>
                <a:srgbClr val="2E9920"/>
              </a:solidFill>
              <a:ln w="3175">
                <a:solidFill>
                  <a:schemeClr val="bg1"/>
                </a:solidFill>
                <a:round/>
                <a:headEnd/>
                <a:tailEnd/>
              </a:ln>
            </p:spPr>
            <p:txBody>
              <a:bodyPr wrap="none" anchor="ctr"/>
              <a:lstStyle/>
              <a:p>
                <a:pPr>
                  <a:defRPr/>
                </a:pPr>
                <a:endParaRPr lang="ru-RU" sz="2000">
                  <a:solidFill>
                    <a:prstClr val="white"/>
                  </a:solidFill>
                  <a:latin typeface="Calibri"/>
                </a:endParaRPr>
              </a:p>
            </p:txBody>
          </p:sp>
          <p:sp>
            <p:nvSpPr>
              <p:cNvPr id="65" name="Freeform 24"/>
              <p:cNvSpPr>
                <a:spLocks/>
              </p:cNvSpPr>
              <p:nvPr/>
            </p:nvSpPr>
            <p:spPr bwMode="auto">
              <a:xfrm>
                <a:off x="4314" y="1595"/>
                <a:ext cx="839" cy="771"/>
              </a:xfrm>
              <a:custGeom>
                <a:avLst/>
                <a:gdLst>
                  <a:gd name="T0" fmla="*/ 317 w 554"/>
                  <a:gd name="T1" fmla="*/ 457 h 459"/>
                  <a:gd name="T2" fmla="*/ 294 w 554"/>
                  <a:gd name="T3" fmla="*/ 455 h 459"/>
                  <a:gd name="T4" fmla="*/ 262 w 554"/>
                  <a:gd name="T5" fmla="*/ 447 h 459"/>
                  <a:gd name="T6" fmla="*/ 242 w 554"/>
                  <a:gd name="T7" fmla="*/ 427 h 459"/>
                  <a:gd name="T8" fmla="*/ 226 w 554"/>
                  <a:gd name="T9" fmla="*/ 397 h 459"/>
                  <a:gd name="T10" fmla="*/ 207 w 554"/>
                  <a:gd name="T11" fmla="*/ 382 h 459"/>
                  <a:gd name="T12" fmla="*/ 179 w 554"/>
                  <a:gd name="T13" fmla="*/ 377 h 459"/>
                  <a:gd name="T14" fmla="*/ 141 w 554"/>
                  <a:gd name="T15" fmla="*/ 379 h 459"/>
                  <a:gd name="T16" fmla="*/ 109 w 554"/>
                  <a:gd name="T17" fmla="*/ 376 h 459"/>
                  <a:gd name="T18" fmla="*/ 73 w 554"/>
                  <a:gd name="T19" fmla="*/ 341 h 459"/>
                  <a:gd name="T20" fmla="*/ 27 w 554"/>
                  <a:gd name="T21" fmla="*/ 339 h 459"/>
                  <a:gd name="T22" fmla="*/ 36 w 554"/>
                  <a:gd name="T23" fmla="*/ 302 h 459"/>
                  <a:gd name="T24" fmla="*/ 57 w 554"/>
                  <a:gd name="T25" fmla="*/ 283 h 459"/>
                  <a:gd name="T26" fmla="*/ 63 w 554"/>
                  <a:gd name="T27" fmla="*/ 270 h 459"/>
                  <a:gd name="T28" fmla="*/ 69 w 554"/>
                  <a:gd name="T29" fmla="*/ 255 h 459"/>
                  <a:gd name="T30" fmla="*/ 90 w 554"/>
                  <a:gd name="T31" fmla="*/ 240 h 459"/>
                  <a:gd name="T32" fmla="*/ 72 w 554"/>
                  <a:gd name="T33" fmla="*/ 220 h 459"/>
                  <a:gd name="T34" fmla="*/ 51 w 554"/>
                  <a:gd name="T35" fmla="*/ 191 h 459"/>
                  <a:gd name="T36" fmla="*/ 9 w 554"/>
                  <a:gd name="T37" fmla="*/ 180 h 459"/>
                  <a:gd name="T38" fmla="*/ 3 w 554"/>
                  <a:gd name="T39" fmla="*/ 157 h 459"/>
                  <a:gd name="T40" fmla="*/ 4 w 554"/>
                  <a:gd name="T41" fmla="*/ 129 h 459"/>
                  <a:gd name="T42" fmla="*/ 5 w 554"/>
                  <a:gd name="T43" fmla="*/ 115 h 459"/>
                  <a:gd name="T44" fmla="*/ 3 w 554"/>
                  <a:gd name="T45" fmla="*/ 99 h 459"/>
                  <a:gd name="T46" fmla="*/ 32 w 554"/>
                  <a:gd name="T47" fmla="*/ 87 h 459"/>
                  <a:gd name="T48" fmla="*/ 53 w 554"/>
                  <a:gd name="T49" fmla="*/ 70 h 459"/>
                  <a:gd name="T50" fmla="*/ 93 w 554"/>
                  <a:gd name="T51" fmla="*/ 64 h 459"/>
                  <a:gd name="T52" fmla="*/ 105 w 554"/>
                  <a:gd name="T53" fmla="*/ 53 h 459"/>
                  <a:gd name="T54" fmla="*/ 119 w 554"/>
                  <a:gd name="T55" fmla="*/ 42 h 459"/>
                  <a:gd name="T56" fmla="*/ 139 w 554"/>
                  <a:gd name="T57" fmla="*/ 49 h 459"/>
                  <a:gd name="T58" fmla="*/ 153 w 554"/>
                  <a:gd name="T59" fmla="*/ 42 h 459"/>
                  <a:gd name="T60" fmla="*/ 170 w 554"/>
                  <a:gd name="T61" fmla="*/ 32 h 459"/>
                  <a:gd name="T62" fmla="*/ 182 w 554"/>
                  <a:gd name="T63" fmla="*/ 24 h 459"/>
                  <a:gd name="T64" fmla="*/ 201 w 554"/>
                  <a:gd name="T65" fmla="*/ 24 h 459"/>
                  <a:gd name="T66" fmla="*/ 217 w 554"/>
                  <a:gd name="T67" fmla="*/ 35 h 459"/>
                  <a:gd name="T68" fmla="*/ 232 w 554"/>
                  <a:gd name="T69" fmla="*/ 42 h 459"/>
                  <a:gd name="T70" fmla="*/ 255 w 554"/>
                  <a:gd name="T71" fmla="*/ 43 h 459"/>
                  <a:gd name="T72" fmla="*/ 277 w 554"/>
                  <a:gd name="T73" fmla="*/ 47 h 459"/>
                  <a:gd name="T74" fmla="*/ 299 w 554"/>
                  <a:gd name="T75" fmla="*/ 55 h 459"/>
                  <a:gd name="T76" fmla="*/ 319 w 554"/>
                  <a:gd name="T77" fmla="*/ 48 h 459"/>
                  <a:gd name="T78" fmla="*/ 332 w 554"/>
                  <a:gd name="T79" fmla="*/ 37 h 459"/>
                  <a:gd name="T80" fmla="*/ 365 w 554"/>
                  <a:gd name="T81" fmla="*/ 23 h 459"/>
                  <a:gd name="T82" fmla="*/ 412 w 554"/>
                  <a:gd name="T83" fmla="*/ 0 h 459"/>
                  <a:gd name="T84" fmla="*/ 429 w 554"/>
                  <a:gd name="T85" fmla="*/ 17 h 459"/>
                  <a:gd name="T86" fmla="*/ 440 w 554"/>
                  <a:gd name="T87" fmla="*/ 29 h 459"/>
                  <a:gd name="T88" fmla="*/ 459 w 554"/>
                  <a:gd name="T89" fmla="*/ 44 h 459"/>
                  <a:gd name="T90" fmla="*/ 469 w 554"/>
                  <a:gd name="T91" fmla="*/ 59 h 459"/>
                  <a:gd name="T92" fmla="*/ 490 w 554"/>
                  <a:gd name="T93" fmla="*/ 84 h 459"/>
                  <a:gd name="T94" fmla="*/ 517 w 554"/>
                  <a:gd name="T95" fmla="*/ 105 h 459"/>
                  <a:gd name="T96" fmla="*/ 538 w 554"/>
                  <a:gd name="T97" fmla="*/ 115 h 459"/>
                  <a:gd name="T98" fmla="*/ 547 w 554"/>
                  <a:gd name="T99" fmla="*/ 124 h 459"/>
                  <a:gd name="T100" fmla="*/ 551 w 554"/>
                  <a:gd name="T101" fmla="*/ 160 h 459"/>
                  <a:gd name="T102" fmla="*/ 542 w 554"/>
                  <a:gd name="T103" fmla="*/ 223 h 459"/>
                  <a:gd name="T104" fmla="*/ 526 w 554"/>
                  <a:gd name="T105" fmla="*/ 245 h 459"/>
                  <a:gd name="T106" fmla="*/ 528 w 554"/>
                  <a:gd name="T107" fmla="*/ 270 h 459"/>
                  <a:gd name="T108" fmla="*/ 515 w 554"/>
                  <a:gd name="T109" fmla="*/ 288 h 459"/>
                  <a:gd name="T110" fmla="*/ 497 w 554"/>
                  <a:gd name="T111" fmla="*/ 292 h 459"/>
                  <a:gd name="T112" fmla="*/ 466 w 554"/>
                  <a:gd name="T113" fmla="*/ 312 h 459"/>
                  <a:gd name="T114" fmla="*/ 417 w 554"/>
                  <a:gd name="T115" fmla="*/ 360 h 459"/>
                  <a:gd name="T116" fmla="*/ 412 w 554"/>
                  <a:gd name="T117" fmla="*/ 389 h 459"/>
                  <a:gd name="T118" fmla="*/ 364 w 554"/>
                  <a:gd name="T119" fmla="*/ 400 h 459"/>
                  <a:gd name="T120" fmla="*/ 352 w 554"/>
                  <a:gd name="T121" fmla="*/ 404 h 459"/>
                  <a:gd name="T122" fmla="*/ 332 w 554"/>
                  <a:gd name="T123" fmla="*/ 415 h 459"/>
                  <a:gd name="T124" fmla="*/ 352 w 554"/>
                  <a:gd name="T125" fmla="*/ 431 h 4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4"/>
                  <a:gd name="T190" fmla="*/ 0 h 459"/>
                  <a:gd name="T191" fmla="*/ 554 w 554"/>
                  <a:gd name="T192" fmla="*/ 459 h 4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4" h="459">
                    <a:moveTo>
                      <a:pt x="352" y="431"/>
                    </a:moveTo>
                    <a:lnTo>
                      <a:pt x="339" y="445"/>
                    </a:lnTo>
                    <a:lnTo>
                      <a:pt x="325" y="457"/>
                    </a:lnTo>
                    <a:lnTo>
                      <a:pt x="322" y="458"/>
                    </a:lnTo>
                    <a:lnTo>
                      <a:pt x="321" y="458"/>
                    </a:lnTo>
                    <a:lnTo>
                      <a:pt x="317" y="457"/>
                    </a:lnTo>
                    <a:lnTo>
                      <a:pt x="314" y="455"/>
                    </a:lnTo>
                    <a:lnTo>
                      <a:pt x="310" y="452"/>
                    </a:lnTo>
                    <a:lnTo>
                      <a:pt x="309" y="452"/>
                    </a:lnTo>
                    <a:lnTo>
                      <a:pt x="308" y="451"/>
                    </a:lnTo>
                    <a:lnTo>
                      <a:pt x="301" y="453"/>
                    </a:lnTo>
                    <a:lnTo>
                      <a:pt x="294" y="455"/>
                    </a:lnTo>
                    <a:lnTo>
                      <a:pt x="288" y="456"/>
                    </a:lnTo>
                    <a:lnTo>
                      <a:pt x="283" y="457"/>
                    </a:lnTo>
                    <a:lnTo>
                      <a:pt x="279" y="457"/>
                    </a:lnTo>
                    <a:lnTo>
                      <a:pt x="272" y="455"/>
                    </a:lnTo>
                    <a:lnTo>
                      <a:pt x="267" y="452"/>
                    </a:lnTo>
                    <a:lnTo>
                      <a:pt x="262" y="447"/>
                    </a:lnTo>
                    <a:lnTo>
                      <a:pt x="258" y="442"/>
                    </a:lnTo>
                    <a:lnTo>
                      <a:pt x="256" y="438"/>
                    </a:lnTo>
                    <a:lnTo>
                      <a:pt x="253" y="435"/>
                    </a:lnTo>
                    <a:lnTo>
                      <a:pt x="250" y="434"/>
                    </a:lnTo>
                    <a:lnTo>
                      <a:pt x="245" y="431"/>
                    </a:lnTo>
                    <a:lnTo>
                      <a:pt x="242" y="427"/>
                    </a:lnTo>
                    <a:lnTo>
                      <a:pt x="238" y="422"/>
                    </a:lnTo>
                    <a:lnTo>
                      <a:pt x="234" y="418"/>
                    </a:lnTo>
                    <a:lnTo>
                      <a:pt x="232" y="413"/>
                    </a:lnTo>
                    <a:lnTo>
                      <a:pt x="230" y="407"/>
                    </a:lnTo>
                    <a:lnTo>
                      <a:pt x="229" y="402"/>
                    </a:lnTo>
                    <a:lnTo>
                      <a:pt x="226" y="397"/>
                    </a:lnTo>
                    <a:lnTo>
                      <a:pt x="223" y="395"/>
                    </a:lnTo>
                    <a:lnTo>
                      <a:pt x="221" y="394"/>
                    </a:lnTo>
                    <a:lnTo>
                      <a:pt x="217" y="391"/>
                    </a:lnTo>
                    <a:lnTo>
                      <a:pt x="214" y="388"/>
                    </a:lnTo>
                    <a:lnTo>
                      <a:pt x="211" y="385"/>
                    </a:lnTo>
                    <a:lnTo>
                      <a:pt x="207" y="382"/>
                    </a:lnTo>
                    <a:lnTo>
                      <a:pt x="203" y="381"/>
                    </a:lnTo>
                    <a:lnTo>
                      <a:pt x="199" y="379"/>
                    </a:lnTo>
                    <a:lnTo>
                      <a:pt x="194" y="378"/>
                    </a:lnTo>
                    <a:lnTo>
                      <a:pt x="190" y="378"/>
                    </a:lnTo>
                    <a:lnTo>
                      <a:pt x="185" y="377"/>
                    </a:lnTo>
                    <a:lnTo>
                      <a:pt x="179" y="377"/>
                    </a:lnTo>
                    <a:lnTo>
                      <a:pt x="172" y="377"/>
                    </a:lnTo>
                    <a:lnTo>
                      <a:pt x="163" y="377"/>
                    </a:lnTo>
                    <a:lnTo>
                      <a:pt x="156" y="378"/>
                    </a:lnTo>
                    <a:lnTo>
                      <a:pt x="149" y="378"/>
                    </a:lnTo>
                    <a:lnTo>
                      <a:pt x="143" y="379"/>
                    </a:lnTo>
                    <a:lnTo>
                      <a:pt x="141" y="379"/>
                    </a:lnTo>
                    <a:lnTo>
                      <a:pt x="133" y="379"/>
                    </a:lnTo>
                    <a:lnTo>
                      <a:pt x="128" y="379"/>
                    </a:lnTo>
                    <a:lnTo>
                      <a:pt x="123" y="379"/>
                    </a:lnTo>
                    <a:lnTo>
                      <a:pt x="119" y="379"/>
                    </a:lnTo>
                    <a:lnTo>
                      <a:pt x="113" y="378"/>
                    </a:lnTo>
                    <a:lnTo>
                      <a:pt x="109" y="376"/>
                    </a:lnTo>
                    <a:lnTo>
                      <a:pt x="104" y="374"/>
                    </a:lnTo>
                    <a:lnTo>
                      <a:pt x="98" y="366"/>
                    </a:lnTo>
                    <a:lnTo>
                      <a:pt x="92" y="358"/>
                    </a:lnTo>
                    <a:lnTo>
                      <a:pt x="83" y="351"/>
                    </a:lnTo>
                    <a:lnTo>
                      <a:pt x="75" y="345"/>
                    </a:lnTo>
                    <a:lnTo>
                      <a:pt x="73" y="341"/>
                    </a:lnTo>
                    <a:lnTo>
                      <a:pt x="69" y="339"/>
                    </a:lnTo>
                    <a:lnTo>
                      <a:pt x="64" y="338"/>
                    </a:lnTo>
                    <a:lnTo>
                      <a:pt x="59" y="337"/>
                    </a:lnTo>
                    <a:lnTo>
                      <a:pt x="49" y="338"/>
                    </a:lnTo>
                    <a:lnTo>
                      <a:pt x="38" y="339"/>
                    </a:lnTo>
                    <a:lnTo>
                      <a:pt x="27" y="339"/>
                    </a:lnTo>
                    <a:lnTo>
                      <a:pt x="17" y="338"/>
                    </a:lnTo>
                    <a:lnTo>
                      <a:pt x="22" y="323"/>
                    </a:lnTo>
                    <a:lnTo>
                      <a:pt x="23" y="317"/>
                    </a:lnTo>
                    <a:lnTo>
                      <a:pt x="27" y="311"/>
                    </a:lnTo>
                    <a:lnTo>
                      <a:pt x="31" y="307"/>
                    </a:lnTo>
                    <a:lnTo>
                      <a:pt x="36" y="302"/>
                    </a:lnTo>
                    <a:lnTo>
                      <a:pt x="43" y="299"/>
                    </a:lnTo>
                    <a:lnTo>
                      <a:pt x="52" y="296"/>
                    </a:lnTo>
                    <a:lnTo>
                      <a:pt x="54" y="294"/>
                    </a:lnTo>
                    <a:lnTo>
                      <a:pt x="55" y="292"/>
                    </a:lnTo>
                    <a:lnTo>
                      <a:pt x="56" y="286"/>
                    </a:lnTo>
                    <a:lnTo>
                      <a:pt x="57" y="283"/>
                    </a:lnTo>
                    <a:lnTo>
                      <a:pt x="57" y="280"/>
                    </a:lnTo>
                    <a:lnTo>
                      <a:pt x="59" y="277"/>
                    </a:lnTo>
                    <a:lnTo>
                      <a:pt x="61" y="274"/>
                    </a:lnTo>
                    <a:lnTo>
                      <a:pt x="62" y="273"/>
                    </a:lnTo>
                    <a:lnTo>
                      <a:pt x="63" y="271"/>
                    </a:lnTo>
                    <a:lnTo>
                      <a:pt x="63" y="270"/>
                    </a:lnTo>
                    <a:lnTo>
                      <a:pt x="64" y="268"/>
                    </a:lnTo>
                    <a:lnTo>
                      <a:pt x="65" y="263"/>
                    </a:lnTo>
                    <a:lnTo>
                      <a:pt x="66" y="259"/>
                    </a:lnTo>
                    <a:lnTo>
                      <a:pt x="66" y="257"/>
                    </a:lnTo>
                    <a:lnTo>
                      <a:pt x="67" y="256"/>
                    </a:lnTo>
                    <a:lnTo>
                      <a:pt x="69" y="255"/>
                    </a:lnTo>
                    <a:lnTo>
                      <a:pt x="72" y="255"/>
                    </a:lnTo>
                    <a:lnTo>
                      <a:pt x="74" y="254"/>
                    </a:lnTo>
                    <a:lnTo>
                      <a:pt x="75" y="254"/>
                    </a:lnTo>
                    <a:lnTo>
                      <a:pt x="82" y="251"/>
                    </a:lnTo>
                    <a:lnTo>
                      <a:pt x="86" y="245"/>
                    </a:lnTo>
                    <a:lnTo>
                      <a:pt x="90" y="240"/>
                    </a:lnTo>
                    <a:lnTo>
                      <a:pt x="93" y="234"/>
                    </a:lnTo>
                    <a:lnTo>
                      <a:pt x="91" y="229"/>
                    </a:lnTo>
                    <a:lnTo>
                      <a:pt x="88" y="226"/>
                    </a:lnTo>
                    <a:lnTo>
                      <a:pt x="84" y="223"/>
                    </a:lnTo>
                    <a:lnTo>
                      <a:pt x="81" y="221"/>
                    </a:lnTo>
                    <a:lnTo>
                      <a:pt x="72" y="220"/>
                    </a:lnTo>
                    <a:lnTo>
                      <a:pt x="60" y="219"/>
                    </a:lnTo>
                    <a:lnTo>
                      <a:pt x="58" y="215"/>
                    </a:lnTo>
                    <a:lnTo>
                      <a:pt x="57" y="210"/>
                    </a:lnTo>
                    <a:lnTo>
                      <a:pt x="54" y="200"/>
                    </a:lnTo>
                    <a:lnTo>
                      <a:pt x="53" y="195"/>
                    </a:lnTo>
                    <a:lnTo>
                      <a:pt x="51" y="191"/>
                    </a:lnTo>
                    <a:lnTo>
                      <a:pt x="48" y="188"/>
                    </a:lnTo>
                    <a:lnTo>
                      <a:pt x="43" y="186"/>
                    </a:lnTo>
                    <a:lnTo>
                      <a:pt x="29" y="185"/>
                    </a:lnTo>
                    <a:lnTo>
                      <a:pt x="14" y="185"/>
                    </a:lnTo>
                    <a:lnTo>
                      <a:pt x="12" y="183"/>
                    </a:lnTo>
                    <a:lnTo>
                      <a:pt x="9" y="180"/>
                    </a:lnTo>
                    <a:lnTo>
                      <a:pt x="8" y="177"/>
                    </a:lnTo>
                    <a:lnTo>
                      <a:pt x="6" y="174"/>
                    </a:lnTo>
                    <a:lnTo>
                      <a:pt x="4" y="171"/>
                    </a:lnTo>
                    <a:lnTo>
                      <a:pt x="3" y="167"/>
                    </a:lnTo>
                    <a:lnTo>
                      <a:pt x="3" y="161"/>
                    </a:lnTo>
                    <a:lnTo>
                      <a:pt x="3" y="157"/>
                    </a:lnTo>
                    <a:lnTo>
                      <a:pt x="3" y="153"/>
                    </a:lnTo>
                    <a:lnTo>
                      <a:pt x="3" y="148"/>
                    </a:lnTo>
                    <a:lnTo>
                      <a:pt x="2" y="142"/>
                    </a:lnTo>
                    <a:lnTo>
                      <a:pt x="3" y="136"/>
                    </a:lnTo>
                    <a:lnTo>
                      <a:pt x="3" y="132"/>
                    </a:lnTo>
                    <a:lnTo>
                      <a:pt x="4" y="129"/>
                    </a:lnTo>
                    <a:lnTo>
                      <a:pt x="4" y="128"/>
                    </a:lnTo>
                    <a:lnTo>
                      <a:pt x="5" y="125"/>
                    </a:lnTo>
                    <a:lnTo>
                      <a:pt x="5" y="123"/>
                    </a:lnTo>
                    <a:lnTo>
                      <a:pt x="6" y="120"/>
                    </a:lnTo>
                    <a:lnTo>
                      <a:pt x="6" y="118"/>
                    </a:lnTo>
                    <a:lnTo>
                      <a:pt x="5" y="115"/>
                    </a:lnTo>
                    <a:lnTo>
                      <a:pt x="4" y="115"/>
                    </a:lnTo>
                    <a:lnTo>
                      <a:pt x="3" y="114"/>
                    </a:lnTo>
                    <a:lnTo>
                      <a:pt x="1" y="114"/>
                    </a:lnTo>
                    <a:lnTo>
                      <a:pt x="0" y="113"/>
                    </a:lnTo>
                    <a:lnTo>
                      <a:pt x="0" y="105"/>
                    </a:lnTo>
                    <a:lnTo>
                      <a:pt x="3" y="99"/>
                    </a:lnTo>
                    <a:lnTo>
                      <a:pt x="9" y="95"/>
                    </a:lnTo>
                    <a:lnTo>
                      <a:pt x="17" y="94"/>
                    </a:lnTo>
                    <a:lnTo>
                      <a:pt x="21" y="91"/>
                    </a:lnTo>
                    <a:lnTo>
                      <a:pt x="24" y="90"/>
                    </a:lnTo>
                    <a:lnTo>
                      <a:pt x="29" y="88"/>
                    </a:lnTo>
                    <a:lnTo>
                      <a:pt x="32" y="87"/>
                    </a:lnTo>
                    <a:lnTo>
                      <a:pt x="35" y="86"/>
                    </a:lnTo>
                    <a:lnTo>
                      <a:pt x="39" y="85"/>
                    </a:lnTo>
                    <a:lnTo>
                      <a:pt x="44" y="85"/>
                    </a:lnTo>
                    <a:lnTo>
                      <a:pt x="48" y="81"/>
                    </a:lnTo>
                    <a:lnTo>
                      <a:pt x="51" y="76"/>
                    </a:lnTo>
                    <a:lnTo>
                      <a:pt x="53" y="70"/>
                    </a:lnTo>
                    <a:lnTo>
                      <a:pt x="56" y="65"/>
                    </a:lnTo>
                    <a:lnTo>
                      <a:pt x="59" y="64"/>
                    </a:lnTo>
                    <a:lnTo>
                      <a:pt x="62" y="63"/>
                    </a:lnTo>
                    <a:lnTo>
                      <a:pt x="68" y="62"/>
                    </a:lnTo>
                    <a:lnTo>
                      <a:pt x="84" y="64"/>
                    </a:lnTo>
                    <a:lnTo>
                      <a:pt x="93" y="64"/>
                    </a:lnTo>
                    <a:lnTo>
                      <a:pt x="101" y="62"/>
                    </a:lnTo>
                    <a:lnTo>
                      <a:pt x="102" y="62"/>
                    </a:lnTo>
                    <a:lnTo>
                      <a:pt x="102" y="61"/>
                    </a:lnTo>
                    <a:lnTo>
                      <a:pt x="102" y="59"/>
                    </a:lnTo>
                    <a:lnTo>
                      <a:pt x="103" y="56"/>
                    </a:lnTo>
                    <a:lnTo>
                      <a:pt x="105" y="53"/>
                    </a:lnTo>
                    <a:lnTo>
                      <a:pt x="107" y="50"/>
                    </a:lnTo>
                    <a:lnTo>
                      <a:pt x="109" y="47"/>
                    </a:lnTo>
                    <a:lnTo>
                      <a:pt x="111" y="44"/>
                    </a:lnTo>
                    <a:lnTo>
                      <a:pt x="113" y="42"/>
                    </a:lnTo>
                    <a:lnTo>
                      <a:pt x="115" y="41"/>
                    </a:lnTo>
                    <a:lnTo>
                      <a:pt x="119" y="42"/>
                    </a:lnTo>
                    <a:lnTo>
                      <a:pt x="125" y="45"/>
                    </a:lnTo>
                    <a:lnTo>
                      <a:pt x="131" y="47"/>
                    </a:lnTo>
                    <a:lnTo>
                      <a:pt x="133" y="49"/>
                    </a:lnTo>
                    <a:lnTo>
                      <a:pt x="134" y="50"/>
                    </a:lnTo>
                    <a:lnTo>
                      <a:pt x="136" y="50"/>
                    </a:lnTo>
                    <a:lnTo>
                      <a:pt x="139" y="49"/>
                    </a:lnTo>
                    <a:lnTo>
                      <a:pt x="142" y="46"/>
                    </a:lnTo>
                    <a:lnTo>
                      <a:pt x="144" y="47"/>
                    </a:lnTo>
                    <a:lnTo>
                      <a:pt x="147" y="47"/>
                    </a:lnTo>
                    <a:lnTo>
                      <a:pt x="149" y="47"/>
                    </a:lnTo>
                    <a:lnTo>
                      <a:pt x="151" y="46"/>
                    </a:lnTo>
                    <a:lnTo>
                      <a:pt x="153" y="42"/>
                    </a:lnTo>
                    <a:lnTo>
                      <a:pt x="157" y="38"/>
                    </a:lnTo>
                    <a:lnTo>
                      <a:pt x="160" y="36"/>
                    </a:lnTo>
                    <a:lnTo>
                      <a:pt x="164" y="35"/>
                    </a:lnTo>
                    <a:lnTo>
                      <a:pt x="167" y="34"/>
                    </a:lnTo>
                    <a:lnTo>
                      <a:pt x="169" y="33"/>
                    </a:lnTo>
                    <a:lnTo>
                      <a:pt x="170" y="32"/>
                    </a:lnTo>
                    <a:lnTo>
                      <a:pt x="172" y="29"/>
                    </a:lnTo>
                    <a:lnTo>
                      <a:pt x="174" y="29"/>
                    </a:lnTo>
                    <a:lnTo>
                      <a:pt x="177" y="28"/>
                    </a:lnTo>
                    <a:lnTo>
                      <a:pt x="179" y="27"/>
                    </a:lnTo>
                    <a:lnTo>
                      <a:pt x="180" y="27"/>
                    </a:lnTo>
                    <a:lnTo>
                      <a:pt x="182" y="24"/>
                    </a:lnTo>
                    <a:lnTo>
                      <a:pt x="186" y="22"/>
                    </a:lnTo>
                    <a:lnTo>
                      <a:pt x="192" y="19"/>
                    </a:lnTo>
                    <a:lnTo>
                      <a:pt x="196" y="21"/>
                    </a:lnTo>
                    <a:lnTo>
                      <a:pt x="199" y="22"/>
                    </a:lnTo>
                    <a:lnTo>
                      <a:pt x="200" y="23"/>
                    </a:lnTo>
                    <a:lnTo>
                      <a:pt x="201" y="24"/>
                    </a:lnTo>
                    <a:lnTo>
                      <a:pt x="201" y="25"/>
                    </a:lnTo>
                    <a:lnTo>
                      <a:pt x="202" y="27"/>
                    </a:lnTo>
                    <a:lnTo>
                      <a:pt x="205" y="29"/>
                    </a:lnTo>
                    <a:lnTo>
                      <a:pt x="208" y="29"/>
                    </a:lnTo>
                    <a:lnTo>
                      <a:pt x="214" y="31"/>
                    </a:lnTo>
                    <a:lnTo>
                      <a:pt x="217" y="35"/>
                    </a:lnTo>
                    <a:lnTo>
                      <a:pt x="218" y="38"/>
                    </a:lnTo>
                    <a:lnTo>
                      <a:pt x="221" y="39"/>
                    </a:lnTo>
                    <a:lnTo>
                      <a:pt x="224" y="40"/>
                    </a:lnTo>
                    <a:lnTo>
                      <a:pt x="229" y="41"/>
                    </a:lnTo>
                    <a:lnTo>
                      <a:pt x="231" y="42"/>
                    </a:lnTo>
                    <a:lnTo>
                      <a:pt x="232" y="42"/>
                    </a:lnTo>
                    <a:lnTo>
                      <a:pt x="235" y="44"/>
                    </a:lnTo>
                    <a:lnTo>
                      <a:pt x="237" y="47"/>
                    </a:lnTo>
                    <a:lnTo>
                      <a:pt x="240" y="49"/>
                    </a:lnTo>
                    <a:lnTo>
                      <a:pt x="243" y="50"/>
                    </a:lnTo>
                    <a:lnTo>
                      <a:pt x="249" y="47"/>
                    </a:lnTo>
                    <a:lnTo>
                      <a:pt x="255" y="43"/>
                    </a:lnTo>
                    <a:lnTo>
                      <a:pt x="260" y="44"/>
                    </a:lnTo>
                    <a:lnTo>
                      <a:pt x="263" y="44"/>
                    </a:lnTo>
                    <a:lnTo>
                      <a:pt x="268" y="44"/>
                    </a:lnTo>
                    <a:lnTo>
                      <a:pt x="272" y="44"/>
                    </a:lnTo>
                    <a:lnTo>
                      <a:pt x="274" y="45"/>
                    </a:lnTo>
                    <a:lnTo>
                      <a:pt x="277" y="47"/>
                    </a:lnTo>
                    <a:lnTo>
                      <a:pt x="282" y="52"/>
                    </a:lnTo>
                    <a:lnTo>
                      <a:pt x="287" y="57"/>
                    </a:lnTo>
                    <a:lnTo>
                      <a:pt x="290" y="59"/>
                    </a:lnTo>
                    <a:lnTo>
                      <a:pt x="293" y="60"/>
                    </a:lnTo>
                    <a:lnTo>
                      <a:pt x="296" y="58"/>
                    </a:lnTo>
                    <a:lnTo>
                      <a:pt x="299" y="55"/>
                    </a:lnTo>
                    <a:lnTo>
                      <a:pt x="302" y="53"/>
                    </a:lnTo>
                    <a:lnTo>
                      <a:pt x="305" y="51"/>
                    </a:lnTo>
                    <a:lnTo>
                      <a:pt x="309" y="50"/>
                    </a:lnTo>
                    <a:lnTo>
                      <a:pt x="313" y="49"/>
                    </a:lnTo>
                    <a:lnTo>
                      <a:pt x="317" y="48"/>
                    </a:lnTo>
                    <a:lnTo>
                      <a:pt x="319" y="48"/>
                    </a:lnTo>
                    <a:lnTo>
                      <a:pt x="321" y="44"/>
                    </a:lnTo>
                    <a:lnTo>
                      <a:pt x="322" y="43"/>
                    </a:lnTo>
                    <a:lnTo>
                      <a:pt x="323" y="41"/>
                    </a:lnTo>
                    <a:lnTo>
                      <a:pt x="325" y="41"/>
                    </a:lnTo>
                    <a:lnTo>
                      <a:pt x="328" y="38"/>
                    </a:lnTo>
                    <a:lnTo>
                      <a:pt x="332" y="37"/>
                    </a:lnTo>
                    <a:lnTo>
                      <a:pt x="337" y="35"/>
                    </a:lnTo>
                    <a:lnTo>
                      <a:pt x="347" y="31"/>
                    </a:lnTo>
                    <a:lnTo>
                      <a:pt x="351" y="29"/>
                    </a:lnTo>
                    <a:lnTo>
                      <a:pt x="353" y="28"/>
                    </a:lnTo>
                    <a:lnTo>
                      <a:pt x="359" y="25"/>
                    </a:lnTo>
                    <a:lnTo>
                      <a:pt x="365" y="23"/>
                    </a:lnTo>
                    <a:lnTo>
                      <a:pt x="373" y="17"/>
                    </a:lnTo>
                    <a:lnTo>
                      <a:pt x="383" y="11"/>
                    </a:lnTo>
                    <a:lnTo>
                      <a:pt x="393" y="7"/>
                    </a:lnTo>
                    <a:lnTo>
                      <a:pt x="403" y="3"/>
                    </a:lnTo>
                    <a:lnTo>
                      <a:pt x="408" y="1"/>
                    </a:lnTo>
                    <a:lnTo>
                      <a:pt x="412" y="0"/>
                    </a:lnTo>
                    <a:lnTo>
                      <a:pt x="414" y="1"/>
                    </a:lnTo>
                    <a:lnTo>
                      <a:pt x="416" y="2"/>
                    </a:lnTo>
                    <a:lnTo>
                      <a:pt x="420" y="8"/>
                    </a:lnTo>
                    <a:lnTo>
                      <a:pt x="424" y="13"/>
                    </a:lnTo>
                    <a:lnTo>
                      <a:pt x="426" y="14"/>
                    </a:lnTo>
                    <a:lnTo>
                      <a:pt x="429" y="17"/>
                    </a:lnTo>
                    <a:lnTo>
                      <a:pt x="431" y="17"/>
                    </a:lnTo>
                    <a:lnTo>
                      <a:pt x="432" y="18"/>
                    </a:lnTo>
                    <a:lnTo>
                      <a:pt x="434" y="22"/>
                    </a:lnTo>
                    <a:lnTo>
                      <a:pt x="436" y="25"/>
                    </a:lnTo>
                    <a:lnTo>
                      <a:pt x="437" y="27"/>
                    </a:lnTo>
                    <a:lnTo>
                      <a:pt x="440" y="29"/>
                    </a:lnTo>
                    <a:lnTo>
                      <a:pt x="444" y="31"/>
                    </a:lnTo>
                    <a:lnTo>
                      <a:pt x="448" y="32"/>
                    </a:lnTo>
                    <a:lnTo>
                      <a:pt x="452" y="33"/>
                    </a:lnTo>
                    <a:lnTo>
                      <a:pt x="454" y="38"/>
                    </a:lnTo>
                    <a:lnTo>
                      <a:pt x="456" y="41"/>
                    </a:lnTo>
                    <a:lnTo>
                      <a:pt x="459" y="44"/>
                    </a:lnTo>
                    <a:lnTo>
                      <a:pt x="462" y="47"/>
                    </a:lnTo>
                    <a:lnTo>
                      <a:pt x="464" y="49"/>
                    </a:lnTo>
                    <a:lnTo>
                      <a:pt x="465" y="51"/>
                    </a:lnTo>
                    <a:lnTo>
                      <a:pt x="467" y="53"/>
                    </a:lnTo>
                    <a:lnTo>
                      <a:pt x="467" y="54"/>
                    </a:lnTo>
                    <a:lnTo>
                      <a:pt x="469" y="59"/>
                    </a:lnTo>
                    <a:lnTo>
                      <a:pt x="471" y="62"/>
                    </a:lnTo>
                    <a:lnTo>
                      <a:pt x="479" y="67"/>
                    </a:lnTo>
                    <a:lnTo>
                      <a:pt x="481" y="71"/>
                    </a:lnTo>
                    <a:lnTo>
                      <a:pt x="484" y="76"/>
                    </a:lnTo>
                    <a:lnTo>
                      <a:pt x="486" y="80"/>
                    </a:lnTo>
                    <a:lnTo>
                      <a:pt x="490" y="84"/>
                    </a:lnTo>
                    <a:lnTo>
                      <a:pt x="496" y="85"/>
                    </a:lnTo>
                    <a:lnTo>
                      <a:pt x="503" y="88"/>
                    </a:lnTo>
                    <a:lnTo>
                      <a:pt x="506" y="92"/>
                    </a:lnTo>
                    <a:lnTo>
                      <a:pt x="509" y="97"/>
                    </a:lnTo>
                    <a:lnTo>
                      <a:pt x="512" y="101"/>
                    </a:lnTo>
                    <a:lnTo>
                      <a:pt x="517" y="105"/>
                    </a:lnTo>
                    <a:lnTo>
                      <a:pt x="520" y="111"/>
                    </a:lnTo>
                    <a:lnTo>
                      <a:pt x="521" y="112"/>
                    </a:lnTo>
                    <a:lnTo>
                      <a:pt x="524" y="114"/>
                    </a:lnTo>
                    <a:lnTo>
                      <a:pt x="531" y="114"/>
                    </a:lnTo>
                    <a:lnTo>
                      <a:pt x="535" y="114"/>
                    </a:lnTo>
                    <a:lnTo>
                      <a:pt x="538" y="115"/>
                    </a:lnTo>
                    <a:lnTo>
                      <a:pt x="540" y="117"/>
                    </a:lnTo>
                    <a:lnTo>
                      <a:pt x="541" y="119"/>
                    </a:lnTo>
                    <a:lnTo>
                      <a:pt x="541" y="121"/>
                    </a:lnTo>
                    <a:lnTo>
                      <a:pt x="543" y="123"/>
                    </a:lnTo>
                    <a:lnTo>
                      <a:pt x="545" y="123"/>
                    </a:lnTo>
                    <a:lnTo>
                      <a:pt x="547" y="124"/>
                    </a:lnTo>
                    <a:lnTo>
                      <a:pt x="548" y="127"/>
                    </a:lnTo>
                    <a:lnTo>
                      <a:pt x="548" y="130"/>
                    </a:lnTo>
                    <a:lnTo>
                      <a:pt x="548" y="132"/>
                    </a:lnTo>
                    <a:lnTo>
                      <a:pt x="549" y="136"/>
                    </a:lnTo>
                    <a:lnTo>
                      <a:pt x="549" y="148"/>
                    </a:lnTo>
                    <a:lnTo>
                      <a:pt x="551" y="160"/>
                    </a:lnTo>
                    <a:lnTo>
                      <a:pt x="551" y="174"/>
                    </a:lnTo>
                    <a:lnTo>
                      <a:pt x="553" y="186"/>
                    </a:lnTo>
                    <a:lnTo>
                      <a:pt x="552" y="199"/>
                    </a:lnTo>
                    <a:lnTo>
                      <a:pt x="551" y="209"/>
                    </a:lnTo>
                    <a:lnTo>
                      <a:pt x="546" y="219"/>
                    </a:lnTo>
                    <a:lnTo>
                      <a:pt x="542" y="223"/>
                    </a:lnTo>
                    <a:lnTo>
                      <a:pt x="538" y="226"/>
                    </a:lnTo>
                    <a:lnTo>
                      <a:pt x="535" y="230"/>
                    </a:lnTo>
                    <a:lnTo>
                      <a:pt x="533" y="232"/>
                    </a:lnTo>
                    <a:lnTo>
                      <a:pt x="531" y="235"/>
                    </a:lnTo>
                    <a:lnTo>
                      <a:pt x="529" y="237"/>
                    </a:lnTo>
                    <a:lnTo>
                      <a:pt x="526" y="245"/>
                    </a:lnTo>
                    <a:lnTo>
                      <a:pt x="522" y="253"/>
                    </a:lnTo>
                    <a:lnTo>
                      <a:pt x="523" y="257"/>
                    </a:lnTo>
                    <a:lnTo>
                      <a:pt x="523" y="260"/>
                    </a:lnTo>
                    <a:lnTo>
                      <a:pt x="525" y="264"/>
                    </a:lnTo>
                    <a:lnTo>
                      <a:pt x="527" y="268"/>
                    </a:lnTo>
                    <a:lnTo>
                      <a:pt x="528" y="270"/>
                    </a:lnTo>
                    <a:lnTo>
                      <a:pt x="529" y="273"/>
                    </a:lnTo>
                    <a:lnTo>
                      <a:pt x="527" y="277"/>
                    </a:lnTo>
                    <a:lnTo>
                      <a:pt x="525" y="280"/>
                    </a:lnTo>
                    <a:lnTo>
                      <a:pt x="523" y="283"/>
                    </a:lnTo>
                    <a:lnTo>
                      <a:pt x="521" y="285"/>
                    </a:lnTo>
                    <a:lnTo>
                      <a:pt x="515" y="288"/>
                    </a:lnTo>
                    <a:lnTo>
                      <a:pt x="511" y="289"/>
                    </a:lnTo>
                    <a:lnTo>
                      <a:pt x="505" y="290"/>
                    </a:lnTo>
                    <a:lnTo>
                      <a:pt x="503" y="290"/>
                    </a:lnTo>
                    <a:lnTo>
                      <a:pt x="501" y="291"/>
                    </a:lnTo>
                    <a:lnTo>
                      <a:pt x="499" y="292"/>
                    </a:lnTo>
                    <a:lnTo>
                      <a:pt x="497" y="292"/>
                    </a:lnTo>
                    <a:lnTo>
                      <a:pt x="494" y="292"/>
                    </a:lnTo>
                    <a:lnTo>
                      <a:pt x="491" y="293"/>
                    </a:lnTo>
                    <a:lnTo>
                      <a:pt x="490" y="294"/>
                    </a:lnTo>
                    <a:lnTo>
                      <a:pt x="489" y="294"/>
                    </a:lnTo>
                    <a:lnTo>
                      <a:pt x="477" y="303"/>
                    </a:lnTo>
                    <a:lnTo>
                      <a:pt x="466" y="312"/>
                    </a:lnTo>
                    <a:lnTo>
                      <a:pt x="455" y="322"/>
                    </a:lnTo>
                    <a:lnTo>
                      <a:pt x="444" y="332"/>
                    </a:lnTo>
                    <a:lnTo>
                      <a:pt x="438" y="339"/>
                    </a:lnTo>
                    <a:lnTo>
                      <a:pt x="431" y="347"/>
                    </a:lnTo>
                    <a:lnTo>
                      <a:pt x="425" y="354"/>
                    </a:lnTo>
                    <a:lnTo>
                      <a:pt x="417" y="360"/>
                    </a:lnTo>
                    <a:lnTo>
                      <a:pt x="416" y="363"/>
                    </a:lnTo>
                    <a:lnTo>
                      <a:pt x="416" y="367"/>
                    </a:lnTo>
                    <a:lnTo>
                      <a:pt x="415" y="377"/>
                    </a:lnTo>
                    <a:lnTo>
                      <a:pt x="414" y="381"/>
                    </a:lnTo>
                    <a:lnTo>
                      <a:pt x="413" y="386"/>
                    </a:lnTo>
                    <a:lnTo>
                      <a:pt x="412" y="389"/>
                    </a:lnTo>
                    <a:lnTo>
                      <a:pt x="411" y="391"/>
                    </a:lnTo>
                    <a:lnTo>
                      <a:pt x="401" y="395"/>
                    </a:lnTo>
                    <a:lnTo>
                      <a:pt x="389" y="397"/>
                    </a:lnTo>
                    <a:lnTo>
                      <a:pt x="378" y="398"/>
                    </a:lnTo>
                    <a:lnTo>
                      <a:pt x="367" y="399"/>
                    </a:lnTo>
                    <a:lnTo>
                      <a:pt x="364" y="400"/>
                    </a:lnTo>
                    <a:lnTo>
                      <a:pt x="362" y="401"/>
                    </a:lnTo>
                    <a:lnTo>
                      <a:pt x="359" y="402"/>
                    </a:lnTo>
                    <a:lnTo>
                      <a:pt x="358" y="403"/>
                    </a:lnTo>
                    <a:lnTo>
                      <a:pt x="358" y="404"/>
                    </a:lnTo>
                    <a:lnTo>
                      <a:pt x="356" y="404"/>
                    </a:lnTo>
                    <a:lnTo>
                      <a:pt x="352" y="404"/>
                    </a:lnTo>
                    <a:lnTo>
                      <a:pt x="350" y="405"/>
                    </a:lnTo>
                    <a:lnTo>
                      <a:pt x="345" y="405"/>
                    </a:lnTo>
                    <a:lnTo>
                      <a:pt x="340" y="406"/>
                    </a:lnTo>
                    <a:lnTo>
                      <a:pt x="333" y="406"/>
                    </a:lnTo>
                    <a:lnTo>
                      <a:pt x="332" y="411"/>
                    </a:lnTo>
                    <a:lnTo>
                      <a:pt x="332" y="415"/>
                    </a:lnTo>
                    <a:lnTo>
                      <a:pt x="335" y="419"/>
                    </a:lnTo>
                    <a:lnTo>
                      <a:pt x="340" y="422"/>
                    </a:lnTo>
                    <a:lnTo>
                      <a:pt x="342" y="425"/>
                    </a:lnTo>
                    <a:lnTo>
                      <a:pt x="346" y="427"/>
                    </a:lnTo>
                    <a:lnTo>
                      <a:pt x="349" y="429"/>
                    </a:lnTo>
                    <a:lnTo>
                      <a:pt x="352" y="431"/>
                    </a:lnTo>
                  </a:path>
                </a:pathLst>
              </a:custGeom>
              <a:solidFill>
                <a:srgbClr val="2E9920"/>
              </a:solidFill>
              <a:ln w="3175">
                <a:solidFill>
                  <a:schemeClr val="bg1"/>
                </a:solidFill>
                <a:round/>
                <a:headEnd/>
                <a:tailEnd/>
              </a:ln>
            </p:spPr>
            <p:txBody>
              <a:bodyPr wrap="none" anchor="ctr"/>
              <a:lstStyle/>
              <a:p>
                <a:pPr>
                  <a:defRPr/>
                </a:pPr>
                <a:endParaRPr lang="ru-RU" sz="2000">
                  <a:solidFill>
                    <a:prstClr val="white"/>
                  </a:solidFill>
                  <a:latin typeface="Calibri"/>
                </a:endParaRPr>
              </a:p>
            </p:txBody>
          </p:sp>
          <p:sp>
            <p:nvSpPr>
              <p:cNvPr id="66" name="Freeform 25"/>
              <p:cNvSpPr>
                <a:spLocks/>
              </p:cNvSpPr>
              <p:nvPr/>
            </p:nvSpPr>
            <p:spPr bwMode="auto">
              <a:xfrm>
                <a:off x="4796" y="2050"/>
                <a:ext cx="635" cy="946"/>
              </a:xfrm>
              <a:custGeom>
                <a:avLst/>
                <a:gdLst>
                  <a:gd name="T0" fmla="*/ 156 w 420"/>
                  <a:gd name="T1" fmla="*/ 549 h 563"/>
                  <a:gd name="T2" fmla="*/ 144 w 420"/>
                  <a:gd name="T3" fmla="*/ 559 h 563"/>
                  <a:gd name="T4" fmla="*/ 126 w 420"/>
                  <a:gd name="T5" fmla="*/ 549 h 563"/>
                  <a:gd name="T6" fmla="*/ 106 w 420"/>
                  <a:gd name="T7" fmla="*/ 509 h 563"/>
                  <a:gd name="T8" fmla="*/ 73 w 420"/>
                  <a:gd name="T9" fmla="*/ 494 h 563"/>
                  <a:gd name="T10" fmla="*/ 81 w 420"/>
                  <a:gd name="T11" fmla="*/ 476 h 563"/>
                  <a:gd name="T12" fmla="*/ 106 w 420"/>
                  <a:gd name="T13" fmla="*/ 461 h 563"/>
                  <a:gd name="T14" fmla="*/ 117 w 420"/>
                  <a:gd name="T15" fmla="*/ 449 h 563"/>
                  <a:gd name="T16" fmla="*/ 87 w 420"/>
                  <a:gd name="T17" fmla="*/ 422 h 563"/>
                  <a:gd name="T18" fmla="*/ 61 w 420"/>
                  <a:gd name="T19" fmla="*/ 407 h 563"/>
                  <a:gd name="T20" fmla="*/ 45 w 420"/>
                  <a:gd name="T21" fmla="*/ 391 h 563"/>
                  <a:gd name="T22" fmla="*/ 24 w 420"/>
                  <a:gd name="T23" fmla="*/ 384 h 563"/>
                  <a:gd name="T24" fmla="*/ 7 w 420"/>
                  <a:gd name="T25" fmla="*/ 348 h 563"/>
                  <a:gd name="T26" fmla="*/ 2 w 420"/>
                  <a:gd name="T27" fmla="*/ 321 h 563"/>
                  <a:gd name="T28" fmla="*/ 34 w 420"/>
                  <a:gd name="T29" fmla="*/ 294 h 563"/>
                  <a:gd name="T30" fmla="*/ 43 w 420"/>
                  <a:gd name="T31" fmla="*/ 252 h 563"/>
                  <a:gd name="T32" fmla="*/ 24 w 420"/>
                  <a:gd name="T33" fmla="*/ 228 h 563"/>
                  <a:gd name="T34" fmla="*/ 26 w 420"/>
                  <a:gd name="T35" fmla="*/ 217 h 563"/>
                  <a:gd name="T36" fmla="*/ 8 w 420"/>
                  <a:gd name="T37" fmla="*/ 187 h 563"/>
                  <a:gd name="T38" fmla="*/ 14 w 420"/>
                  <a:gd name="T39" fmla="*/ 173 h 563"/>
                  <a:gd name="T40" fmla="*/ 26 w 420"/>
                  <a:gd name="T41" fmla="*/ 161 h 563"/>
                  <a:gd name="T42" fmla="*/ 12 w 420"/>
                  <a:gd name="T43" fmla="*/ 133 h 563"/>
                  <a:gd name="T44" fmla="*/ 59 w 420"/>
                  <a:gd name="T45" fmla="*/ 125 h 563"/>
                  <a:gd name="T46" fmla="*/ 93 w 420"/>
                  <a:gd name="T47" fmla="*/ 94 h 563"/>
                  <a:gd name="T48" fmla="*/ 107 w 420"/>
                  <a:gd name="T49" fmla="*/ 76 h 563"/>
                  <a:gd name="T50" fmla="*/ 116 w 420"/>
                  <a:gd name="T51" fmla="*/ 68 h 563"/>
                  <a:gd name="T52" fmla="*/ 132 w 420"/>
                  <a:gd name="T53" fmla="*/ 50 h 563"/>
                  <a:gd name="T54" fmla="*/ 179 w 420"/>
                  <a:gd name="T55" fmla="*/ 16 h 563"/>
                  <a:gd name="T56" fmla="*/ 214 w 420"/>
                  <a:gd name="T57" fmla="*/ 3 h 563"/>
                  <a:gd name="T58" fmla="*/ 227 w 420"/>
                  <a:gd name="T59" fmla="*/ 38 h 563"/>
                  <a:gd name="T60" fmla="*/ 239 w 420"/>
                  <a:gd name="T61" fmla="*/ 51 h 563"/>
                  <a:gd name="T62" fmla="*/ 249 w 420"/>
                  <a:gd name="T63" fmla="*/ 68 h 563"/>
                  <a:gd name="T64" fmla="*/ 269 w 420"/>
                  <a:gd name="T65" fmla="*/ 77 h 563"/>
                  <a:gd name="T66" fmla="*/ 278 w 420"/>
                  <a:gd name="T67" fmla="*/ 90 h 563"/>
                  <a:gd name="T68" fmla="*/ 284 w 420"/>
                  <a:gd name="T69" fmla="*/ 122 h 563"/>
                  <a:gd name="T70" fmla="*/ 281 w 420"/>
                  <a:gd name="T71" fmla="*/ 145 h 563"/>
                  <a:gd name="T72" fmla="*/ 283 w 420"/>
                  <a:gd name="T73" fmla="*/ 173 h 563"/>
                  <a:gd name="T74" fmla="*/ 294 w 420"/>
                  <a:gd name="T75" fmla="*/ 185 h 563"/>
                  <a:gd name="T76" fmla="*/ 322 w 420"/>
                  <a:gd name="T77" fmla="*/ 201 h 563"/>
                  <a:gd name="T78" fmla="*/ 369 w 420"/>
                  <a:gd name="T79" fmla="*/ 242 h 563"/>
                  <a:gd name="T80" fmla="*/ 390 w 420"/>
                  <a:gd name="T81" fmla="*/ 256 h 563"/>
                  <a:gd name="T82" fmla="*/ 419 w 420"/>
                  <a:gd name="T83" fmla="*/ 308 h 563"/>
                  <a:gd name="T84" fmla="*/ 395 w 420"/>
                  <a:gd name="T85" fmla="*/ 323 h 563"/>
                  <a:gd name="T86" fmla="*/ 372 w 420"/>
                  <a:gd name="T87" fmla="*/ 368 h 563"/>
                  <a:gd name="T88" fmla="*/ 346 w 420"/>
                  <a:gd name="T89" fmla="*/ 379 h 563"/>
                  <a:gd name="T90" fmla="*/ 324 w 420"/>
                  <a:gd name="T91" fmla="*/ 391 h 563"/>
                  <a:gd name="T92" fmla="*/ 321 w 420"/>
                  <a:gd name="T93" fmla="*/ 406 h 563"/>
                  <a:gd name="T94" fmla="*/ 314 w 420"/>
                  <a:gd name="T95" fmla="*/ 427 h 563"/>
                  <a:gd name="T96" fmla="*/ 312 w 420"/>
                  <a:gd name="T97" fmla="*/ 457 h 563"/>
                  <a:gd name="T98" fmla="*/ 313 w 420"/>
                  <a:gd name="T99" fmla="*/ 475 h 563"/>
                  <a:gd name="T100" fmla="*/ 308 w 420"/>
                  <a:gd name="T101" fmla="*/ 504 h 563"/>
                  <a:gd name="T102" fmla="*/ 281 w 420"/>
                  <a:gd name="T103" fmla="*/ 503 h 563"/>
                  <a:gd name="T104" fmla="*/ 259 w 420"/>
                  <a:gd name="T105" fmla="*/ 502 h 563"/>
                  <a:gd name="T106" fmla="*/ 241 w 420"/>
                  <a:gd name="T107" fmla="*/ 506 h 563"/>
                  <a:gd name="T108" fmla="*/ 216 w 420"/>
                  <a:gd name="T109" fmla="*/ 511 h 563"/>
                  <a:gd name="T110" fmla="*/ 184 w 420"/>
                  <a:gd name="T111" fmla="*/ 521 h 5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0"/>
                  <a:gd name="T169" fmla="*/ 0 h 563"/>
                  <a:gd name="T170" fmla="*/ 420 w 420"/>
                  <a:gd name="T171" fmla="*/ 563 h 56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0" h="563">
                    <a:moveTo>
                      <a:pt x="172" y="535"/>
                    </a:moveTo>
                    <a:lnTo>
                      <a:pt x="169" y="537"/>
                    </a:lnTo>
                    <a:lnTo>
                      <a:pt x="167" y="539"/>
                    </a:lnTo>
                    <a:lnTo>
                      <a:pt x="164" y="542"/>
                    </a:lnTo>
                    <a:lnTo>
                      <a:pt x="161" y="545"/>
                    </a:lnTo>
                    <a:lnTo>
                      <a:pt x="159" y="547"/>
                    </a:lnTo>
                    <a:lnTo>
                      <a:pt x="156" y="549"/>
                    </a:lnTo>
                    <a:lnTo>
                      <a:pt x="155" y="552"/>
                    </a:lnTo>
                    <a:lnTo>
                      <a:pt x="154" y="555"/>
                    </a:lnTo>
                    <a:lnTo>
                      <a:pt x="152" y="558"/>
                    </a:lnTo>
                    <a:lnTo>
                      <a:pt x="150" y="559"/>
                    </a:lnTo>
                    <a:lnTo>
                      <a:pt x="148" y="560"/>
                    </a:lnTo>
                    <a:lnTo>
                      <a:pt x="145" y="562"/>
                    </a:lnTo>
                    <a:lnTo>
                      <a:pt x="144" y="559"/>
                    </a:lnTo>
                    <a:lnTo>
                      <a:pt x="143" y="558"/>
                    </a:lnTo>
                    <a:lnTo>
                      <a:pt x="140" y="556"/>
                    </a:lnTo>
                    <a:lnTo>
                      <a:pt x="137" y="555"/>
                    </a:lnTo>
                    <a:lnTo>
                      <a:pt x="134" y="555"/>
                    </a:lnTo>
                    <a:lnTo>
                      <a:pt x="131" y="554"/>
                    </a:lnTo>
                    <a:lnTo>
                      <a:pt x="128" y="552"/>
                    </a:lnTo>
                    <a:lnTo>
                      <a:pt x="126" y="549"/>
                    </a:lnTo>
                    <a:lnTo>
                      <a:pt x="123" y="545"/>
                    </a:lnTo>
                    <a:lnTo>
                      <a:pt x="121" y="540"/>
                    </a:lnTo>
                    <a:lnTo>
                      <a:pt x="119" y="534"/>
                    </a:lnTo>
                    <a:lnTo>
                      <a:pt x="117" y="525"/>
                    </a:lnTo>
                    <a:lnTo>
                      <a:pt x="114" y="518"/>
                    </a:lnTo>
                    <a:lnTo>
                      <a:pt x="109" y="512"/>
                    </a:lnTo>
                    <a:lnTo>
                      <a:pt x="106" y="509"/>
                    </a:lnTo>
                    <a:lnTo>
                      <a:pt x="102" y="507"/>
                    </a:lnTo>
                    <a:lnTo>
                      <a:pt x="95" y="508"/>
                    </a:lnTo>
                    <a:lnTo>
                      <a:pt x="89" y="508"/>
                    </a:lnTo>
                    <a:lnTo>
                      <a:pt x="83" y="506"/>
                    </a:lnTo>
                    <a:lnTo>
                      <a:pt x="77" y="503"/>
                    </a:lnTo>
                    <a:lnTo>
                      <a:pt x="75" y="497"/>
                    </a:lnTo>
                    <a:lnTo>
                      <a:pt x="73" y="494"/>
                    </a:lnTo>
                    <a:lnTo>
                      <a:pt x="74" y="492"/>
                    </a:lnTo>
                    <a:lnTo>
                      <a:pt x="75" y="490"/>
                    </a:lnTo>
                    <a:lnTo>
                      <a:pt x="77" y="488"/>
                    </a:lnTo>
                    <a:lnTo>
                      <a:pt x="80" y="486"/>
                    </a:lnTo>
                    <a:lnTo>
                      <a:pt x="79" y="482"/>
                    </a:lnTo>
                    <a:lnTo>
                      <a:pt x="79" y="478"/>
                    </a:lnTo>
                    <a:lnTo>
                      <a:pt x="81" y="476"/>
                    </a:lnTo>
                    <a:lnTo>
                      <a:pt x="83" y="474"/>
                    </a:lnTo>
                    <a:lnTo>
                      <a:pt x="88" y="470"/>
                    </a:lnTo>
                    <a:lnTo>
                      <a:pt x="95" y="467"/>
                    </a:lnTo>
                    <a:lnTo>
                      <a:pt x="98" y="465"/>
                    </a:lnTo>
                    <a:lnTo>
                      <a:pt x="102" y="463"/>
                    </a:lnTo>
                    <a:lnTo>
                      <a:pt x="105" y="462"/>
                    </a:lnTo>
                    <a:lnTo>
                      <a:pt x="106" y="461"/>
                    </a:lnTo>
                    <a:lnTo>
                      <a:pt x="107" y="459"/>
                    </a:lnTo>
                    <a:lnTo>
                      <a:pt x="108" y="458"/>
                    </a:lnTo>
                    <a:lnTo>
                      <a:pt x="109" y="456"/>
                    </a:lnTo>
                    <a:lnTo>
                      <a:pt x="112" y="454"/>
                    </a:lnTo>
                    <a:lnTo>
                      <a:pt x="114" y="453"/>
                    </a:lnTo>
                    <a:lnTo>
                      <a:pt x="117" y="449"/>
                    </a:lnTo>
                    <a:lnTo>
                      <a:pt x="119" y="443"/>
                    </a:lnTo>
                    <a:lnTo>
                      <a:pt x="117" y="440"/>
                    </a:lnTo>
                    <a:lnTo>
                      <a:pt x="114" y="436"/>
                    </a:lnTo>
                    <a:lnTo>
                      <a:pt x="108" y="431"/>
                    </a:lnTo>
                    <a:lnTo>
                      <a:pt x="99" y="426"/>
                    </a:lnTo>
                    <a:lnTo>
                      <a:pt x="90" y="423"/>
                    </a:lnTo>
                    <a:lnTo>
                      <a:pt x="87" y="422"/>
                    </a:lnTo>
                    <a:lnTo>
                      <a:pt x="83" y="419"/>
                    </a:lnTo>
                    <a:lnTo>
                      <a:pt x="81" y="417"/>
                    </a:lnTo>
                    <a:lnTo>
                      <a:pt x="80" y="416"/>
                    </a:lnTo>
                    <a:lnTo>
                      <a:pt x="77" y="412"/>
                    </a:lnTo>
                    <a:lnTo>
                      <a:pt x="72" y="410"/>
                    </a:lnTo>
                    <a:lnTo>
                      <a:pt x="67" y="408"/>
                    </a:lnTo>
                    <a:lnTo>
                      <a:pt x="61" y="407"/>
                    </a:lnTo>
                    <a:lnTo>
                      <a:pt x="58" y="406"/>
                    </a:lnTo>
                    <a:lnTo>
                      <a:pt x="55" y="406"/>
                    </a:lnTo>
                    <a:lnTo>
                      <a:pt x="52" y="404"/>
                    </a:lnTo>
                    <a:lnTo>
                      <a:pt x="51" y="402"/>
                    </a:lnTo>
                    <a:lnTo>
                      <a:pt x="49" y="395"/>
                    </a:lnTo>
                    <a:lnTo>
                      <a:pt x="47" y="392"/>
                    </a:lnTo>
                    <a:lnTo>
                      <a:pt x="45" y="391"/>
                    </a:lnTo>
                    <a:lnTo>
                      <a:pt x="43" y="390"/>
                    </a:lnTo>
                    <a:lnTo>
                      <a:pt x="40" y="389"/>
                    </a:lnTo>
                    <a:lnTo>
                      <a:pt x="36" y="389"/>
                    </a:lnTo>
                    <a:lnTo>
                      <a:pt x="30" y="388"/>
                    </a:lnTo>
                    <a:lnTo>
                      <a:pt x="28" y="387"/>
                    </a:lnTo>
                    <a:lnTo>
                      <a:pt x="26" y="386"/>
                    </a:lnTo>
                    <a:lnTo>
                      <a:pt x="24" y="384"/>
                    </a:lnTo>
                    <a:lnTo>
                      <a:pt x="24" y="382"/>
                    </a:lnTo>
                    <a:lnTo>
                      <a:pt x="24" y="379"/>
                    </a:lnTo>
                    <a:lnTo>
                      <a:pt x="22" y="377"/>
                    </a:lnTo>
                    <a:lnTo>
                      <a:pt x="17" y="370"/>
                    </a:lnTo>
                    <a:lnTo>
                      <a:pt x="13" y="363"/>
                    </a:lnTo>
                    <a:lnTo>
                      <a:pt x="10" y="355"/>
                    </a:lnTo>
                    <a:lnTo>
                      <a:pt x="7" y="348"/>
                    </a:lnTo>
                    <a:lnTo>
                      <a:pt x="4" y="341"/>
                    </a:lnTo>
                    <a:lnTo>
                      <a:pt x="2" y="334"/>
                    </a:lnTo>
                    <a:lnTo>
                      <a:pt x="1" y="331"/>
                    </a:lnTo>
                    <a:lnTo>
                      <a:pt x="0" y="330"/>
                    </a:lnTo>
                    <a:lnTo>
                      <a:pt x="0" y="329"/>
                    </a:lnTo>
                    <a:lnTo>
                      <a:pt x="1" y="325"/>
                    </a:lnTo>
                    <a:lnTo>
                      <a:pt x="2" y="321"/>
                    </a:lnTo>
                    <a:lnTo>
                      <a:pt x="6" y="311"/>
                    </a:lnTo>
                    <a:lnTo>
                      <a:pt x="10" y="300"/>
                    </a:lnTo>
                    <a:lnTo>
                      <a:pt x="12" y="296"/>
                    </a:lnTo>
                    <a:lnTo>
                      <a:pt x="14" y="293"/>
                    </a:lnTo>
                    <a:lnTo>
                      <a:pt x="22" y="295"/>
                    </a:lnTo>
                    <a:lnTo>
                      <a:pt x="31" y="298"/>
                    </a:lnTo>
                    <a:lnTo>
                      <a:pt x="34" y="294"/>
                    </a:lnTo>
                    <a:lnTo>
                      <a:pt x="35" y="289"/>
                    </a:lnTo>
                    <a:lnTo>
                      <a:pt x="37" y="280"/>
                    </a:lnTo>
                    <a:lnTo>
                      <a:pt x="38" y="270"/>
                    </a:lnTo>
                    <a:lnTo>
                      <a:pt x="39" y="261"/>
                    </a:lnTo>
                    <a:lnTo>
                      <a:pt x="42" y="256"/>
                    </a:lnTo>
                    <a:lnTo>
                      <a:pt x="42" y="253"/>
                    </a:lnTo>
                    <a:lnTo>
                      <a:pt x="43" y="252"/>
                    </a:lnTo>
                    <a:lnTo>
                      <a:pt x="40" y="246"/>
                    </a:lnTo>
                    <a:lnTo>
                      <a:pt x="37" y="241"/>
                    </a:lnTo>
                    <a:lnTo>
                      <a:pt x="32" y="236"/>
                    </a:lnTo>
                    <a:lnTo>
                      <a:pt x="30" y="234"/>
                    </a:lnTo>
                    <a:lnTo>
                      <a:pt x="26" y="233"/>
                    </a:lnTo>
                    <a:lnTo>
                      <a:pt x="25" y="230"/>
                    </a:lnTo>
                    <a:lnTo>
                      <a:pt x="24" y="228"/>
                    </a:lnTo>
                    <a:lnTo>
                      <a:pt x="25" y="228"/>
                    </a:lnTo>
                    <a:lnTo>
                      <a:pt x="26" y="227"/>
                    </a:lnTo>
                    <a:lnTo>
                      <a:pt x="26" y="223"/>
                    </a:lnTo>
                    <a:lnTo>
                      <a:pt x="26" y="221"/>
                    </a:lnTo>
                    <a:lnTo>
                      <a:pt x="26" y="217"/>
                    </a:lnTo>
                    <a:lnTo>
                      <a:pt x="24" y="209"/>
                    </a:lnTo>
                    <a:lnTo>
                      <a:pt x="22" y="201"/>
                    </a:lnTo>
                    <a:lnTo>
                      <a:pt x="20" y="197"/>
                    </a:lnTo>
                    <a:lnTo>
                      <a:pt x="17" y="196"/>
                    </a:lnTo>
                    <a:lnTo>
                      <a:pt x="15" y="195"/>
                    </a:lnTo>
                    <a:lnTo>
                      <a:pt x="12" y="192"/>
                    </a:lnTo>
                    <a:lnTo>
                      <a:pt x="8" y="187"/>
                    </a:lnTo>
                    <a:lnTo>
                      <a:pt x="6" y="184"/>
                    </a:lnTo>
                    <a:lnTo>
                      <a:pt x="5" y="182"/>
                    </a:lnTo>
                    <a:lnTo>
                      <a:pt x="6" y="181"/>
                    </a:lnTo>
                    <a:lnTo>
                      <a:pt x="7" y="178"/>
                    </a:lnTo>
                    <a:lnTo>
                      <a:pt x="10" y="177"/>
                    </a:lnTo>
                    <a:lnTo>
                      <a:pt x="11" y="175"/>
                    </a:lnTo>
                    <a:lnTo>
                      <a:pt x="14" y="173"/>
                    </a:lnTo>
                    <a:lnTo>
                      <a:pt x="15" y="172"/>
                    </a:lnTo>
                    <a:lnTo>
                      <a:pt x="17" y="171"/>
                    </a:lnTo>
                    <a:lnTo>
                      <a:pt x="18" y="170"/>
                    </a:lnTo>
                    <a:lnTo>
                      <a:pt x="19" y="169"/>
                    </a:lnTo>
                    <a:lnTo>
                      <a:pt x="22" y="167"/>
                    </a:lnTo>
                    <a:lnTo>
                      <a:pt x="24" y="164"/>
                    </a:lnTo>
                    <a:lnTo>
                      <a:pt x="26" y="161"/>
                    </a:lnTo>
                    <a:lnTo>
                      <a:pt x="26" y="160"/>
                    </a:lnTo>
                    <a:lnTo>
                      <a:pt x="23" y="154"/>
                    </a:lnTo>
                    <a:lnTo>
                      <a:pt x="18" y="150"/>
                    </a:lnTo>
                    <a:lnTo>
                      <a:pt x="14" y="144"/>
                    </a:lnTo>
                    <a:lnTo>
                      <a:pt x="10" y="138"/>
                    </a:lnTo>
                    <a:lnTo>
                      <a:pt x="11" y="135"/>
                    </a:lnTo>
                    <a:lnTo>
                      <a:pt x="12" y="133"/>
                    </a:lnTo>
                    <a:lnTo>
                      <a:pt x="15" y="132"/>
                    </a:lnTo>
                    <a:lnTo>
                      <a:pt x="19" y="132"/>
                    </a:lnTo>
                    <a:lnTo>
                      <a:pt x="24" y="130"/>
                    </a:lnTo>
                    <a:lnTo>
                      <a:pt x="34" y="128"/>
                    </a:lnTo>
                    <a:lnTo>
                      <a:pt x="43" y="126"/>
                    </a:lnTo>
                    <a:lnTo>
                      <a:pt x="53" y="126"/>
                    </a:lnTo>
                    <a:lnTo>
                      <a:pt x="59" y="125"/>
                    </a:lnTo>
                    <a:lnTo>
                      <a:pt x="65" y="125"/>
                    </a:lnTo>
                    <a:lnTo>
                      <a:pt x="78" y="121"/>
                    </a:lnTo>
                    <a:lnTo>
                      <a:pt x="90" y="116"/>
                    </a:lnTo>
                    <a:lnTo>
                      <a:pt x="91" y="106"/>
                    </a:lnTo>
                    <a:lnTo>
                      <a:pt x="92" y="97"/>
                    </a:lnTo>
                    <a:lnTo>
                      <a:pt x="93" y="95"/>
                    </a:lnTo>
                    <a:lnTo>
                      <a:pt x="93" y="94"/>
                    </a:lnTo>
                    <a:lnTo>
                      <a:pt x="94" y="93"/>
                    </a:lnTo>
                    <a:lnTo>
                      <a:pt x="94" y="92"/>
                    </a:lnTo>
                    <a:lnTo>
                      <a:pt x="95" y="87"/>
                    </a:lnTo>
                    <a:lnTo>
                      <a:pt x="97" y="85"/>
                    </a:lnTo>
                    <a:lnTo>
                      <a:pt x="100" y="82"/>
                    </a:lnTo>
                    <a:lnTo>
                      <a:pt x="104" y="79"/>
                    </a:lnTo>
                    <a:lnTo>
                      <a:pt x="107" y="76"/>
                    </a:lnTo>
                    <a:lnTo>
                      <a:pt x="108" y="73"/>
                    </a:lnTo>
                    <a:lnTo>
                      <a:pt x="109" y="71"/>
                    </a:lnTo>
                    <a:lnTo>
                      <a:pt x="110" y="70"/>
                    </a:lnTo>
                    <a:lnTo>
                      <a:pt x="110" y="69"/>
                    </a:lnTo>
                    <a:lnTo>
                      <a:pt x="112" y="69"/>
                    </a:lnTo>
                    <a:lnTo>
                      <a:pt x="114" y="68"/>
                    </a:lnTo>
                    <a:lnTo>
                      <a:pt x="116" y="68"/>
                    </a:lnTo>
                    <a:lnTo>
                      <a:pt x="119" y="63"/>
                    </a:lnTo>
                    <a:lnTo>
                      <a:pt x="121" y="59"/>
                    </a:lnTo>
                    <a:lnTo>
                      <a:pt x="123" y="57"/>
                    </a:lnTo>
                    <a:lnTo>
                      <a:pt x="125" y="56"/>
                    </a:lnTo>
                    <a:lnTo>
                      <a:pt x="127" y="54"/>
                    </a:lnTo>
                    <a:lnTo>
                      <a:pt x="129" y="52"/>
                    </a:lnTo>
                    <a:lnTo>
                      <a:pt x="132" y="50"/>
                    </a:lnTo>
                    <a:lnTo>
                      <a:pt x="136" y="46"/>
                    </a:lnTo>
                    <a:lnTo>
                      <a:pt x="146" y="38"/>
                    </a:lnTo>
                    <a:lnTo>
                      <a:pt x="156" y="30"/>
                    </a:lnTo>
                    <a:lnTo>
                      <a:pt x="161" y="27"/>
                    </a:lnTo>
                    <a:lnTo>
                      <a:pt x="165" y="25"/>
                    </a:lnTo>
                    <a:lnTo>
                      <a:pt x="171" y="20"/>
                    </a:lnTo>
                    <a:lnTo>
                      <a:pt x="179" y="16"/>
                    </a:lnTo>
                    <a:lnTo>
                      <a:pt x="187" y="14"/>
                    </a:lnTo>
                    <a:lnTo>
                      <a:pt x="196" y="13"/>
                    </a:lnTo>
                    <a:lnTo>
                      <a:pt x="201" y="11"/>
                    </a:lnTo>
                    <a:lnTo>
                      <a:pt x="204" y="8"/>
                    </a:lnTo>
                    <a:lnTo>
                      <a:pt x="211" y="0"/>
                    </a:lnTo>
                    <a:lnTo>
                      <a:pt x="212" y="1"/>
                    </a:lnTo>
                    <a:lnTo>
                      <a:pt x="214" y="3"/>
                    </a:lnTo>
                    <a:lnTo>
                      <a:pt x="217" y="8"/>
                    </a:lnTo>
                    <a:lnTo>
                      <a:pt x="219" y="14"/>
                    </a:lnTo>
                    <a:lnTo>
                      <a:pt x="221" y="20"/>
                    </a:lnTo>
                    <a:lnTo>
                      <a:pt x="222" y="24"/>
                    </a:lnTo>
                    <a:lnTo>
                      <a:pt x="224" y="28"/>
                    </a:lnTo>
                    <a:lnTo>
                      <a:pt x="225" y="32"/>
                    </a:lnTo>
                    <a:lnTo>
                      <a:pt x="227" y="38"/>
                    </a:lnTo>
                    <a:lnTo>
                      <a:pt x="230" y="35"/>
                    </a:lnTo>
                    <a:lnTo>
                      <a:pt x="233" y="34"/>
                    </a:lnTo>
                    <a:lnTo>
                      <a:pt x="235" y="34"/>
                    </a:lnTo>
                    <a:lnTo>
                      <a:pt x="236" y="35"/>
                    </a:lnTo>
                    <a:lnTo>
                      <a:pt x="238" y="39"/>
                    </a:lnTo>
                    <a:lnTo>
                      <a:pt x="239" y="44"/>
                    </a:lnTo>
                    <a:lnTo>
                      <a:pt x="239" y="51"/>
                    </a:lnTo>
                    <a:lnTo>
                      <a:pt x="239" y="58"/>
                    </a:lnTo>
                    <a:lnTo>
                      <a:pt x="238" y="63"/>
                    </a:lnTo>
                    <a:lnTo>
                      <a:pt x="238" y="66"/>
                    </a:lnTo>
                    <a:lnTo>
                      <a:pt x="240" y="68"/>
                    </a:lnTo>
                    <a:lnTo>
                      <a:pt x="243" y="68"/>
                    </a:lnTo>
                    <a:lnTo>
                      <a:pt x="246" y="68"/>
                    </a:lnTo>
                    <a:lnTo>
                      <a:pt x="249" y="68"/>
                    </a:lnTo>
                    <a:lnTo>
                      <a:pt x="251" y="71"/>
                    </a:lnTo>
                    <a:lnTo>
                      <a:pt x="254" y="73"/>
                    </a:lnTo>
                    <a:lnTo>
                      <a:pt x="257" y="73"/>
                    </a:lnTo>
                    <a:lnTo>
                      <a:pt x="261" y="73"/>
                    </a:lnTo>
                    <a:lnTo>
                      <a:pt x="263" y="73"/>
                    </a:lnTo>
                    <a:lnTo>
                      <a:pt x="267" y="74"/>
                    </a:lnTo>
                    <a:lnTo>
                      <a:pt x="269" y="77"/>
                    </a:lnTo>
                    <a:lnTo>
                      <a:pt x="271" y="79"/>
                    </a:lnTo>
                    <a:lnTo>
                      <a:pt x="271" y="81"/>
                    </a:lnTo>
                    <a:lnTo>
                      <a:pt x="271" y="84"/>
                    </a:lnTo>
                    <a:lnTo>
                      <a:pt x="272" y="86"/>
                    </a:lnTo>
                    <a:lnTo>
                      <a:pt x="273" y="87"/>
                    </a:lnTo>
                    <a:lnTo>
                      <a:pt x="275" y="89"/>
                    </a:lnTo>
                    <a:lnTo>
                      <a:pt x="278" y="90"/>
                    </a:lnTo>
                    <a:lnTo>
                      <a:pt x="281" y="95"/>
                    </a:lnTo>
                    <a:lnTo>
                      <a:pt x="282" y="98"/>
                    </a:lnTo>
                    <a:lnTo>
                      <a:pt x="284" y="102"/>
                    </a:lnTo>
                    <a:lnTo>
                      <a:pt x="284" y="106"/>
                    </a:lnTo>
                    <a:lnTo>
                      <a:pt x="284" y="113"/>
                    </a:lnTo>
                    <a:lnTo>
                      <a:pt x="284" y="118"/>
                    </a:lnTo>
                    <a:lnTo>
                      <a:pt x="284" y="122"/>
                    </a:lnTo>
                    <a:lnTo>
                      <a:pt x="284" y="125"/>
                    </a:lnTo>
                    <a:lnTo>
                      <a:pt x="284" y="130"/>
                    </a:lnTo>
                    <a:lnTo>
                      <a:pt x="285" y="132"/>
                    </a:lnTo>
                    <a:lnTo>
                      <a:pt x="285" y="134"/>
                    </a:lnTo>
                    <a:lnTo>
                      <a:pt x="284" y="136"/>
                    </a:lnTo>
                    <a:lnTo>
                      <a:pt x="283" y="140"/>
                    </a:lnTo>
                    <a:lnTo>
                      <a:pt x="281" y="145"/>
                    </a:lnTo>
                    <a:lnTo>
                      <a:pt x="282" y="149"/>
                    </a:lnTo>
                    <a:lnTo>
                      <a:pt x="281" y="152"/>
                    </a:lnTo>
                    <a:lnTo>
                      <a:pt x="280" y="160"/>
                    </a:lnTo>
                    <a:lnTo>
                      <a:pt x="280" y="165"/>
                    </a:lnTo>
                    <a:lnTo>
                      <a:pt x="280" y="168"/>
                    </a:lnTo>
                    <a:lnTo>
                      <a:pt x="281" y="171"/>
                    </a:lnTo>
                    <a:lnTo>
                      <a:pt x="283" y="173"/>
                    </a:lnTo>
                    <a:lnTo>
                      <a:pt x="286" y="175"/>
                    </a:lnTo>
                    <a:lnTo>
                      <a:pt x="289" y="177"/>
                    </a:lnTo>
                    <a:lnTo>
                      <a:pt x="292" y="178"/>
                    </a:lnTo>
                    <a:lnTo>
                      <a:pt x="293" y="179"/>
                    </a:lnTo>
                    <a:lnTo>
                      <a:pt x="293" y="180"/>
                    </a:lnTo>
                    <a:lnTo>
                      <a:pt x="294" y="181"/>
                    </a:lnTo>
                    <a:lnTo>
                      <a:pt x="294" y="185"/>
                    </a:lnTo>
                    <a:lnTo>
                      <a:pt x="295" y="188"/>
                    </a:lnTo>
                    <a:lnTo>
                      <a:pt x="296" y="190"/>
                    </a:lnTo>
                    <a:lnTo>
                      <a:pt x="298" y="192"/>
                    </a:lnTo>
                    <a:lnTo>
                      <a:pt x="302" y="194"/>
                    </a:lnTo>
                    <a:lnTo>
                      <a:pt x="308" y="196"/>
                    </a:lnTo>
                    <a:lnTo>
                      <a:pt x="316" y="198"/>
                    </a:lnTo>
                    <a:lnTo>
                      <a:pt x="322" y="201"/>
                    </a:lnTo>
                    <a:lnTo>
                      <a:pt x="327" y="207"/>
                    </a:lnTo>
                    <a:lnTo>
                      <a:pt x="333" y="212"/>
                    </a:lnTo>
                    <a:lnTo>
                      <a:pt x="344" y="220"/>
                    </a:lnTo>
                    <a:lnTo>
                      <a:pt x="355" y="228"/>
                    </a:lnTo>
                    <a:lnTo>
                      <a:pt x="361" y="232"/>
                    </a:lnTo>
                    <a:lnTo>
                      <a:pt x="366" y="239"/>
                    </a:lnTo>
                    <a:lnTo>
                      <a:pt x="369" y="242"/>
                    </a:lnTo>
                    <a:lnTo>
                      <a:pt x="372" y="246"/>
                    </a:lnTo>
                    <a:lnTo>
                      <a:pt x="376" y="248"/>
                    </a:lnTo>
                    <a:lnTo>
                      <a:pt x="380" y="250"/>
                    </a:lnTo>
                    <a:lnTo>
                      <a:pt x="382" y="252"/>
                    </a:lnTo>
                    <a:lnTo>
                      <a:pt x="386" y="254"/>
                    </a:lnTo>
                    <a:lnTo>
                      <a:pt x="388" y="255"/>
                    </a:lnTo>
                    <a:lnTo>
                      <a:pt x="390" y="256"/>
                    </a:lnTo>
                    <a:lnTo>
                      <a:pt x="394" y="262"/>
                    </a:lnTo>
                    <a:lnTo>
                      <a:pt x="400" y="268"/>
                    </a:lnTo>
                    <a:lnTo>
                      <a:pt x="412" y="279"/>
                    </a:lnTo>
                    <a:lnTo>
                      <a:pt x="414" y="286"/>
                    </a:lnTo>
                    <a:lnTo>
                      <a:pt x="417" y="294"/>
                    </a:lnTo>
                    <a:lnTo>
                      <a:pt x="419" y="301"/>
                    </a:lnTo>
                    <a:lnTo>
                      <a:pt x="419" y="308"/>
                    </a:lnTo>
                    <a:lnTo>
                      <a:pt x="411" y="310"/>
                    </a:lnTo>
                    <a:lnTo>
                      <a:pt x="407" y="312"/>
                    </a:lnTo>
                    <a:lnTo>
                      <a:pt x="404" y="315"/>
                    </a:lnTo>
                    <a:lnTo>
                      <a:pt x="401" y="318"/>
                    </a:lnTo>
                    <a:lnTo>
                      <a:pt x="398" y="321"/>
                    </a:lnTo>
                    <a:lnTo>
                      <a:pt x="396" y="322"/>
                    </a:lnTo>
                    <a:lnTo>
                      <a:pt x="395" y="323"/>
                    </a:lnTo>
                    <a:lnTo>
                      <a:pt x="393" y="331"/>
                    </a:lnTo>
                    <a:lnTo>
                      <a:pt x="390" y="341"/>
                    </a:lnTo>
                    <a:lnTo>
                      <a:pt x="386" y="349"/>
                    </a:lnTo>
                    <a:lnTo>
                      <a:pt x="382" y="356"/>
                    </a:lnTo>
                    <a:lnTo>
                      <a:pt x="378" y="361"/>
                    </a:lnTo>
                    <a:lnTo>
                      <a:pt x="375" y="366"/>
                    </a:lnTo>
                    <a:lnTo>
                      <a:pt x="372" y="368"/>
                    </a:lnTo>
                    <a:lnTo>
                      <a:pt x="369" y="368"/>
                    </a:lnTo>
                    <a:lnTo>
                      <a:pt x="366" y="369"/>
                    </a:lnTo>
                    <a:lnTo>
                      <a:pt x="365" y="369"/>
                    </a:lnTo>
                    <a:lnTo>
                      <a:pt x="364" y="369"/>
                    </a:lnTo>
                    <a:lnTo>
                      <a:pt x="359" y="373"/>
                    </a:lnTo>
                    <a:lnTo>
                      <a:pt x="353" y="377"/>
                    </a:lnTo>
                    <a:lnTo>
                      <a:pt x="346" y="379"/>
                    </a:lnTo>
                    <a:lnTo>
                      <a:pt x="339" y="382"/>
                    </a:lnTo>
                    <a:lnTo>
                      <a:pt x="336" y="383"/>
                    </a:lnTo>
                    <a:lnTo>
                      <a:pt x="334" y="385"/>
                    </a:lnTo>
                    <a:lnTo>
                      <a:pt x="329" y="388"/>
                    </a:lnTo>
                    <a:lnTo>
                      <a:pt x="326" y="390"/>
                    </a:lnTo>
                    <a:lnTo>
                      <a:pt x="325" y="391"/>
                    </a:lnTo>
                    <a:lnTo>
                      <a:pt x="324" y="391"/>
                    </a:lnTo>
                    <a:lnTo>
                      <a:pt x="323" y="394"/>
                    </a:lnTo>
                    <a:lnTo>
                      <a:pt x="322" y="396"/>
                    </a:lnTo>
                    <a:lnTo>
                      <a:pt x="321" y="399"/>
                    </a:lnTo>
                    <a:lnTo>
                      <a:pt x="320" y="402"/>
                    </a:lnTo>
                    <a:lnTo>
                      <a:pt x="320" y="404"/>
                    </a:lnTo>
                    <a:lnTo>
                      <a:pt x="321" y="405"/>
                    </a:lnTo>
                    <a:lnTo>
                      <a:pt x="321" y="406"/>
                    </a:lnTo>
                    <a:lnTo>
                      <a:pt x="321" y="408"/>
                    </a:lnTo>
                    <a:lnTo>
                      <a:pt x="319" y="408"/>
                    </a:lnTo>
                    <a:lnTo>
                      <a:pt x="318" y="409"/>
                    </a:lnTo>
                    <a:lnTo>
                      <a:pt x="317" y="412"/>
                    </a:lnTo>
                    <a:lnTo>
                      <a:pt x="316" y="420"/>
                    </a:lnTo>
                    <a:lnTo>
                      <a:pt x="314" y="427"/>
                    </a:lnTo>
                    <a:lnTo>
                      <a:pt x="314" y="434"/>
                    </a:lnTo>
                    <a:lnTo>
                      <a:pt x="313" y="443"/>
                    </a:lnTo>
                    <a:lnTo>
                      <a:pt x="314" y="447"/>
                    </a:lnTo>
                    <a:lnTo>
                      <a:pt x="314" y="450"/>
                    </a:lnTo>
                    <a:lnTo>
                      <a:pt x="313" y="454"/>
                    </a:lnTo>
                    <a:lnTo>
                      <a:pt x="312" y="456"/>
                    </a:lnTo>
                    <a:lnTo>
                      <a:pt x="312" y="457"/>
                    </a:lnTo>
                    <a:lnTo>
                      <a:pt x="313" y="459"/>
                    </a:lnTo>
                    <a:lnTo>
                      <a:pt x="315" y="461"/>
                    </a:lnTo>
                    <a:lnTo>
                      <a:pt x="316" y="465"/>
                    </a:lnTo>
                    <a:lnTo>
                      <a:pt x="315" y="469"/>
                    </a:lnTo>
                    <a:lnTo>
                      <a:pt x="314" y="473"/>
                    </a:lnTo>
                    <a:lnTo>
                      <a:pt x="313" y="475"/>
                    </a:lnTo>
                    <a:lnTo>
                      <a:pt x="314" y="479"/>
                    </a:lnTo>
                    <a:lnTo>
                      <a:pt x="314" y="483"/>
                    </a:lnTo>
                    <a:lnTo>
                      <a:pt x="315" y="488"/>
                    </a:lnTo>
                    <a:lnTo>
                      <a:pt x="315" y="494"/>
                    </a:lnTo>
                    <a:lnTo>
                      <a:pt x="315" y="501"/>
                    </a:lnTo>
                    <a:lnTo>
                      <a:pt x="311" y="503"/>
                    </a:lnTo>
                    <a:lnTo>
                      <a:pt x="308" y="504"/>
                    </a:lnTo>
                    <a:lnTo>
                      <a:pt x="306" y="504"/>
                    </a:lnTo>
                    <a:lnTo>
                      <a:pt x="304" y="504"/>
                    </a:lnTo>
                    <a:lnTo>
                      <a:pt x="301" y="504"/>
                    </a:lnTo>
                    <a:lnTo>
                      <a:pt x="298" y="504"/>
                    </a:lnTo>
                    <a:lnTo>
                      <a:pt x="295" y="505"/>
                    </a:lnTo>
                    <a:lnTo>
                      <a:pt x="288" y="504"/>
                    </a:lnTo>
                    <a:lnTo>
                      <a:pt x="281" y="503"/>
                    </a:lnTo>
                    <a:lnTo>
                      <a:pt x="274" y="502"/>
                    </a:lnTo>
                    <a:lnTo>
                      <a:pt x="267" y="502"/>
                    </a:lnTo>
                    <a:lnTo>
                      <a:pt x="265" y="504"/>
                    </a:lnTo>
                    <a:lnTo>
                      <a:pt x="264" y="505"/>
                    </a:lnTo>
                    <a:lnTo>
                      <a:pt x="263" y="505"/>
                    </a:lnTo>
                    <a:lnTo>
                      <a:pt x="262" y="504"/>
                    </a:lnTo>
                    <a:lnTo>
                      <a:pt x="259" y="502"/>
                    </a:lnTo>
                    <a:lnTo>
                      <a:pt x="257" y="501"/>
                    </a:lnTo>
                    <a:lnTo>
                      <a:pt x="255" y="499"/>
                    </a:lnTo>
                    <a:lnTo>
                      <a:pt x="253" y="500"/>
                    </a:lnTo>
                    <a:lnTo>
                      <a:pt x="251" y="502"/>
                    </a:lnTo>
                    <a:lnTo>
                      <a:pt x="248" y="504"/>
                    </a:lnTo>
                    <a:lnTo>
                      <a:pt x="245" y="505"/>
                    </a:lnTo>
                    <a:lnTo>
                      <a:pt x="241" y="506"/>
                    </a:lnTo>
                    <a:lnTo>
                      <a:pt x="236" y="506"/>
                    </a:lnTo>
                    <a:lnTo>
                      <a:pt x="231" y="506"/>
                    </a:lnTo>
                    <a:lnTo>
                      <a:pt x="227" y="507"/>
                    </a:lnTo>
                    <a:lnTo>
                      <a:pt x="224" y="508"/>
                    </a:lnTo>
                    <a:lnTo>
                      <a:pt x="221" y="509"/>
                    </a:lnTo>
                    <a:lnTo>
                      <a:pt x="219" y="510"/>
                    </a:lnTo>
                    <a:lnTo>
                      <a:pt x="216" y="511"/>
                    </a:lnTo>
                    <a:lnTo>
                      <a:pt x="210" y="511"/>
                    </a:lnTo>
                    <a:lnTo>
                      <a:pt x="204" y="511"/>
                    </a:lnTo>
                    <a:lnTo>
                      <a:pt x="198" y="510"/>
                    </a:lnTo>
                    <a:lnTo>
                      <a:pt x="192" y="511"/>
                    </a:lnTo>
                    <a:lnTo>
                      <a:pt x="189" y="514"/>
                    </a:lnTo>
                    <a:lnTo>
                      <a:pt x="187" y="518"/>
                    </a:lnTo>
                    <a:lnTo>
                      <a:pt x="184" y="521"/>
                    </a:lnTo>
                    <a:lnTo>
                      <a:pt x="181" y="524"/>
                    </a:lnTo>
                    <a:lnTo>
                      <a:pt x="178" y="527"/>
                    </a:lnTo>
                    <a:lnTo>
                      <a:pt x="175" y="529"/>
                    </a:lnTo>
                    <a:lnTo>
                      <a:pt x="173" y="531"/>
                    </a:lnTo>
                    <a:lnTo>
                      <a:pt x="172" y="535"/>
                    </a:lnTo>
                  </a:path>
                </a:pathLst>
              </a:custGeom>
              <a:solidFill>
                <a:schemeClr val="bg1">
                  <a:lumMod val="85000"/>
                </a:schemeClr>
              </a:solidFill>
              <a:ln w="3175">
                <a:solidFill>
                  <a:schemeClr val="bg1"/>
                </a:solidFill>
                <a:round/>
                <a:headEnd/>
                <a:tailEnd/>
              </a:ln>
            </p:spPr>
            <p:txBody>
              <a:bodyPr wrap="none" anchor="ctr"/>
              <a:lstStyle/>
              <a:p>
                <a:pPr>
                  <a:defRPr/>
                </a:pPr>
                <a:endParaRPr lang="ru-RU" sz="2000">
                  <a:solidFill>
                    <a:prstClr val="white"/>
                  </a:solidFill>
                  <a:latin typeface="Calibri"/>
                </a:endParaRPr>
              </a:p>
            </p:txBody>
          </p:sp>
          <p:sp>
            <p:nvSpPr>
              <p:cNvPr id="67" name="Freeform 26"/>
              <p:cNvSpPr>
                <a:spLocks/>
              </p:cNvSpPr>
              <p:nvPr/>
            </p:nvSpPr>
            <p:spPr bwMode="auto">
              <a:xfrm>
                <a:off x="5097" y="1731"/>
                <a:ext cx="567" cy="838"/>
              </a:xfrm>
              <a:custGeom>
                <a:avLst/>
                <a:gdLst>
                  <a:gd name="T0" fmla="*/ 237 w 375"/>
                  <a:gd name="T1" fmla="*/ 498 h 499"/>
                  <a:gd name="T2" fmla="*/ 215 w 375"/>
                  <a:gd name="T3" fmla="*/ 486 h 499"/>
                  <a:gd name="T4" fmla="*/ 206 w 375"/>
                  <a:gd name="T5" fmla="*/ 467 h 499"/>
                  <a:gd name="T6" fmla="*/ 184 w 375"/>
                  <a:gd name="T7" fmla="*/ 446 h 499"/>
                  <a:gd name="T8" fmla="*/ 160 w 375"/>
                  <a:gd name="T9" fmla="*/ 426 h 499"/>
                  <a:gd name="T10" fmla="*/ 121 w 375"/>
                  <a:gd name="T11" fmla="*/ 397 h 499"/>
                  <a:gd name="T12" fmla="*/ 85 w 375"/>
                  <a:gd name="T13" fmla="*/ 370 h 499"/>
                  <a:gd name="T14" fmla="*/ 76 w 375"/>
                  <a:gd name="T15" fmla="*/ 337 h 499"/>
                  <a:gd name="T16" fmla="*/ 82 w 375"/>
                  <a:gd name="T17" fmla="*/ 318 h 499"/>
                  <a:gd name="T18" fmla="*/ 80 w 375"/>
                  <a:gd name="T19" fmla="*/ 303 h 499"/>
                  <a:gd name="T20" fmla="*/ 73 w 375"/>
                  <a:gd name="T21" fmla="*/ 281 h 499"/>
                  <a:gd name="T22" fmla="*/ 66 w 375"/>
                  <a:gd name="T23" fmla="*/ 272 h 499"/>
                  <a:gd name="T24" fmla="*/ 53 w 375"/>
                  <a:gd name="T25" fmla="*/ 264 h 499"/>
                  <a:gd name="T26" fmla="*/ 37 w 375"/>
                  <a:gd name="T27" fmla="*/ 256 h 499"/>
                  <a:gd name="T28" fmla="*/ 33 w 375"/>
                  <a:gd name="T29" fmla="*/ 234 h 499"/>
                  <a:gd name="T30" fmla="*/ 19 w 375"/>
                  <a:gd name="T31" fmla="*/ 221 h 499"/>
                  <a:gd name="T32" fmla="*/ 4 w 375"/>
                  <a:gd name="T33" fmla="*/ 187 h 499"/>
                  <a:gd name="T34" fmla="*/ 8 w 375"/>
                  <a:gd name="T35" fmla="*/ 151 h 499"/>
                  <a:gd name="T36" fmla="*/ 29 w 375"/>
                  <a:gd name="T37" fmla="*/ 128 h 499"/>
                  <a:gd name="T38" fmla="*/ 27 w 375"/>
                  <a:gd name="T39" fmla="*/ 44 h 499"/>
                  <a:gd name="T40" fmla="*/ 33 w 375"/>
                  <a:gd name="T41" fmla="*/ 34 h 499"/>
                  <a:gd name="T42" fmla="*/ 22 w 375"/>
                  <a:gd name="T43" fmla="*/ 17 h 499"/>
                  <a:gd name="T44" fmla="*/ 33 w 375"/>
                  <a:gd name="T45" fmla="*/ 7 h 499"/>
                  <a:gd name="T46" fmla="*/ 56 w 375"/>
                  <a:gd name="T47" fmla="*/ 4 h 499"/>
                  <a:gd name="T48" fmla="*/ 72 w 375"/>
                  <a:gd name="T49" fmla="*/ 8 h 499"/>
                  <a:gd name="T50" fmla="*/ 82 w 375"/>
                  <a:gd name="T51" fmla="*/ 16 h 499"/>
                  <a:gd name="T52" fmla="*/ 97 w 375"/>
                  <a:gd name="T53" fmla="*/ 20 h 499"/>
                  <a:gd name="T54" fmla="*/ 117 w 375"/>
                  <a:gd name="T55" fmla="*/ 14 h 499"/>
                  <a:gd name="T56" fmla="*/ 132 w 375"/>
                  <a:gd name="T57" fmla="*/ 37 h 499"/>
                  <a:gd name="T58" fmla="*/ 147 w 375"/>
                  <a:gd name="T59" fmla="*/ 44 h 499"/>
                  <a:gd name="T60" fmla="*/ 173 w 375"/>
                  <a:gd name="T61" fmla="*/ 48 h 499"/>
                  <a:gd name="T62" fmla="*/ 212 w 375"/>
                  <a:gd name="T63" fmla="*/ 51 h 499"/>
                  <a:gd name="T64" fmla="*/ 221 w 375"/>
                  <a:gd name="T65" fmla="*/ 54 h 499"/>
                  <a:gd name="T66" fmla="*/ 239 w 375"/>
                  <a:gd name="T67" fmla="*/ 54 h 499"/>
                  <a:gd name="T68" fmla="*/ 265 w 375"/>
                  <a:gd name="T69" fmla="*/ 59 h 499"/>
                  <a:gd name="T70" fmla="*/ 280 w 375"/>
                  <a:gd name="T71" fmla="*/ 70 h 499"/>
                  <a:gd name="T72" fmla="*/ 292 w 375"/>
                  <a:gd name="T73" fmla="*/ 77 h 499"/>
                  <a:gd name="T74" fmla="*/ 341 w 375"/>
                  <a:gd name="T75" fmla="*/ 85 h 499"/>
                  <a:gd name="T76" fmla="*/ 352 w 375"/>
                  <a:gd name="T77" fmla="*/ 90 h 499"/>
                  <a:gd name="T78" fmla="*/ 359 w 375"/>
                  <a:gd name="T79" fmla="*/ 101 h 499"/>
                  <a:gd name="T80" fmla="*/ 363 w 375"/>
                  <a:gd name="T81" fmla="*/ 118 h 499"/>
                  <a:gd name="T82" fmla="*/ 374 w 375"/>
                  <a:gd name="T83" fmla="*/ 140 h 499"/>
                  <a:gd name="T84" fmla="*/ 373 w 375"/>
                  <a:gd name="T85" fmla="*/ 176 h 499"/>
                  <a:gd name="T86" fmla="*/ 345 w 375"/>
                  <a:gd name="T87" fmla="*/ 192 h 499"/>
                  <a:gd name="T88" fmla="*/ 313 w 375"/>
                  <a:gd name="T89" fmla="*/ 216 h 499"/>
                  <a:gd name="T90" fmla="*/ 321 w 375"/>
                  <a:gd name="T91" fmla="*/ 234 h 499"/>
                  <a:gd name="T92" fmla="*/ 344 w 375"/>
                  <a:gd name="T93" fmla="*/ 234 h 499"/>
                  <a:gd name="T94" fmla="*/ 359 w 375"/>
                  <a:gd name="T95" fmla="*/ 238 h 499"/>
                  <a:gd name="T96" fmla="*/ 369 w 375"/>
                  <a:gd name="T97" fmla="*/ 250 h 499"/>
                  <a:gd name="T98" fmla="*/ 350 w 375"/>
                  <a:gd name="T99" fmla="*/ 258 h 499"/>
                  <a:gd name="T100" fmla="*/ 332 w 375"/>
                  <a:gd name="T101" fmla="*/ 273 h 499"/>
                  <a:gd name="T102" fmla="*/ 325 w 375"/>
                  <a:gd name="T103" fmla="*/ 287 h 499"/>
                  <a:gd name="T104" fmla="*/ 331 w 375"/>
                  <a:gd name="T105" fmla="*/ 308 h 499"/>
                  <a:gd name="T106" fmla="*/ 350 w 375"/>
                  <a:gd name="T107" fmla="*/ 332 h 499"/>
                  <a:gd name="T108" fmla="*/ 356 w 375"/>
                  <a:gd name="T109" fmla="*/ 361 h 499"/>
                  <a:gd name="T110" fmla="*/ 362 w 375"/>
                  <a:gd name="T111" fmla="*/ 381 h 499"/>
                  <a:gd name="T112" fmla="*/ 373 w 375"/>
                  <a:gd name="T113" fmla="*/ 401 h 499"/>
                  <a:gd name="T114" fmla="*/ 368 w 375"/>
                  <a:gd name="T115" fmla="*/ 434 h 499"/>
                  <a:gd name="T116" fmla="*/ 358 w 375"/>
                  <a:gd name="T117" fmla="*/ 464 h 499"/>
                  <a:gd name="T118" fmla="*/ 342 w 375"/>
                  <a:gd name="T119" fmla="*/ 481 h 499"/>
                  <a:gd name="T120" fmla="*/ 301 w 375"/>
                  <a:gd name="T121" fmla="*/ 493 h 4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5"/>
                  <a:gd name="T184" fmla="*/ 0 h 499"/>
                  <a:gd name="T185" fmla="*/ 375 w 375"/>
                  <a:gd name="T186" fmla="*/ 499 h 49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5" h="499">
                    <a:moveTo>
                      <a:pt x="275" y="497"/>
                    </a:moveTo>
                    <a:lnTo>
                      <a:pt x="268" y="498"/>
                    </a:lnTo>
                    <a:lnTo>
                      <a:pt x="262" y="498"/>
                    </a:lnTo>
                    <a:lnTo>
                      <a:pt x="250" y="498"/>
                    </a:lnTo>
                    <a:lnTo>
                      <a:pt x="244" y="498"/>
                    </a:lnTo>
                    <a:lnTo>
                      <a:pt x="237" y="498"/>
                    </a:lnTo>
                    <a:lnTo>
                      <a:pt x="229" y="498"/>
                    </a:lnTo>
                    <a:lnTo>
                      <a:pt x="220" y="498"/>
                    </a:lnTo>
                    <a:lnTo>
                      <a:pt x="218" y="494"/>
                    </a:lnTo>
                    <a:lnTo>
                      <a:pt x="217" y="490"/>
                    </a:lnTo>
                    <a:lnTo>
                      <a:pt x="215" y="486"/>
                    </a:lnTo>
                    <a:lnTo>
                      <a:pt x="213" y="482"/>
                    </a:lnTo>
                    <a:lnTo>
                      <a:pt x="212" y="478"/>
                    </a:lnTo>
                    <a:lnTo>
                      <a:pt x="210" y="474"/>
                    </a:lnTo>
                    <a:lnTo>
                      <a:pt x="209" y="473"/>
                    </a:lnTo>
                    <a:lnTo>
                      <a:pt x="208" y="470"/>
                    </a:lnTo>
                    <a:lnTo>
                      <a:pt x="206" y="467"/>
                    </a:lnTo>
                    <a:lnTo>
                      <a:pt x="202" y="463"/>
                    </a:lnTo>
                    <a:lnTo>
                      <a:pt x="199" y="459"/>
                    </a:lnTo>
                    <a:lnTo>
                      <a:pt x="192" y="452"/>
                    </a:lnTo>
                    <a:lnTo>
                      <a:pt x="189" y="449"/>
                    </a:lnTo>
                    <a:lnTo>
                      <a:pt x="186" y="447"/>
                    </a:lnTo>
                    <a:lnTo>
                      <a:pt x="184" y="446"/>
                    </a:lnTo>
                    <a:lnTo>
                      <a:pt x="181" y="445"/>
                    </a:lnTo>
                    <a:lnTo>
                      <a:pt x="178" y="445"/>
                    </a:lnTo>
                    <a:lnTo>
                      <a:pt x="176" y="444"/>
                    </a:lnTo>
                    <a:lnTo>
                      <a:pt x="173" y="441"/>
                    </a:lnTo>
                    <a:lnTo>
                      <a:pt x="169" y="436"/>
                    </a:lnTo>
                    <a:lnTo>
                      <a:pt x="160" y="426"/>
                    </a:lnTo>
                    <a:lnTo>
                      <a:pt x="155" y="421"/>
                    </a:lnTo>
                    <a:lnTo>
                      <a:pt x="150" y="417"/>
                    </a:lnTo>
                    <a:lnTo>
                      <a:pt x="145" y="414"/>
                    </a:lnTo>
                    <a:lnTo>
                      <a:pt x="141" y="413"/>
                    </a:lnTo>
                    <a:lnTo>
                      <a:pt x="131" y="405"/>
                    </a:lnTo>
                    <a:lnTo>
                      <a:pt x="121" y="397"/>
                    </a:lnTo>
                    <a:lnTo>
                      <a:pt x="111" y="391"/>
                    </a:lnTo>
                    <a:lnTo>
                      <a:pt x="105" y="389"/>
                    </a:lnTo>
                    <a:lnTo>
                      <a:pt x="99" y="387"/>
                    </a:lnTo>
                    <a:lnTo>
                      <a:pt x="94" y="381"/>
                    </a:lnTo>
                    <a:lnTo>
                      <a:pt x="90" y="375"/>
                    </a:lnTo>
                    <a:lnTo>
                      <a:pt x="85" y="370"/>
                    </a:lnTo>
                    <a:lnTo>
                      <a:pt x="83" y="368"/>
                    </a:lnTo>
                    <a:lnTo>
                      <a:pt x="79" y="366"/>
                    </a:lnTo>
                    <a:lnTo>
                      <a:pt x="76" y="357"/>
                    </a:lnTo>
                    <a:lnTo>
                      <a:pt x="74" y="349"/>
                    </a:lnTo>
                    <a:lnTo>
                      <a:pt x="75" y="343"/>
                    </a:lnTo>
                    <a:lnTo>
                      <a:pt x="76" y="337"/>
                    </a:lnTo>
                    <a:lnTo>
                      <a:pt x="77" y="332"/>
                    </a:lnTo>
                    <a:lnTo>
                      <a:pt x="79" y="326"/>
                    </a:lnTo>
                    <a:lnTo>
                      <a:pt x="80" y="324"/>
                    </a:lnTo>
                    <a:lnTo>
                      <a:pt x="81" y="321"/>
                    </a:lnTo>
                    <a:lnTo>
                      <a:pt x="82" y="319"/>
                    </a:lnTo>
                    <a:lnTo>
                      <a:pt x="82" y="318"/>
                    </a:lnTo>
                    <a:lnTo>
                      <a:pt x="81" y="313"/>
                    </a:lnTo>
                    <a:lnTo>
                      <a:pt x="80" y="311"/>
                    </a:lnTo>
                    <a:lnTo>
                      <a:pt x="80" y="308"/>
                    </a:lnTo>
                    <a:lnTo>
                      <a:pt x="80" y="305"/>
                    </a:lnTo>
                    <a:lnTo>
                      <a:pt x="80" y="303"/>
                    </a:lnTo>
                    <a:lnTo>
                      <a:pt x="80" y="300"/>
                    </a:lnTo>
                    <a:lnTo>
                      <a:pt x="80" y="294"/>
                    </a:lnTo>
                    <a:lnTo>
                      <a:pt x="78" y="290"/>
                    </a:lnTo>
                    <a:lnTo>
                      <a:pt x="77" y="287"/>
                    </a:lnTo>
                    <a:lnTo>
                      <a:pt x="75" y="283"/>
                    </a:lnTo>
                    <a:lnTo>
                      <a:pt x="73" y="281"/>
                    </a:lnTo>
                    <a:lnTo>
                      <a:pt x="73" y="280"/>
                    </a:lnTo>
                    <a:lnTo>
                      <a:pt x="71" y="280"/>
                    </a:lnTo>
                    <a:lnTo>
                      <a:pt x="69" y="278"/>
                    </a:lnTo>
                    <a:lnTo>
                      <a:pt x="67" y="274"/>
                    </a:lnTo>
                    <a:lnTo>
                      <a:pt x="66" y="272"/>
                    </a:lnTo>
                    <a:lnTo>
                      <a:pt x="65" y="270"/>
                    </a:lnTo>
                    <a:lnTo>
                      <a:pt x="65" y="267"/>
                    </a:lnTo>
                    <a:lnTo>
                      <a:pt x="63" y="265"/>
                    </a:lnTo>
                    <a:lnTo>
                      <a:pt x="60" y="264"/>
                    </a:lnTo>
                    <a:lnTo>
                      <a:pt x="57" y="264"/>
                    </a:lnTo>
                    <a:lnTo>
                      <a:pt x="53" y="264"/>
                    </a:lnTo>
                    <a:lnTo>
                      <a:pt x="50" y="263"/>
                    </a:lnTo>
                    <a:lnTo>
                      <a:pt x="47" y="260"/>
                    </a:lnTo>
                    <a:lnTo>
                      <a:pt x="44" y="260"/>
                    </a:lnTo>
                    <a:lnTo>
                      <a:pt x="40" y="258"/>
                    </a:lnTo>
                    <a:lnTo>
                      <a:pt x="39" y="257"/>
                    </a:lnTo>
                    <a:lnTo>
                      <a:pt x="37" y="256"/>
                    </a:lnTo>
                    <a:lnTo>
                      <a:pt x="36" y="254"/>
                    </a:lnTo>
                    <a:lnTo>
                      <a:pt x="34" y="250"/>
                    </a:lnTo>
                    <a:lnTo>
                      <a:pt x="34" y="243"/>
                    </a:lnTo>
                    <a:lnTo>
                      <a:pt x="34" y="239"/>
                    </a:lnTo>
                    <a:lnTo>
                      <a:pt x="34" y="235"/>
                    </a:lnTo>
                    <a:lnTo>
                      <a:pt x="33" y="234"/>
                    </a:lnTo>
                    <a:lnTo>
                      <a:pt x="33" y="232"/>
                    </a:lnTo>
                    <a:lnTo>
                      <a:pt x="30" y="231"/>
                    </a:lnTo>
                    <a:lnTo>
                      <a:pt x="27" y="231"/>
                    </a:lnTo>
                    <a:lnTo>
                      <a:pt x="23" y="229"/>
                    </a:lnTo>
                    <a:lnTo>
                      <a:pt x="21" y="225"/>
                    </a:lnTo>
                    <a:lnTo>
                      <a:pt x="19" y="221"/>
                    </a:lnTo>
                    <a:lnTo>
                      <a:pt x="18" y="213"/>
                    </a:lnTo>
                    <a:lnTo>
                      <a:pt x="16" y="205"/>
                    </a:lnTo>
                    <a:lnTo>
                      <a:pt x="14" y="201"/>
                    </a:lnTo>
                    <a:lnTo>
                      <a:pt x="12" y="197"/>
                    </a:lnTo>
                    <a:lnTo>
                      <a:pt x="8" y="191"/>
                    </a:lnTo>
                    <a:lnTo>
                      <a:pt x="4" y="187"/>
                    </a:lnTo>
                    <a:lnTo>
                      <a:pt x="1" y="181"/>
                    </a:lnTo>
                    <a:lnTo>
                      <a:pt x="1" y="178"/>
                    </a:lnTo>
                    <a:lnTo>
                      <a:pt x="0" y="174"/>
                    </a:lnTo>
                    <a:lnTo>
                      <a:pt x="2" y="166"/>
                    </a:lnTo>
                    <a:lnTo>
                      <a:pt x="5" y="158"/>
                    </a:lnTo>
                    <a:lnTo>
                      <a:pt x="8" y="151"/>
                    </a:lnTo>
                    <a:lnTo>
                      <a:pt x="10" y="147"/>
                    </a:lnTo>
                    <a:lnTo>
                      <a:pt x="12" y="144"/>
                    </a:lnTo>
                    <a:lnTo>
                      <a:pt x="17" y="140"/>
                    </a:lnTo>
                    <a:lnTo>
                      <a:pt x="21" y="136"/>
                    </a:lnTo>
                    <a:lnTo>
                      <a:pt x="25" y="133"/>
                    </a:lnTo>
                    <a:lnTo>
                      <a:pt x="29" y="128"/>
                    </a:lnTo>
                    <a:lnTo>
                      <a:pt x="27" y="92"/>
                    </a:lnTo>
                    <a:lnTo>
                      <a:pt x="27" y="74"/>
                    </a:lnTo>
                    <a:lnTo>
                      <a:pt x="25" y="55"/>
                    </a:lnTo>
                    <a:lnTo>
                      <a:pt x="25" y="51"/>
                    </a:lnTo>
                    <a:lnTo>
                      <a:pt x="26" y="48"/>
                    </a:lnTo>
                    <a:lnTo>
                      <a:pt x="27" y="44"/>
                    </a:lnTo>
                    <a:lnTo>
                      <a:pt x="27" y="42"/>
                    </a:lnTo>
                    <a:lnTo>
                      <a:pt x="28" y="41"/>
                    </a:lnTo>
                    <a:lnTo>
                      <a:pt x="29" y="41"/>
                    </a:lnTo>
                    <a:lnTo>
                      <a:pt x="30" y="41"/>
                    </a:lnTo>
                    <a:lnTo>
                      <a:pt x="31" y="38"/>
                    </a:lnTo>
                    <a:lnTo>
                      <a:pt x="33" y="34"/>
                    </a:lnTo>
                    <a:lnTo>
                      <a:pt x="31" y="31"/>
                    </a:lnTo>
                    <a:lnTo>
                      <a:pt x="29" y="29"/>
                    </a:lnTo>
                    <a:lnTo>
                      <a:pt x="26" y="28"/>
                    </a:lnTo>
                    <a:lnTo>
                      <a:pt x="22" y="27"/>
                    </a:lnTo>
                    <a:lnTo>
                      <a:pt x="22" y="21"/>
                    </a:lnTo>
                    <a:lnTo>
                      <a:pt x="22" y="17"/>
                    </a:lnTo>
                    <a:lnTo>
                      <a:pt x="22" y="13"/>
                    </a:lnTo>
                    <a:lnTo>
                      <a:pt x="22" y="11"/>
                    </a:lnTo>
                    <a:lnTo>
                      <a:pt x="24" y="9"/>
                    </a:lnTo>
                    <a:lnTo>
                      <a:pt x="25" y="9"/>
                    </a:lnTo>
                    <a:lnTo>
                      <a:pt x="28" y="8"/>
                    </a:lnTo>
                    <a:lnTo>
                      <a:pt x="33" y="7"/>
                    </a:lnTo>
                    <a:lnTo>
                      <a:pt x="34" y="5"/>
                    </a:lnTo>
                    <a:lnTo>
                      <a:pt x="36" y="2"/>
                    </a:lnTo>
                    <a:lnTo>
                      <a:pt x="41" y="1"/>
                    </a:lnTo>
                    <a:lnTo>
                      <a:pt x="47" y="0"/>
                    </a:lnTo>
                    <a:lnTo>
                      <a:pt x="53" y="0"/>
                    </a:lnTo>
                    <a:lnTo>
                      <a:pt x="56" y="4"/>
                    </a:lnTo>
                    <a:lnTo>
                      <a:pt x="60" y="6"/>
                    </a:lnTo>
                    <a:lnTo>
                      <a:pt x="64" y="7"/>
                    </a:lnTo>
                    <a:lnTo>
                      <a:pt x="67" y="8"/>
                    </a:lnTo>
                    <a:lnTo>
                      <a:pt x="70" y="8"/>
                    </a:lnTo>
                    <a:lnTo>
                      <a:pt x="71" y="8"/>
                    </a:lnTo>
                    <a:lnTo>
                      <a:pt x="72" y="8"/>
                    </a:lnTo>
                    <a:lnTo>
                      <a:pt x="73" y="9"/>
                    </a:lnTo>
                    <a:lnTo>
                      <a:pt x="74" y="10"/>
                    </a:lnTo>
                    <a:lnTo>
                      <a:pt x="75" y="12"/>
                    </a:lnTo>
                    <a:lnTo>
                      <a:pt x="76" y="14"/>
                    </a:lnTo>
                    <a:lnTo>
                      <a:pt x="79" y="15"/>
                    </a:lnTo>
                    <a:lnTo>
                      <a:pt x="82" y="16"/>
                    </a:lnTo>
                    <a:lnTo>
                      <a:pt x="84" y="17"/>
                    </a:lnTo>
                    <a:lnTo>
                      <a:pt x="85" y="17"/>
                    </a:lnTo>
                    <a:lnTo>
                      <a:pt x="88" y="19"/>
                    </a:lnTo>
                    <a:lnTo>
                      <a:pt x="91" y="21"/>
                    </a:lnTo>
                    <a:lnTo>
                      <a:pt x="94" y="21"/>
                    </a:lnTo>
                    <a:lnTo>
                      <a:pt x="97" y="20"/>
                    </a:lnTo>
                    <a:lnTo>
                      <a:pt x="100" y="17"/>
                    </a:lnTo>
                    <a:lnTo>
                      <a:pt x="102" y="15"/>
                    </a:lnTo>
                    <a:lnTo>
                      <a:pt x="105" y="13"/>
                    </a:lnTo>
                    <a:lnTo>
                      <a:pt x="108" y="12"/>
                    </a:lnTo>
                    <a:lnTo>
                      <a:pt x="112" y="13"/>
                    </a:lnTo>
                    <a:lnTo>
                      <a:pt x="117" y="14"/>
                    </a:lnTo>
                    <a:lnTo>
                      <a:pt x="120" y="17"/>
                    </a:lnTo>
                    <a:lnTo>
                      <a:pt x="123" y="19"/>
                    </a:lnTo>
                    <a:lnTo>
                      <a:pt x="125" y="24"/>
                    </a:lnTo>
                    <a:lnTo>
                      <a:pt x="128" y="30"/>
                    </a:lnTo>
                    <a:lnTo>
                      <a:pt x="130" y="35"/>
                    </a:lnTo>
                    <a:lnTo>
                      <a:pt x="132" y="37"/>
                    </a:lnTo>
                    <a:lnTo>
                      <a:pt x="135" y="39"/>
                    </a:lnTo>
                    <a:lnTo>
                      <a:pt x="136" y="41"/>
                    </a:lnTo>
                    <a:lnTo>
                      <a:pt x="137" y="43"/>
                    </a:lnTo>
                    <a:lnTo>
                      <a:pt x="139" y="45"/>
                    </a:lnTo>
                    <a:lnTo>
                      <a:pt x="142" y="45"/>
                    </a:lnTo>
                    <a:lnTo>
                      <a:pt x="147" y="44"/>
                    </a:lnTo>
                    <a:lnTo>
                      <a:pt x="151" y="45"/>
                    </a:lnTo>
                    <a:lnTo>
                      <a:pt x="155" y="46"/>
                    </a:lnTo>
                    <a:lnTo>
                      <a:pt x="159" y="48"/>
                    </a:lnTo>
                    <a:lnTo>
                      <a:pt x="160" y="49"/>
                    </a:lnTo>
                    <a:lnTo>
                      <a:pt x="161" y="49"/>
                    </a:lnTo>
                    <a:lnTo>
                      <a:pt x="173" y="48"/>
                    </a:lnTo>
                    <a:lnTo>
                      <a:pt x="185" y="47"/>
                    </a:lnTo>
                    <a:lnTo>
                      <a:pt x="197" y="46"/>
                    </a:lnTo>
                    <a:lnTo>
                      <a:pt x="209" y="47"/>
                    </a:lnTo>
                    <a:lnTo>
                      <a:pt x="210" y="50"/>
                    </a:lnTo>
                    <a:lnTo>
                      <a:pt x="212" y="51"/>
                    </a:lnTo>
                    <a:lnTo>
                      <a:pt x="213" y="51"/>
                    </a:lnTo>
                    <a:lnTo>
                      <a:pt x="214" y="51"/>
                    </a:lnTo>
                    <a:lnTo>
                      <a:pt x="216" y="53"/>
                    </a:lnTo>
                    <a:lnTo>
                      <a:pt x="217" y="54"/>
                    </a:lnTo>
                    <a:lnTo>
                      <a:pt x="218" y="54"/>
                    </a:lnTo>
                    <a:lnTo>
                      <a:pt x="221" y="54"/>
                    </a:lnTo>
                    <a:lnTo>
                      <a:pt x="224" y="54"/>
                    </a:lnTo>
                    <a:lnTo>
                      <a:pt x="225" y="54"/>
                    </a:lnTo>
                    <a:lnTo>
                      <a:pt x="229" y="54"/>
                    </a:lnTo>
                    <a:lnTo>
                      <a:pt x="233" y="54"/>
                    </a:lnTo>
                    <a:lnTo>
                      <a:pt x="239" y="54"/>
                    </a:lnTo>
                    <a:lnTo>
                      <a:pt x="243" y="54"/>
                    </a:lnTo>
                    <a:lnTo>
                      <a:pt x="247" y="54"/>
                    </a:lnTo>
                    <a:lnTo>
                      <a:pt x="250" y="55"/>
                    </a:lnTo>
                    <a:lnTo>
                      <a:pt x="253" y="57"/>
                    </a:lnTo>
                    <a:lnTo>
                      <a:pt x="258" y="58"/>
                    </a:lnTo>
                    <a:lnTo>
                      <a:pt x="265" y="59"/>
                    </a:lnTo>
                    <a:lnTo>
                      <a:pt x="271" y="63"/>
                    </a:lnTo>
                    <a:lnTo>
                      <a:pt x="274" y="65"/>
                    </a:lnTo>
                    <a:lnTo>
                      <a:pt x="277" y="67"/>
                    </a:lnTo>
                    <a:lnTo>
                      <a:pt x="279" y="70"/>
                    </a:lnTo>
                    <a:lnTo>
                      <a:pt x="280" y="70"/>
                    </a:lnTo>
                    <a:lnTo>
                      <a:pt x="281" y="70"/>
                    </a:lnTo>
                    <a:lnTo>
                      <a:pt x="282" y="70"/>
                    </a:lnTo>
                    <a:lnTo>
                      <a:pt x="284" y="71"/>
                    </a:lnTo>
                    <a:lnTo>
                      <a:pt x="292" y="77"/>
                    </a:lnTo>
                    <a:lnTo>
                      <a:pt x="298" y="83"/>
                    </a:lnTo>
                    <a:lnTo>
                      <a:pt x="319" y="82"/>
                    </a:lnTo>
                    <a:lnTo>
                      <a:pt x="329" y="82"/>
                    </a:lnTo>
                    <a:lnTo>
                      <a:pt x="340" y="83"/>
                    </a:lnTo>
                    <a:lnTo>
                      <a:pt x="341" y="84"/>
                    </a:lnTo>
                    <a:lnTo>
                      <a:pt x="341" y="85"/>
                    </a:lnTo>
                    <a:lnTo>
                      <a:pt x="341" y="86"/>
                    </a:lnTo>
                    <a:lnTo>
                      <a:pt x="341" y="87"/>
                    </a:lnTo>
                    <a:lnTo>
                      <a:pt x="343" y="88"/>
                    </a:lnTo>
                    <a:lnTo>
                      <a:pt x="345" y="89"/>
                    </a:lnTo>
                    <a:lnTo>
                      <a:pt x="350" y="90"/>
                    </a:lnTo>
                    <a:lnTo>
                      <a:pt x="352" y="90"/>
                    </a:lnTo>
                    <a:lnTo>
                      <a:pt x="354" y="91"/>
                    </a:lnTo>
                    <a:lnTo>
                      <a:pt x="356" y="91"/>
                    </a:lnTo>
                    <a:lnTo>
                      <a:pt x="359" y="94"/>
                    </a:lnTo>
                    <a:lnTo>
                      <a:pt x="360" y="98"/>
                    </a:lnTo>
                    <a:lnTo>
                      <a:pt x="359" y="101"/>
                    </a:lnTo>
                    <a:lnTo>
                      <a:pt x="359" y="105"/>
                    </a:lnTo>
                    <a:lnTo>
                      <a:pt x="359" y="108"/>
                    </a:lnTo>
                    <a:lnTo>
                      <a:pt x="359" y="111"/>
                    </a:lnTo>
                    <a:lnTo>
                      <a:pt x="360" y="114"/>
                    </a:lnTo>
                    <a:lnTo>
                      <a:pt x="363" y="116"/>
                    </a:lnTo>
                    <a:lnTo>
                      <a:pt x="363" y="118"/>
                    </a:lnTo>
                    <a:lnTo>
                      <a:pt x="365" y="120"/>
                    </a:lnTo>
                    <a:lnTo>
                      <a:pt x="365" y="126"/>
                    </a:lnTo>
                    <a:lnTo>
                      <a:pt x="366" y="132"/>
                    </a:lnTo>
                    <a:lnTo>
                      <a:pt x="367" y="134"/>
                    </a:lnTo>
                    <a:lnTo>
                      <a:pt x="369" y="136"/>
                    </a:lnTo>
                    <a:lnTo>
                      <a:pt x="374" y="140"/>
                    </a:lnTo>
                    <a:lnTo>
                      <a:pt x="373" y="148"/>
                    </a:lnTo>
                    <a:lnTo>
                      <a:pt x="373" y="155"/>
                    </a:lnTo>
                    <a:lnTo>
                      <a:pt x="373" y="159"/>
                    </a:lnTo>
                    <a:lnTo>
                      <a:pt x="373" y="164"/>
                    </a:lnTo>
                    <a:lnTo>
                      <a:pt x="373" y="172"/>
                    </a:lnTo>
                    <a:lnTo>
                      <a:pt x="373" y="176"/>
                    </a:lnTo>
                    <a:lnTo>
                      <a:pt x="372" y="182"/>
                    </a:lnTo>
                    <a:lnTo>
                      <a:pt x="369" y="183"/>
                    </a:lnTo>
                    <a:lnTo>
                      <a:pt x="366" y="185"/>
                    </a:lnTo>
                    <a:lnTo>
                      <a:pt x="359" y="188"/>
                    </a:lnTo>
                    <a:lnTo>
                      <a:pt x="351" y="191"/>
                    </a:lnTo>
                    <a:lnTo>
                      <a:pt x="345" y="192"/>
                    </a:lnTo>
                    <a:lnTo>
                      <a:pt x="339" y="197"/>
                    </a:lnTo>
                    <a:lnTo>
                      <a:pt x="332" y="200"/>
                    </a:lnTo>
                    <a:lnTo>
                      <a:pt x="318" y="205"/>
                    </a:lnTo>
                    <a:lnTo>
                      <a:pt x="316" y="209"/>
                    </a:lnTo>
                    <a:lnTo>
                      <a:pt x="314" y="212"/>
                    </a:lnTo>
                    <a:lnTo>
                      <a:pt x="313" y="216"/>
                    </a:lnTo>
                    <a:lnTo>
                      <a:pt x="312" y="220"/>
                    </a:lnTo>
                    <a:lnTo>
                      <a:pt x="313" y="223"/>
                    </a:lnTo>
                    <a:lnTo>
                      <a:pt x="315" y="226"/>
                    </a:lnTo>
                    <a:lnTo>
                      <a:pt x="317" y="228"/>
                    </a:lnTo>
                    <a:lnTo>
                      <a:pt x="320" y="231"/>
                    </a:lnTo>
                    <a:lnTo>
                      <a:pt x="321" y="234"/>
                    </a:lnTo>
                    <a:lnTo>
                      <a:pt x="323" y="235"/>
                    </a:lnTo>
                    <a:lnTo>
                      <a:pt x="325" y="236"/>
                    </a:lnTo>
                    <a:lnTo>
                      <a:pt x="328" y="237"/>
                    </a:lnTo>
                    <a:lnTo>
                      <a:pt x="334" y="235"/>
                    </a:lnTo>
                    <a:lnTo>
                      <a:pt x="340" y="234"/>
                    </a:lnTo>
                    <a:lnTo>
                      <a:pt x="344" y="234"/>
                    </a:lnTo>
                    <a:lnTo>
                      <a:pt x="346" y="234"/>
                    </a:lnTo>
                    <a:lnTo>
                      <a:pt x="350" y="235"/>
                    </a:lnTo>
                    <a:lnTo>
                      <a:pt x="353" y="235"/>
                    </a:lnTo>
                    <a:lnTo>
                      <a:pt x="355" y="236"/>
                    </a:lnTo>
                    <a:lnTo>
                      <a:pt x="357" y="237"/>
                    </a:lnTo>
                    <a:lnTo>
                      <a:pt x="359" y="238"/>
                    </a:lnTo>
                    <a:lnTo>
                      <a:pt x="361" y="239"/>
                    </a:lnTo>
                    <a:lnTo>
                      <a:pt x="365" y="240"/>
                    </a:lnTo>
                    <a:lnTo>
                      <a:pt x="369" y="243"/>
                    </a:lnTo>
                    <a:lnTo>
                      <a:pt x="370" y="246"/>
                    </a:lnTo>
                    <a:lnTo>
                      <a:pt x="370" y="248"/>
                    </a:lnTo>
                    <a:lnTo>
                      <a:pt x="369" y="250"/>
                    </a:lnTo>
                    <a:lnTo>
                      <a:pt x="367" y="252"/>
                    </a:lnTo>
                    <a:lnTo>
                      <a:pt x="363" y="253"/>
                    </a:lnTo>
                    <a:lnTo>
                      <a:pt x="359" y="254"/>
                    </a:lnTo>
                    <a:lnTo>
                      <a:pt x="355" y="255"/>
                    </a:lnTo>
                    <a:lnTo>
                      <a:pt x="352" y="256"/>
                    </a:lnTo>
                    <a:lnTo>
                      <a:pt x="350" y="258"/>
                    </a:lnTo>
                    <a:lnTo>
                      <a:pt x="345" y="262"/>
                    </a:lnTo>
                    <a:lnTo>
                      <a:pt x="341" y="266"/>
                    </a:lnTo>
                    <a:lnTo>
                      <a:pt x="338" y="268"/>
                    </a:lnTo>
                    <a:lnTo>
                      <a:pt x="335" y="269"/>
                    </a:lnTo>
                    <a:lnTo>
                      <a:pt x="334" y="271"/>
                    </a:lnTo>
                    <a:lnTo>
                      <a:pt x="332" y="273"/>
                    </a:lnTo>
                    <a:lnTo>
                      <a:pt x="331" y="275"/>
                    </a:lnTo>
                    <a:lnTo>
                      <a:pt x="331" y="276"/>
                    </a:lnTo>
                    <a:lnTo>
                      <a:pt x="331" y="279"/>
                    </a:lnTo>
                    <a:lnTo>
                      <a:pt x="331" y="280"/>
                    </a:lnTo>
                    <a:lnTo>
                      <a:pt x="328" y="284"/>
                    </a:lnTo>
                    <a:lnTo>
                      <a:pt x="325" y="287"/>
                    </a:lnTo>
                    <a:lnTo>
                      <a:pt x="322" y="290"/>
                    </a:lnTo>
                    <a:lnTo>
                      <a:pt x="320" y="293"/>
                    </a:lnTo>
                    <a:lnTo>
                      <a:pt x="323" y="297"/>
                    </a:lnTo>
                    <a:lnTo>
                      <a:pt x="325" y="300"/>
                    </a:lnTo>
                    <a:lnTo>
                      <a:pt x="328" y="304"/>
                    </a:lnTo>
                    <a:lnTo>
                      <a:pt x="331" y="308"/>
                    </a:lnTo>
                    <a:lnTo>
                      <a:pt x="333" y="312"/>
                    </a:lnTo>
                    <a:lnTo>
                      <a:pt x="334" y="316"/>
                    </a:lnTo>
                    <a:lnTo>
                      <a:pt x="336" y="318"/>
                    </a:lnTo>
                    <a:lnTo>
                      <a:pt x="339" y="319"/>
                    </a:lnTo>
                    <a:lnTo>
                      <a:pt x="341" y="320"/>
                    </a:lnTo>
                    <a:lnTo>
                      <a:pt x="350" y="332"/>
                    </a:lnTo>
                    <a:lnTo>
                      <a:pt x="352" y="335"/>
                    </a:lnTo>
                    <a:lnTo>
                      <a:pt x="353" y="338"/>
                    </a:lnTo>
                    <a:lnTo>
                      <a:pt x="354" y="340"/>
                    </a:lnTo>
                    <a:lnTo>
                      <a:pt x="355" y="343"/>
                    </a:lnTo>
                    <a:lnTo>
                      <a:pt x="356" y="353"/>
                    </a:lnTo>
                    <a:lnTo>
                      <a:pt x="356" y="361"/>
                    </a:lnTo>
                    <a:lnTo>
                      <a:pt x="356" y="370"/>
                    </a:lnTo>
                    <a:lnTo>
                      <a:pt x="357" y="379"/>
                    </a:lnTo>
                    <a:lnTo>
                      <a:pt x="357" y="380"/>
                    </a:lnTo>
                    <a:lnTo>
                      <a:pt x="359" y="381"/>
                    </a:lnTo>
                    <a:lnTo>
                      <a:pt x="361" y="381"/>
                    </a:lnTo>
                    <a:lnTo>
                      <a:pt x="362" y="381"/>
                    </a:lnTo>
                    <a:lnTo>
                      <a:pt x="364" y="384"/>
                    </a:lnTo>
                    <a:lnTo>
                      <a:pt x="365" y="385"/>
                    </a:lnTo>
                    <a:lnTo>
                      <a:pt x="367" y="391"/>
                    </a:lnTo>
                    <a:lnTo>
                      <a:pt x="369" y="397"/>
                    </a:lnTo>
                    <a:lnTo>
                      <a:pt x="371" y="399"/>
                    </a:lnTo>
                    <a:lnTo>
                      <a:pt x="373" y="401"/>
                    </a:lnTo>
                    <a:lnTo>
                      <a:pt x="374" y="406"/>
                    </a:lnTo>
                    <a:lnTo>
                      <a:pt x="373" y="411"/>
                    </a:lnTo>
                    <a:lnTo>
                      <a:pt x="371" y="416"/>
                    </a:lnTo>
                    <a:lnTo>
                      <a:pt x="370" y="421"/>
                    </a:lnTo>
                    <a:lnTo>
                      <a:pt x="369" y="427"/>
                    </a:lnTo>
                    <a:lnTo>
                      <a:pt x="368" y="434"/>
                    </a:lnTo>
                    <a:lnTo>
                      <a:pt x="367" y="441"/>
                    </a:lnTo>
                    <a:lnTo>
                      <a:pt x="365" y="447"/>
                    </a:lnTo>
                    <a:lnTo>
                      <a:pt x="363" y="454"/>
                    </a:lnTo>
                    <a:lnTo>
                      <a:pt x="362" y="459"/>
                    </a:lnTo>
                    <a:lnTo>
                      <a:pt x="360" y="462"/>
                    </a:lnTo>
                    <a:lnTo>
                      <a:pt x="358" y="464"/>
                    </a:lnTo>
                    <a:lnTo>
                      <a:pt x="356" y="466"/>
                    </a:lnTo>
                    <a:lnTo>
                      <a:pt x="352" y="467"/>
                    </a:lnTo>
                    <a:lnTo>
                      <a:pt x="350" y="472"/>
                    </a:lnTo>
                    <a:lnTo>
                      <a:pt x="347" y="476"/>
                    </a:lnTo>
                    <a:lnTo>
                      <a:pt x="345" y="480"/>
                    </a:lnTo>
                    <a:lnTo>
                      <a:pt x="342" y="481"/>
                    </a:lnTo>
                    <a:lnTo>
                      <a:pt x="340" y="482"/>
                    </a:lnTo>
                    <a:lnTo>
                      <a:pt x="333" y="487"/>
                    </a:lnTo>
                    <a:lnTo>
                      <a:pt x="325" y="490"/>
                    </a:lnTo>
                    <a:lnTo>
                      <a:pt x="318" y="492"/>
                    </a:lnTo>
                    <a:lnTo>
                      <a:pt x="310" y="492"/>
                    </a:lnTo>
                    <a:lnTo>
                      <a:pt x="301" y="493"/>
                    </a:lnTo>
                    <a:lnTo>
                      <a:pt x="293" y="493"/>
                    </a:lnTo>
                    <a:lnTo>
                      <a:pt x="284" y="494"/>
                    </a:lnTo>
                    <a:lnTo>
                      <a:pt x="275" y="497"/>
                    </a:lnTo>
                  </a:path>
                </a:pathLst>
              </a:custGeom>
              <a:solidFill>
                <a:schemeClr val="bg1">
                  <a:lumMod val="85000"/>
                </a:schemeClr>
              </a:solidFill>
              <a:ln w="3175">
                <a:solidFill>
                  <a:schemeClr val="bg1"/>
                </a:solidFill>
                <a:round/>
                <a:headEnd/>
                <a:tailEnd/>
              </a:ln>
            </p:spPr>
            <p:txBody>
              <a:bodyPr wrap="none" anchor="ctr"/>
              <a:lstStyle/>
              <a:p>
                <a:pPr>
                  <a:defRPr/>
                </a:pPr>
                <a:endParaRPr lang="ru-RU" sz="2000">
                  <a:solidFill>
                    <a:prstClr val="white"/>
                  </a:solidFill>
                  <a:latin typeface="Calibri"/>
                </a:endParaRPr>
              </a:p>
            </p:txBody>
          </p:sp>
          <p:sp>
            <p:nvSpPr>
              <p:cNvPr id="68" name="Freeform 27"/>
              <p:cNvSpPr>
                <a:spLocks/>
              </p:cNvSpPr>
              <p:nvPr/>
            </p:nvSpPr>
            <p:spPr bwMode="auto">
              <a:xfrm>
                <a:off x="2942" y="1259"/>
                <a:ext cx="719" cy="919"/>
              </a:xfrm>
              <a:custGeom>
                <a:avLst/>
                <a:gdLst>
                  <a:gd name="T0" fmla="*/ 40 w 475"/>
                  <a:gd name="T1" fmla="*/ 522 h 547"/>
                  <a:gd name="T2" fmla="*/ 34 w 475"/>
                  <a:gd name="T3" fmla="*/ 497 h 547"/>
                  <a:gd name="T4" fmla="*/ 31 w 475"/>
                  <a:gd name="T5" fmla="*/ 467 h 547"/>
                  <a:gd name="T6" fmla="*/ 16 w 475"/>
                  <a:gd name="T7" fmla="*/ 447 h 547"/>
                  <a:gd name="T8" fmla="*/ 14 w 475"/>
                  <a:gd name="T9" fmla="*/ 420 h 547"/>
                  <a:gd name="T10" fmla="*/ 30 w 475"/>
                  <a:gd name="T11" fmla="*/ 391 h 547"/>
                  <a:gd name="T12" fmla="*/ 54 w 475"/>
                  <a:gd name="T13" fmla="*/ 379 h 547"/>
                  <a:gd name="T14" fmla="*/ 55 w 475"/>
                  <a:gd name="T15" fmla="*/ 313 h 547"/>
                  <a:gd name="T16" fmla="*/ 34 w 475"/>
                  <a:gd name="T17" fmla="*/ 265 h 547"/>
                  <a:gd name="T18" fmla="*/ 20 w 475"/>
                  <a:gd name="T19" fmla="*/ 244 h 547"/>
                  <a:gd name="T20" fmla="*/ 29 w 475"/>
                  <a:gd name="T21" fmla="*/ 218 h 547"/>
                  <a:gd name="T22" fmla="*/ 32 w 475"/>
                  <a:gd name="T23" fmla="*/ 216 h 547"/>
                  <a:gd name="T24" fmla="*/ 43 w 475"/>
                  <a:gd name="T25" fmla="*/ 195 h 547"/>
                  <a:gd name="T26" fmla="*/ 30 w 475"/>
                  <a:gd name="T27" fmla="*/ 155 h 547"/>
                  <a:gd name="T28" fmla="*/ 15 w 475"/>
                  <a:gd name="T29" fmla="*/ 140 h 547"/>
                  <a:gd name="T30" fmla="*/ 27 w 475"/>
                  <a:gd name="T31" fmla="*/ 110 h 547"/>
                  <a:gd name="T32" fmla="*/ 0 w 475"/>
                  <a:gd name="T33" fmla="*/ 89 h 547"/>
                  <a:gd name="T34" fmla="*/ 10 w 475"/>
                  <a:gd name="T35" fmla="*/ 38 h 547"/>
                  <a:gd name="T36" fmla="*/ 22 w 475"/>
                  <a:gd name="T37" fmla="*/ 20 h 547"/>
                  <a:gd name="T38" fmla="*/ 46 w 475"/>
                  <a:gd name="T39" fmla="*/ 15 h 547"/>
                  <a:gd name="T40" fmla="*/ 51 w 475"/>
                  <a:gd name="T41" fmla="*/ 11 h 547"/>
                  <a:gd name="T42" fmla="*/ 79 w 475"/>
                  <a:gd name="T43" fmla="*/ 8 h 547"/>
                  <a:gd name="T44" fmla="*/ 109 w 475"/>
                  <a:gd name="T45" fmla="*/ 13 h 547"/>
                  <a:gd name="T46" fmla="*/ 124 w 475"/>
                  <a:gd name="T47" fmla="*/ 6 h 547"/>
                  <a:gd name="T48" fmla="*/ 145 w 475"/>
                  <a:gd name="T49" fmla="*/ 3 h 547"/>
                  <a:gd name="T50" fmla="*/ 162 w 475"/>
                  <a:gd name="T51" fmla="*/ 12 h 547"/>
                  <a:gd name="T52" fmla="*/ 181 w 475"/>
                  <a:gd name="T53" fmla="*/ 37 h 547"/>
                  <a:gd name="T54" fmla="*/ 196 w 475"/>
                  <a:gd name="T55" fmla="*/ 49 h 547"/>
                  <a:gd name="T56" fmla="*/ 209 w 475"/>
                  <a:gd name="T57" fmla="*/ 61 h 547"/>
                  <a:gd name="T58" fmla="*/ 200 w 475"/>
                  <a:gd name="T59" fmla="*/ 88 h 547"/>
                  <a:gd name="T60" fmla="*/ 206 w 475"/>
                  <a:gd name="T61" fmla="*/ 112 h 547"/>
                  <a:gd name="T62" fmla="*/ 226 w 475"/>
                  <a:gd name="T63" fmla="*/ 135 h 547"/>
                  <a:gd name="T64" fmla="*/ 239 w 475"/>
                  <a:gd name="T65" fmla="*/ 154 h 547"/>
                  <a:gd name="T66" fmla="*/ 245 w 475"/>
                  <a:gd name="T67" fmla="*/ 159 h 547"/>
                  <a:gd name="T68" fmla="*/ 251 w 475"/>
                  <a:gd name="T69" fmla="*/ 173 h 547"/>
                  <a:gd name="T70" fmla="*/ 284 w 475"/>
                  <a:gd name="T71" fmla="*/ 175 h 547"/>
                  <a:gd name="T72" fmla="*/ 304 w 475"/>
                  <a:gd name="T73" fmla="*/ 191 h 547"/>
                  <a:gd name="T74" fmla="*/ 321 w 475"/>
                  <a:gd name="T75" fmla="*/ 216 h 547"/>
                  <a:gd name="T76" fmla="*/ 362 w 475"/>
                  <a:gd name="T77" fmla="*/ 232 h 547"/>
                  <a:gd name="T78" fmla="*/ 400 w 475"/>
                  <a:gd name="T79" fmla="*/ 216 h 547"/>
                  <a:gd name="T80" fmla="*/ 436 w 475"/>
                  <a:gd name="T81" fmla="*/ 220 h 547"/>
                  <a:gd name="T82" fmla="*/ 445 w 475"/>
                  <a:gd name="T83" fmla="*/ 226 h 547"/>
                  <a:gd name="T84" fmla="*/ 442 w 475"/>
                  <a:gd name="T85" fmla="*/ 248 h 547"/>
                  <a:gd name="T86" fmla="*/ 473 w 475"/>
                  <a:gd name="T87" fmla="*/ 266 h 547"/>
                  <a:gd name="T88" fmla="*/ 458 w 475"/>
                  <a:gd name="T89" fmla="*/ 294 h 547"/>
                  <a:gd name="T90" fmla="*/ 433 w 475"/>
                  <a:gd name="T91" fmla="*/ 325 h 547"/>
                  <a:gd name="T92" fmla="*/ 415 w 475"/>
                  <a:gd name="T93" fmla="*/ 367 h 547"/>
                  <a:gd name="T94" fmla="*/ 405 w 475"/>
                  <a:gd name="T95" fmla="*/ 389 h 547"/>
                  <a:gd name="T96" fmla="*/ 349 w 475"/>
                  <a:gd name="T97" fmla="*/ 393 h 547"/>
                  <a:gd name="T98" fmla="*/ 325 w 475"/>
                  <a:gd name="T99" fmla="*/ 404 h 547"/>
                  <a:gd name="T100" fmla="*/ 314 w 475"/>
                  <a:gd name="T101" fmla="*/ 427 h 547"/>
                  <a:gd name="T102" fmla="*/ 308 w 475"/>
                  <a:gd name="T103" fmla="*/ 452 h 547"/>
                  <a:gd name="T104" fmla="*/ 275 w 475"/>
                  <a:gd name="T105" fmla="*/ 494 h 547"/>
                  <a:gd name="T106" fmla="*/ 229 w 475"/>
                  <a:gd name="T107" fmla="*/ 508 h 547"/>
                  <a:gd name="T108" fmla="*/ 207 w 475"/>
                  <a:gd name="T109" fmla="*/ 516 h 547"/>
                  <a:gd name="T110" fmla="*/ 160 w 475"/>
                  <a:gd name="T111" fmla="*/ 531 h 547"/>
                  <a:gd name="T112" fmla="*/ 132 w 475"/>
                  <a:gd name="T113" fmla="*/ 520 h 547"/>
                  <a:gd name="T114" fmla="*/ 85 w 475"/>
                  <a:gd name="T115" fmla="*/ 542 h 547"/>
                  <a:gd name="T116" fmla="*/ 65 w 475"/>
                  <a:gd name="T117" fmla="*/ 543 h 5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5"/>
                  <a:gd name="T178" fmla="*/ 0 h 547"/>
                  <a:gd name="T179" fmla="*/ 475 w 475"/>
                  <a:gd name="T180" fmla="*/ 547 h 54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5" h="547">
                    <a:moveTo>
                      <a:pt x="55" y="543"/>
                    </a:moveTo>
                    <a:lnTo>
                      <a:pt x="53" y="538"/>
                    </a:lnTo>
                    <a:lnTo>
                      <a:pt x="50" y="533"/>
                    </a:lnTo>
                    <a:lnTo>
                      <a:pt x="46" y="530"/>
                    </a:lnTo>
                    <a:lnTo>
                      <a:pt x="42" y="527"/>
                    </a:lnTo>
                    <a:lnTo>
                      <a:pt x="40" y="522"/>
                    </a:lnTo>
                    <a:lnTo>
                      <a:pt x="39" y="518"/>
                    </a:lnTo>
                    <a:lnTo>
                      <a:pt x="37" y="514"/>
                    </a:lnTo>
                    <a:lnTo>
                      <a:pt x="32" y="511"/>
                    </a:lnTo>
                    <a:lnTo>
                      <a:pt x="32" y="506"/>
                    </a:lnTo>
                    <a:lnTo>
                      <a:pt x="32" y="502"/>
                    </a:lnTo>
                    <a:lnTo>
                      <a:pt x="34" y="497"/>
                    </a:lnTo>
                    <a:lnTo>
                      <a:pt x="36" y="493"/>
                    </a:lnTo>
                    <a:lnTo>
                      <a:pt x="38" y="486"/>
                    </a:lnTo>
                    <a:lnTo>
                      <a:pt x="41" y="479"/>
                    </a:lnTo>
                    <a:lnTo>
                      <a:pt x="39" y="475"/>
                    </a:lnTo>
                    <a:lnTo>
                      <a:pt x="35" y="471"/>
                    </a:lnTo>
                    <a:lnTo>
                      <a:pt x="31" y="467"/>
                    </a:lnTo>
                    <a:lnTo>
                      <a:pt x="28" y="464"/>
                    </a:lnTo>
                    <a:lnTo>
                      <a:pt x="27" y="459"/>
                    </a:lnTo>
                    <a:lnTo>
                      <a:pt x="26" y="457"/>
                    </a:lnTo>
                    <a:lnTo>
                      <a:pt x="24" y="455"/>
                    </a:lnTo>
                    <a:lnTo>
                      <a:pt x="21" y="450"/>
                    </a:lnTo>
                    <a:lnTo>
                      <a:pt x="16" y="447"/>
                    </a:lnTo>
                    <a:lnTo>
                      <a:pt x="13" y="443"/>
                    </a:lnTo>
                    <a:lnTo>
                      <a:pt x="10" y="439"/>
                    </a:lnTo>
                    <a:lnTo>
                      <a:pt x="11" y="432"/>
                    </a:lnTo>
                    <a:lnTo>
                      <a:pt x="11" y="427"/>
                    </a:lnTo>
                    <a:lnTo>
                      <a:pt x="13" y="422"/>
                    </a:lnTo>
                    <a:lnTo>
                      <a:pt x="14" y="420"/>
                    </a:lnTo>
                    <a:lnTo>
                      <a:pt x="18" y="414"/>
                    </a:lnTo>
                    <a:lnTo>
                      <a:pt x="20" y="411"/>
                    </a:lnTo>
                    <a:lnTo>
                      <a:pt x="23" y="405"/>
                    </a:lnTo>
                    <a:lnTo>
                      <a:pt x="26" y="400"/>
                    </a:lnTo>
                    <a:lnTo>
                      <a:pt x="28" y="395"/>
                    </a:lnTo>
                    <a:lnTo>
                      <a:pt x="30" y="391"/>
                    </a:lnTo>
                    <a:lnTo>
                      <a:pt x="33" y="388"/>
                    </a:lnTo>
                    <a:lnTo>
                      <a:pt x="36" y="386"/>
                    </a:lnTo>
                    <a:lnTo>
                      <a:pt x="40" y="383"/>
                    </a:lnTo>
                    <a:lnTo>
                      <a:pt x="44" y="382"/>
                    </a:lnTo>
                    <a:lnTo>
                      <a:pt x="50" y="381"/>
                    </a:lnTo>
                    <a:lnTo>
                      <a:pt x="54" y="379"/>
                    </a:lnTo>
                    <a:lnTo>
                      <a:pt x="56" y="376"/>
                    </a:lnTo>
                    <a:lnTo>
                      <a:pt x="59" y="374"/>
                    </a:lnTo>
                    <a:lnTo>
                      <a:pt x="60" y="369"/>
                    </a:lnTo>
                    <a:lnTo>
                      <a:pt x="56" y="342"/>
                    </a:lnTo>
                    <a:lnTo>
                      <a:pt x="56" y="328"/>
                    </a:lnTo>
                    <a:lnTo>
                      <a:pt x="55" y="313"/>
                    </a:lnTo>
                    <a:lnTo>
                      <a:pt x="52" y="303"/>
                    </a:lnTo>
                    <a:lnTo>
                      <a:pt x="47" y="292"/>
                    </a:lnTo>
                    <a:lnTo>
                      <a:pt x="42" y="282"/>
                    </a:lnTo>
                    <a:lnTo>
                      <a:pt x="36" y="273"/>
                    </a:lnTo>
                    <a:lnTo>
                      <a:pt x="34" y="268"/>
                    </a:lnTo>
                    <a:lnTo>
                      <a:pt x="34" y="265"/>
                    </a:lnTo>
                    <a:lnTo>
                      <a:pt x="32" y="263"/>
                    </a:lnTo>
                    <a:lnTo>
                      <a:pt x="30" y="261"/>
                    </a:lnTo>
                    <a:lnTo>
                      <a:pt x="27" y="258"/>
                    </a:lnTo>
                    <a:lnTo>
                      <a:pt x="24" y="256"/>
                    </a:lnTo>
                    <a:lnTo>
                      <a:pt x="21" y="253"/>
                    </a:lnTo>
                    <a:lnTo>
                      <a:pt x="20" y="244"/>
                    </a:lnTo>
                    <a:lnTo>
                      <a:pt x="19" y="235"/>
                    </a:lnTo>
                    <a:lnTo>
                      <a:pt x="20" y="231"/>
                    </a:lnTo>
                    <a:lnTo>
                      <a:pt x="21" y="227"/>
                    </a:lnTo>
                    <a:lnTo>
                      <a:pt x="24" y="224"/>
                    </a:lnTo>
                    <a:lnTo>
                      <a:pt x="28" y="222"/>
                    </a:lnTo>
                    <a:lnTo>
                      <a:pt x="29" y="218"/>
                    </a:lnTo>
                    <a:lnTo>
                      <a:pt x="30" y="217"/>
                    </a:lnTo>
                    <a:lnTo>
                      <a:pt x="30" y="216"/>
                    </a:lnTo>
                    <a:lnTo>
                      <a:pt x="30" y="217"/>
                    </a:lnTo>
                    <a:lnTo>
                      <a:pt x="32" y="216"/>
                    </a:lnTo>
                    <a:lnTo>
                      <a:pt x="34" y="215"/>
                    </a:lnTo>
                    <a:lnTo>
                      <a:pt x="36" y="212"/>
                    </a:lnTo>
                    <a:lnTo>
                      <a:pt x="37" y="208"/>
                    </a:lnTo>
                    <a:lnTo>
                      <a:pt x="37" y="205"/>
                    </a:lnTo>
                    <a:lnTo>
                      <a:pt x="39" y="202"/>
                    </a:lnTo>
                    <a:lnTo>
                      <a:pt x="43" y="195"/>
                    </a:lnTo>
                    <a:lnTo>
                      <a:pt x="47" y="188"/>
                    </a:lnTo>
                    <a:lnTo>
                      <a:pt x="46" y="183"/>
                    </a:lnTo>
                    <a:lnTo>
                      <a:pt x="43" y="178"/>
                    </a:lnTo>
                    <a:lnTo>
                      <a:pt x="37" y="169"/>
                    </a:lnTo>
                    <a:lnTo>
                      <a:pt x="34" y="161"/>
                    </a:lnTo>
                    <a:lnTo>
                      <a:pt x="30" y="155"/>
                    </a:lnTo>
                    <a:lnTo>
                      <a:pt x="28" y="153"/>
                    </a:lnTo>
                    <a:lnTo>
                      <a:pt x="25" y="151"/>
                    </a:lnTo>
                    <a:lnTo>
                      <a:pt x="21" y="149"/>
                    </a:lnTo>
                    <a:lnTo>
                      <a:pt x="16" y="148"/>
                    </a:lnTo>
                    <a:lnTo>
                      <a:pt x="15" y="144"/>
                    </a:lnTo>
                    <a:lnTo>
                      <a:pt x="15" y="140"/>
                    </a:lnTo>
                    <a:lnTo>
                      <a:pt x="17" y="138"/>
                    </a:lnTo>
                    <a:lnTo>
                      <a:pt x="19" y="134"/>
                    </a:lnTo>
                    <a:lnTo>
                      <a:pt x="24" y="129"/>
                    </a:lnTo>
                    <a:lnTo>
                      <a:pt x="29" y="123"/>
                    </a:lnTo>
                    <a:lnTo>
                      <a:pt x="28" y="117"/>
                    </a:lnTo>
                    <a:lnTo>
                      <a:pt x="27" y="110"/>
                    </a:lnTo>
                    <a:lnTo>
                      <a:pt x="24" y="103"/>
                    </a:lnTo>
                    <a:lnTo>
                      <a:pt x="21" y="98"/>
                    </a:lnTo>
                    <a:lnTo>
                      <a:pt x="17" y="95"/>
                    </a:lnTo>
                    <a:lnTo>
                      <a:pt x="11" y="93"/>
                    </a:lnTo>
                    <a:lnTo>
                      <a:pt x="5" y="91"/>
                    </a:lnTo>
                    <a:lnTo>
                      <a:pt x="0" y="89"/>
                    </a:lnTo>
                    <a:lnTo>
                      <a:pt x="1" y="82"/>
                    </a:lnTo>
                    <a:lnTo>
                      <a:pt x="2" y="76"/>
                    </a:lnTo>
                    <a:lnTo>
                      <a:pt x="5" y="66"/>
                    </a:lnTo>
                    <a:lnTo>
                      <a:pt x="8" y="56"/>
                    </a:lnTo>
                    <a:lnTo>
                      <a:pt x="11" y="45"/>
                    </a:lnTo>
                    <a:lnTo>
                      <a:pt x="10" y="38"/>
                    </a:lnTo>
                    <a:lnTo>
                      <a:pt x="10" y="34"/>
                    </a:lnTo>
                    <a:lnTo>
                      <a:pt x="10" y="31"/>
                    </a:lnTo>
                    <a:lnTo>
                      <a:pt x="11" y="28"/>
                    </a:lnTo>
                    <a:lnTo>
                      <a:pt x="14" y="25"/>
                    </a:lnTo>
                    <a:lnTo>
                      <a:pt x="17" y="23"/>
                    </a:lnTo>
                    <a:lnTo>
                      <a:pt x="22" y="20"/>
                    </a:lnTo>
                    <a:lnTo>
                      <a:pt x="30" y="19"/>
                    </a:lnTo>
                    <a:lnTo>
                      <a:pt x="37" y="18"/>
                    </a:lnTo>
                    <a:lnTo>
                      <a:pt x="41" y="17"/>
                    </a:lnTo>
                    <a:lnTo>
                      <a:pt x="44" y="16"/>
                    </a:lnTo>
                    <a:lnTo>
                      <a:pt x="46" y="16"/>
                    </a:lnTo>
                    <a:lnTo>
                      <a:pt x="46" y="15"/>
                    </a:lnTo>
                    <a:lnTo>
                      <a:pt x="46" y="14"/>
                    </a:lnTo>
                    <a:lnTo>
                      <a:pt x="46" y="13"/>
                    </a:lnTo>
                    <a:lnTo>
                      <a:pt x="46" y="12"/>
                    </a:lnTo>
                    <a:lnTo>
                      <a:pt x="48" y="11"/>
                    </a:lnTo>
                    <a:lnTo>
                      <a:pt x="51" y="11"/>
                    </a:lnTo>
                    <a:lnTo>
                      <a:pt x="56" y="11"/>
                    </a:lnTo>
                    <a:lnTo>
                      <a:pt x="62" y="11"/>
                    </a:lnTo>
                    <a:lnTo>
                      <a:pt x="64" y="8"/>
                    </a:lnTo>
                    <a:lnTo>
                      <a:pt x="66" y="7"/>
                    </a:lnTo>
                    <a:lnTo>
                      <a:pt x="72" y="6"/>
                    </a:lnTo>
                    <a:lnTo>
                      <a:pt x="79" y="8"/>
                    </a:lnTo>
                    <a:lnTo>
                      <a:pt x="86" y="9"/>
                    </a:lnTo>
                    <a:lnTo>
                      <a:pt x="88" y="11"/>
                    </a:lnTo>
                    <a:lnTo>
                      <a:pt x="91" y="13"/>
                    </a:lnTo>
                    <a:lnTo>
                      <a:pt x="95" y="15"/>
                    </a:lnTo>
                    <a:lnTo>
                      <a:pt x="101" y="14"/>
                    </a:lnTo>
                    <a:lnTo>
                      <a:pt x="109" y="13"/>
                    </a:lnTo>
                    <a:lnTo>
                      <a:pt x="111" y="11"/>
                    </a:lnTo>
                    <a:lnTo>
                      <a:pt x="113" y="11"/>
                    </a:lnTo>
                    <a:lnTo>
                      <a:pt x="114" y="10"/>
                    </a:lnTo>
                    <a:lnTo>
                      <a:pt x="117" y="10"/>
                    </a:lnTo>
                    <a:lnTo>
                      <a:pt x="120" y="9"/>
                    </a:lnTo>
                    <a:lnTo>
                      <a:pt x="124" y="6"/>
                    </a:lnTo>
                    <a:lnTo>
                      <a:pt x="127" y="4"/>
                    </a:lnTo>
                    <a:lnTo>
                      <a:pt x="131" y="2"/>
                    </a:lnTo>
                    <a:lnTo>
                      <a:pt x="133" y="1"/>
                    </a:lnTo>
                    <a:lnTo>
                      <a:pt x="136" y="0"/>
                    </a:lnTo>
                    <a:lnTo>
                      <a:pt x="142" y="1"/>
                    </a:lnTo>
                    <a:lnTo>
                      <a:pt x="145" y="3"/>
                    </a:lnTo>
                    <a:lnTo>
                      <a:pt x="148" y="4"/>
                    </a:lnTo>
                    <a:lnTo>
                      <a:pt x="150" y="5"/>
                    </a:lnTo>
                    <a:lnTo>
                      <a:pt x="152" y="7"/>
                    </a:lnTo>
                    <a:lnTo>
                      <a:pt x="155" y="9"/>
                    </a:lnTo>
                    <a:lnTo>
                      <a:pt x="158" y="11"/>
                    </a:lnTo>
                    <a:lnTo>
                      <a:pt x="162" y="12"/>
                    </a:lnTo>
                    <a:lnTo>
                      <a:pt x="165" y="17"/>
                    </a:lnTo>
                    <a:lnTo>
                      <a:pt x="168" y="23"/>
                    </a:lnTo>
                    <a:lnTo>
                      <a:pt x="172" y="29"/>
                    </a:lnTo>
                    <a:lnTo>
                      <a:pt x="177" y="34"/>
                    </a:lnTo>
                    <a:lnTo>
                      <a:pt x="179" y="35"/>
                    </a:lnTo>
                    <a:lnTo>
                      <a:pt x="181" y="37"/>
                    </a:lnTo>
                    <a:lnTo>
                      <a:pt x="186" y="39"/>
                    </a:lnTo>
                    <a:lnTo>
                      <a:pt x="187" y="42"/>
                    </a:lnTo>
                    <a:lnTo>
                      <a:pt x="188" y="45"/>
                    </a:lnTo>
                    <a:lnTo>
                      <a:pt x="191" y="48"/>
                    </a:lnTo>
                    <a:lnTo>
                      <a:pt x="193" y="49"/>
                    </a:lnTo>
                    <a:lnTo>
                      <a:pt x="196" y="49"/>
                    </a:lnTo>
                    <a:lnTo>
                      <a:pt x="200" y="49"/>
                    </a:lnTo>
                    <a:lnTo>
                      <a:pt x="204" y="50"/>
                    </a:lnTo>
                    <a:lnTo>
                      <a:pt x="208" y="53"/>
                    </a:lnTo>
                    <a:lnTo>
                      <a:pt x="209" y="56"/>
                    </a:lnTo>
                    <a:lnTo>
                      <a:pt x="210" y="58"/>
                    </a:lnTo>
                    <a:lnTo>
                      <a:pt x="209" y="61"/>
                    </a:lnTo>
                    <a:lnTo>
                      <a:pt x="208" y="64"/>
                    </a:lnTo>
                    <a:lnTo>
                      <a:pt x="206" y="66"/>
                    </a:lnTo>
                    <a:lnTo>
                      <a:pt x="201" y="72"/>
                    </a:lnTo>
                    <a:lnTo>
                      <a:pt x="201" y="78"/>
                    </a:lnTo>
                    <a:lnTo>
                      <a:pt x="200" y="82"/>
                    </a:lnTo>
                    <a:lnTo>
                      <a:pt x="200" y="88"/>
                    </a:lnTo>
                    <a:lnTo>
                      <a:pt x="199" y="94"/>
                    </a:lnTo>
                    <a:lnTo>
                      <a:pt x="196" y="101"/>
                    </a:lnTo>
                    <a:lnTo>
                      <a:pt x="197" y="104"/>
                    </a:lnTo>
                    <a:lnTo>
                      <a:pt x="199" y="107"/>
                    </a:lnTo>
                    <a:lnTo>
                      <a:pt x="202" y="110"/>
                    </a:lnTo>
                    <a:lnTo>
                      <a:pt x="206" y="112"/>
                    </a:lnTo>
                    <a:lnTo>
                      <a:pt x="209" y="113"/>
                    </a:lnTo>
                    <a:lnTo>
                      <a:pt x="213" y="115"/>
                    </a:lnTo>
                    <a:lnTo>
                      <a:pt x="218" y="121"/>
                    </a:lnTo>
                    <a:lnTo>
                      <a:pt x="222" y="128"/>
                    </a:lnTo>
                    <a:lnTo>
                      <a:pt x="224" y="132"/>
                    </a:lnTo>
                    <a:lnTo>
                      <a:pt x="226" y="135"/>
                    </a:lnTo>
                    <a:lnTo>
                      <a:pt x="229" y="138"/>
                    </a:lnTo>
                    <a:lnTo>
                      <a:pt x="233" y="140"/>
                    </a:lnTo>
                    <a:lnTo>
                      <a:pt x="235" y="144"/>
                    </a:lnTo>
                    <a:lnTo>
                      <a:pt x="236" y="147"/>
                    </a:lnTo>
                    <a:lnTo>
                      <a:pt x="238" y="151"/>
                    </a:lnTo>
                    <a:lnTo>
                      <a:pt x="239" y="154"/>
                    </a:lnTo>
                    <a:lnTo>
                      <a:pt x="241" y="156"/>
                    </a:lnTo>
                    <a:lnTo>
                      <a:pt x="243" y="158"/>
                    </a:lnTo>
                    <a:lnTo>
                      <a:pt x="244" y="158"/>
                    </a:lnTo>
                    <a:lnTo>
                      <a:pt x="244" y="159"/>
                    </a:lnTo>
                    <a:lnTo>
                      <a:pt x="245" y="159"/>
                    </a:lnTo>
                    <a:lnTo>
                      <a:pt x="246" y="161"/>
                    </a:lnTo>
                    <a:lnTo>
                      <a:pt x="247" y="163"/>
                    </a:lnTo>
                    <a:lnTo>
                      <a:pt x="248" y="166"/>
                    </a:lnTo>
                    <a:lnTo>
                      <a:pt x="248" y="169"/>
                    </a:lnTo>
                    <a:lnTo>
                      <a:pt x="249" y="171"/>
                    </a:lnTo>
                    <a:lnTo>
                      <a:pt x="251" y="173"/>
                    </a:lnTo>
                    <a:lnTo>
                      <a:pt x="254" y="174"/>
                    </a:lnTo>
                    <a:lnTo>
                      <a:pt x="257" y="174"/>
                    </a:lnTo>
                    <a:lnTo>
                      <a:pt x="266" y="175"/>
                    </a:lnTo>
                    <a:lnTo>
                      <a:pt x="272" y="174"/>
                    </a:lnTo>
                    <a:lnTo>
                      <a:pt x="278" y="174"/>
                    </a:lnTo>
                    <a:lnTo>
                      <a:pt x="284" y="175"/>
                    </a:lnTo>
                    <a:lnTo>
                      <a:pt x="290" y="176"/>
                    </a:lnTo>
                    <a:lnTo>
                      <a:pt x="292" y="179"/>
                    </a:lnTo>
                    <a:lnTo>
                      <a:pt x="294" y="182"/>
                    </a:lnTo>
                    <a:lnTo>
                      <a:pt x="297" y="184"/>
                    </a:lnTo>
                    <a:lnTo>
                      <a:pt x="301" y="185"/>
                    </a:lnTo>
                    <a:lnTo>
                      <a:pt x="304" y="191"/>
                    </a:lnTo>
                    <a:lnTo>
                      <a:pt x="306" y="197"/>
                    </a:lnTo>
                    <a:lnTo>
                      <a:pt x="308" y="203"/>
                    </a:lnTo>
                    <a:lnTo>
                      <a:pt x="309" y="208"/>
                    </a:lnTo>
                    <a:lnTo>
                      <a:pt x="311" y="211"/>
                    </a:lnTo>
                    <a:lnTo>
                      <a:pt x="316" y="214"/>
                    </a:lnTo>
                    <a:lnTo>
                      <a:pt x="321" y="216"/>
                    </a:lnTo>
                    <a:lnTo>
                      <a:pt x="327" y="218"/>
                    </a:lnTo>
                    <a:lnTo>
                      <a:pt x="334" y="220"/>
                    </a:lnTo>
                    <a:lnTo>
                      <a:pt x="340" y="222"/>
                    </a:lnTo>
                    <a:lnTo>
                      <a:pt x="344" y="223"/>
                    </a:lnTo>
                    <a:lnTo>
                      <a:pt x="348" y="224"/>
                    </a:lnTo>
                    <a:lnTo>
                      <a:pt x="362" y="232"/>
                    </a:lnTo>
                    <a:lnTo>
                      <a:pt x="375" y="229"/>
                    </a:lnTo>
                    <a:lnTo>
                      <a:pt x="387" y="224"/>
                    </a:lnTo>
                    <a:lnTo>
                      <a:pt x="391" y="220"/>
                    </a:lnTo>
                    <a:lnTo>
                      <a:pt x="394" y="217"/>
                    </a:lnTo>
                    <a:lnTo>
                      <a:pt x="397" y="216"/>
                    </a:lnTo>
                    <a:lnTo>
                      <a:pt x="400" y="216"/>
                    </a:lnTo>
                    <a:lnTo>
                      <a:pt x="404" y="216"/>
                    </a:lnTo>
                    <a:lnTo>
                      <a:pt x="410" y="217"/>
                    </a:lnTo>
                    <a:lnTo>
                      <a:pt x="416" y="217"/>
                    </a:lnTo>
                    <a:lnTo>
                      <a:pt x="424" y="218"/>
                    </a:lnTo>
                    <a:lnTo>
                      <a:pt x="431" y="219"/>
                    </a:lnTo>
                    <a:lnTo>
                      <a:pt x="436" y="220"/>
                    </a:lnTo>
                    <a:lnTo>
                      <a:pt x="439" y="220"/>
                    </a:lnTo>
                    <a:lnTo>
                      <a:pt x="441" y="220"/>
                    </a:lnTo>
                    <a:lnTo>
                      <a:pt x="442" y="220"/>
                    </a:lnTo>
                    <a:lnTo>
                      <a:pt x="443" y="222"/>
                    </a:lnTo>
                    <a:lnTo>
                      <a:pt x="444" y="223"/>
                    </a:lnTo>
                    <a:lnTo>
                      <a:pt x="445" y="226"/>
                    </a:lnTo>
                    <a:lnTo>
                      <a:pt x="442" y="231"/>
                    </a:lnTo>
                    <a:lnTo>
                      <a:pt x="439" y="237"/>
                    </a:lnTo>
                    <a:lnTo>
                      <a:pt x="436" y="241"/>
                    </a:lnTo>
                    <a:lnTo>
                      <a:pt x="432" y="245"/>
                    </a:lnTo>
                    <a:lnTo>
                      <a:pt x="437" y="246"/>
                    </a:lnTo>
                    <a:lnTo>
                      <a:pt x="442" y="248"/>
                    </a:lnTo>
                    <a:lnTo>
                      <a:pt x="453" y="250"/>
                    </a:lnTo>
                    <a:lnTo>
                      <a:pt x="458" y="254"/>
                    </a:lnTo>
                    <a:lnTo>
                      <a:pt x="462" y="258"/>
                    </a:lnTo>
                    <a:lnTo>
                      <a:pt x="465" y="261"/>
                    </a:lnTo>
                    <a:lnTo>
                      <a:pt x="471" y="262"/>
                    </a:lnTo>
                    <a:lnTo>
                      <a:pt x="473" y="266"/>
                    </a:lnTo>
                    <a:lnTo>
                      <a:pt x="474" y="269"/>
                    </a:lnTo>
                    <a:lnTo>
                      <a:pt x="472" y="271"/>
                    </a:lnTo>
                    <a:lnTo>
                      <a:pt x="468" y="273"/>
                    </a:lnTo>
                    <a:lnTo>
                      <a:pt x="464" y="279"/>
                    </a:lnTo>
                    <a:lnTo>
                      <a:pt x="461" y="287"/>
                    </a:lnTo>
                    <a:lnTo>
                      <a:pt x="458" y="294"/>
                    </a:lnTo>
                    <a:lnTo>
                      <a:pt x="455" y="300"/>
                    </a:lnTo>
                    <a:lnTo>
                      <a:pt x="450" y="306"/>
                    </a:lnTo>
                    <a:lnTo>
                      <a:pt x="445" y="310"/>
                    </a:lnTo>
                    <a:lnTo>
                      <a:pt x="439" y="314"/>
                    </a:lnTo>
                    <a:lnTo>
                      <a:pt x="435" y="319"/>
                    </a:lnTo>
                    <a:lnTo>
                      <a:pt x="433" y="325"/>
                    </a:lnTo>
                    <a:lnTo>
                      <a:pt x="430" y="330"/>
                    </a:lnTo>
                    <a:lnTo>
                      <a:pt x="426" y="336"/>
                    </a:lnTo>
                    <a:lnTo>
                      <a:pt x="422" y="342"/>
                    </a:lnTo>
                    <a:lnTo>
                      <a:pt x="421" y="351"/>
                    </a:lnTo>
                    <a:lnTo>
                      <a:pt x="419" y="359"/>
                    </a:lnTo>
                    <a:lnTo>
                      <a:pt x="415" y="367"/>
                    </a:lnTo>
                    <a:lnTo>
                      <a:pt x="413" y="371"/>
                    </a:lnTo>
                    <a:lnTo>
                      <a:pt x="409" y="374"/>
                    </a:lnTo>
                    <a:lnTo>
                      <a:pt x="407" y="378"/>
                    </a:lnTo>
                    <a:lnTo>
                      <a:pt x="406" y="382"/>
                    </a:lnTo>
                    <a:lnTo>
                      <a:pt x="405" y="384"/>
                    </a:lnTo>
                    <a:lnTo>
                      <a:pt x="405" y="389"/>
                    </a:lnTo>
                    <a:lnTo>
                      <a:pt x="382" y="389"/>
                    </a:lnTo>
                    <a:lnTo>
                      <a:pt x="360" y="390"/>
                    </a:lnTo>
                    <a:lnTo>
                      <a:pt x="356" y="391"/>
                    </a:lnTo>
                    <a:lnTo>
                      <a:pt x="353" y="392"/>
                    </a:lnTo>
                    <a:lnTo>
                      <a:pt x="350" y="393"/>
                    </a:lnTo>
                    <a:lnTo>
                      <a:pt x="349" y="393"/>
                    </a:lnTo>
                    <a:lnTo>
                      <a:pt x="347" y="396"/>
                    </a:lnTo>
                    <a:lnTo>
                      <a:pt x="345" y="398"/>
                    </a:lnTo>
                    <a:lnTo>
                      <a:pt x="341" y="400"/>
                    </a:lnTo>
                    <a:lnTo>
                      <a:pt x="336" y="401"/>
                    </a:lnTo>
                    <a:lnTo>
                      <a:pt x="328" y="402"/>
                    </a:lnTo>
                    <a:lnTo>
                      <a:pt x="325" y="404"/>
                    </a:lnTo>
                    <a:lnTo>
                      <a:pt x="324" y="405"/>
                    </a:lnTo>
                    <a:lnTo>
                      <a:pt x="321" y="410"/>
                    </a:lnTo>
                    <a:lnTo>
                      <a:pt x="318" y="414"/>
                    </a:lnTo>
                    <a:lnTo>
                      <a:pt x="315" y="419"/>
                    </a:lnTo>
                    <a:lnTo>
                      <a:pt x="315" y="424"/>
                    </a:lnTo>
                    <a:lnTo>
                      <a:pt x="314" y="427"/>
                    </a:lnTo>
                    <a:lnTo>
                      <a:pt x="313" y="430"/>
                    </a:lnTo>
                    <a:lnTo>
                      <a:pt x="313" y="432"/>
                    </a:lnTo>
                    <a:lnTo>
                      <a:pt x="312" y="434"/>
                    </a:lnTo>
                    <a:lnTo>
                      <a:pt x="311" y="436"/>
                    </a:lnTo>
                    <a:lnTo>
                      <a:pt x="311" y="439"/>
                    </a:lnTo>
                    <a:lnTo>
                      <a:pt x="308" y="452"/>
                    </a:lnTo>
                    <a:lnTo>
                      <a:pt x="303" y="463"/>
                    </a:lnTo>
                    <a:lnTo>
                      <a:pt x="295" y="473"/>
                    </a:lnTo>
                    <a:lnTo>
                      <a:pt x="283" y="481"/>
                    </a:lnTo>
                    <a:lnTo>
                      <a:pt x="281" y="487"/>
                    </a:lnTo>
                    <a:lnTo>
                      <a:pt x="279" y="490"/>
                    </a:lnTo>
                    <a:lnTo>
                      <a:pt x="275" y="494"/>
                    </a:lnTo>
                    <a:lnTo>
                      <a:pt x="270" y="496"/>
                    </a:lnTo>
                    <a:lnTo>
                      <a:pt x="257" y="503"/>
                    </a:lnTo>
                    <a:lnTo>
                      <a:pt x="249" y="506"/>
                    </a:lnTo>
                    <a:lnTo>
                      <a:pt x="241" y="509"/>
                    </a:lnTo>
                    <a:lnTo>
                      <a:pt x="235" y="508"/>
                    </a:lnTo>
                    <a:lnTo>
                      <a:pt x="229" y="508"/>
                    </a:lnTo>
                    <a:lnTo>
                      <a:pt x="224" y="508"/>
                    </a:lnTo>
                    <a:lnTo>
                      <a:pt x="217" y="509"/>
                    </a:lnTo>
                    <a:lnTo>
                      <a:pt x="215" y="510"/>
                    </a:lnTo>
                    <a:lnTo>
                      <a:pt x="212" y="512"/>
                    </a:lnTo>
                    <a:lnTo>
                      <a:pt x="210" y="515"/>
                    </a:lnTo>
                    <a:lnTo>
                      <a:pt x="207" y="516"/>
                    </a:lnTo>
                    <a:lnTo>
                      <a:pt x="196" y="517"/>
                    </a:lnTo>
                    <a:lnTo>
                      <a:pt x="185" y="517"/>
                    </a:lnTo>
                    <a:lnTo>
                      <a:pt x="176" y="525"/>
                    </a:lnTo>
                    <a:lnTo>
                      <a:pt x="171" y="529"/>
                    </a:lnTo>
                    <a:lnTo>
                      <a:pt x="167" y="532"/>
                    </a:lnTo>
                    <a:lnTo>
                      <a:pt x="160" y="531"/>
                    </a:lnTo>
                    <a:lnTo>
                      <a:pt x="155" y="529"/>
                    </a:lnTo>
                    <a:lnTo>
                      <a:pt x="151" y="528"/>
                    </a:lnTo>
                    <a:lnTo>
                      <a:pt x="147" y="526"/>
                    </a:lnTo>
                    <a:lnTo>
                      <a:pt x="141" y="524"/>
                    </a:lnTo>
                    <a:lnTo>
                      <a:pt x="137" y="522"/>
                    </a:lnTo>
                    <a:lnTo>
                      <a:pt x="132" y="520"/>
                    </a:lnTo>
                    <a:lnTo>
                      <a:pt x="125" y="521"/>
                    </a:lnTo>
                    <a:lnTo>
                      <a:pt x="119" y="523"/>
                    </a:lnTo>
                    <a:lnTo>
                      <a:pt x="108" y="526"/>
                    </a:lnTo>
                    <a:lnTo>
                      <a:pt x="97" y="532"/>
                    </a:lnTo>
                    <a:lnTo>
                      <a:pt x="86" y="538"/>
                    </a:lnTo>
                    <a:lnTo>
                      <a:pt x="85" y="542"/>
                    </a:lnTo>
                    <a:lnTo>
                      <a:pt x="84" y="544"/>
                    </a:lnTo>
                    <a:lnTo>
                      <a:pt x="83" y="546"/>
                    </a:lnTo>
                    <a:lnTo>
                      <a:pt x="81" y="546"/>
                    </a:lnTo>
                    <a:lnTo>
                      <a:pt x="78" y="545"/>
                    </a:lnTo>
                    <a:lnTo>
                      <a:pt x="72" y="544"/>
                    </a:lnTo>
                    <a:lnTo>
                      <a:pt x="65" y="543"/>
                    </a:lnTo>
                    <a:lnTo>
                      <a:pt x="60" y="543"/>
                    </a:lnTo>
                    <a:lnTo>
                      <a:pt x="55" y="543"/>
                    </a:lnTo>
                  </a:path>
                </a:pathLst>
              </a:custGeom>
              <a:solidFill>
                <a:schemeClr val="bg1">
                  <a:lumMod val="85000"/>
                </a:schemeClr>
              </a:solidFill>
              <a:ln w="3175">
                <a:solidFill>
                  <a:schemeClr val="bg1"/>
                </a:solidFill>
                <a:round/>
                <a:headEnd/>
                <a:tailEnd/>
              </a:ln>
            </p:spPr>
            <p:txBody>
              <a:bodyPr wrap="none" anchor="ctr"/>
              <a:lstStyle/>
              <a:p>
                <a:pPr>
                  <a:defRPr/>
                </a:pPr>
                <a:endParaRPr lang="ru-RU" sz="2000">
                  <a:solidFill>
                    <a:prstClr val="white"/>
                  </a:solidFill>
                  <a:latin typeface="Calibri"/>
                </a:endParaRPr>
              </a:p>
            </p:txBody>
          </p:sp>
        </p:grpSp>
        <p:grpSp>
          <p:nvGrpSpPr>
            <p:cNvPr id="27" name="Group 100"/>
            <p:cNvGrpSpPr/>
            <p:nvPr/>
          </p:nvGrpSpPr>
          <p:grpSpPr>
            <a:xfrm>
              <a:off x="7353225" y="2419275"/>
              <a:ext cx="841721" cy="1252620"/>
              <a:chOff x="4410000" y="3267000"/>
              <a:chExt cx="841721" cy="1252620"/>
            </a:xfrm>
          </p:grpSpPr>
          <p:sp>
            <p:nvSpPr>
              <p:cNvPr id="37" name="Oval 33"/>
              <p:cNvSpPr/>
              <p:nvPr/>
            </p:nvSpPr>
            <p:spPr bwMode="auto">
              <a:xfrm>
                <a:off x="4410000" y="3267000"/>
                <a:ext cx="324000" cy="324000"/>
              </a:xfrm>
              <a:prstGeom prst="ellipse">
                <a:avLst/>
              </a:prstGeom>
              <a:solidFill>
                <a:schemeClr val="bg1"/>
              </a:solidFill>
              <a:ln w="28575"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40000"/>
                  </a:spcBef>
                  <a:spcAft>
                    <a:spcPct val="0"/>
                  </a:spcAft>
                  <a:buClrTx/>
                  <a:buSzTx/>
                  <a:buFontTx/>
                  <a:buNone/>
                  <a:tabLst/>
                </a:pPr>
                <a:endParaRPr kumimoji="0" lang="uk-UA" sz="600" b="1" i="0" u="none" strike="noStrike" cap="none" normalizeH="0" baseline="0">
                  <a:ln>
                    <a:noFill/>
                  </a:ln>
                  <a:solidFill>
                    <a:schemeClr val="tx1"/>
                  </a:solidFill>
                  <a:effectLst/>
                  <a:latin typeface="Verdana" pitchFamily="34" charset="0"/>
                  <a:ea typeface="Verdana" pitchFamily="34" charset="0"/>
                  <a:cs typeface="Verdana" pitchFamily="34" charset="0"/>
                </a:endParaRPr>
              </a:p>
            </p:txBody>
          </p:sp>
          <p:sp>
            <p:nvSpPr>
              <p:cNvPr id="38" name="TextBox 37"/>
              <p:cNvSpPr txBox="1"/>
              <p:nvPr/>
            </p:nvSpPr>
            <p:spPr bwMode="auto">
              <a:xfrm>
                <a:off x="4428942" y="3360882"/>
                <a:ext cx="822779" cy="179692"/>
              </a:xfrm>
              <a:prstGeom prst="rect">
                <a:avLst/>
              </a:prstGeom>
              <a:noFill/>
            </p:spPr>
            <p:txBody>
              <a:bodyPr wrap="square">
                <a:spAutoFit/>
              </a:bodyPr>
              <a:lstStyle/>
              <a:p>
                <a:pPr>
                  <a:defRPr/>
                </a:pPr>
                <a:r>
                  <a:rPr lang="en-US" sz="1400" dirty="0" smtClean="0">
                    <a:solidFill>
                      <a:schemeClr val="tx2"/>
                    </a:solidFill>
                    <a:latin typeface="Verdana" pitchFamily="34" charset="0"/>
                    <a:ea typeface="Verdana" pitchFamily="34" charset="0"/>
                    <a:cs typeface="Verdana" pitchFamily="34" charset="0"/>
                  </a:rPr>
                  <a:t>2</a:t>
                </a:r>
                <a:r>
                  <a:rPr lang="ru-RU" sz="1400" dirty="0" smtClean="0">
                    <a:solidFill>
                      <a:schemeClr val="tx2"/>
                    </a:solidFill>
                    <a:latin typeface="Verdana" pitchFamily="34" charset="0"/>
                    <a:ea typeface="Verdana" pitchFamily="34" charset="0"/>
                    <a:cs typeface="Verdana" pitchFamily="34" charset="0"/>
                  </a:rPr>
                  <a:t>1</a:t>
                </a:r>
                <a:endParaRPr lang="uk-UA" sz="1400" b="1" dirty="0">
                  <a:solidFill>
                    <a:schemeClr val="tx2"/>
                  </a:solidFill>
                  <a:latin typeface="Verdana" pitchFamily="34" charset="0"/>
                  <a:ea typeface="Verdana" pitchFamily="34" charset="0"/>
                  <a:cs typeface="Verdana" pitchFamily="34" charset="0"/>
                </a:endParaRPr>
              </a:p>
            </p:txBody>
          </p:sp>
          <p:sp>
            <p:nvSpPr>
              <p:cNvPr id="39" name="Oval 67"/>
              <p:cNvSpPr/>
              <p:nvPr/>
            </p:nvSpPr>
            <p:spPr bwMode="auto">
              <a:xfrm>
                <a:off x="4426647" y="4248871"/>
                <a:ext cx="270749" cy="270749"/>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40000"/>
                  </a:spcBef>
                  <a:spcAft>
                    <a:spcPct val="0"/>
                  </a:spcAft>
                  <a:buClrTx/>
                  <a:buSzTx/>
                  <a:buFontTx/>
                  <a:buNone/>
                  <a:tabLst/>
                </a:pPr>
                <a:endParaRPr kumimoji="0" lang="uk-UA" sz="600" b="1" i="0" u="none" strike="noStrike" cap="none" normalizeH="0" baseline="0">
                  <a:ln>
                    <a:noFill/>
                  </a:ln>
                  <a:solidFill>
                    <a:schemeClr val="tx1"/>
                  </a:solidFill>
                  <a:effectLst/>
                  <a:latin typeface="Verdana" pitchFamily="34" charset="0"/>
                  <a:ea typeface="Verdana" pitchFamily="34" charset="0"/>
                  <a:cs typeface="Verdana" pitchFamily="34" charset="0"/>
                </a:endParaRPr>
              </a:p>
            </p:txBody>
          </p:sp>
          <p:sp>
            <p:nvSpPr>
              <p:cNvPr id="40" name="TextBox 39"/>
              <p:cNvSpPr txBox="1"/>
              <p:nvPr/>
            </p:nvSpPr>
            <p:spPr bwMode="auto">
              <a:xfrm>
                <a:off x="4428942" y="4294399"/>
                <a:ext cx="822779" cy="179692"/>
              </a:xfrm>
              <a:prstGeom prst="rect">
                <a:avLst/>
              </a:prstGeom>
              <a:noFill/>
            </p:spPr>
            <p:txBody>
              <a:bodyPr wrap="square">
                <a:spAutoFit/>
              </a:bodyPr>
              <a:lstStyle/>
              <a:p>
                <a:pPr>
                  <a:defRPr/>
                </a:pPr>
                <a:r>
                  <a:rPr lang="en-US" sz="1400" b="0" dirty="0">
                    <a:ln w="0"/>
                    <a:effectLst>
                      <a:outerShdw blurRad="38100" dist="19050" dir="2700000" algn="tl" rotWithShape="0">
                        <a:schemeClr val="dk1">
                          <a:alpha val="40000"/>
                        </a:schemeClr>
                      </a:outerShdw>
                    </a:effectLst>
                    <a:latin typeface="Verdana" pitchFamily="34" charset="0"/>
                    <a:ea typeface="Verdana" pitchFamily="34" charset="0"/>
                    <a:cs typeface="Verdana" pitchFamily="34" charset="0"/>
                  </a:rPr>
                  <a:t>28</a:t>
                </a:r>
                <a:endParaRPr lang="uk-UA" sz="1400" dirty="0">
                  <a:ln w="22225">
                    <a:solidFill>
                      <a:schemeClr val="accent2"/>
                    </a:solidFill>
                    <a:prstDash val="solid"/>
                  </a:ln>
                  <a:solidFill>
                    <a:schemeClr val="accent2">
                      <a:lumMod val="40000"/>
                      <a:lumOff val="60000"/>
                    </a:schemeClr>
                  </a:solidFill>
                  <a:latin typeface="Verdana" pitchFamily="34" charset="0"/>
                  <a:ea typeface="Verdana" pitchFamily="34" charset="0"/>
                  <a:cs typeface="Verdana" pitchFamily="34" charset="0"/>
                </a:endParaRPr>
              </a:p>
            </p:txBody>
          </p:sp>
        </p:grpSp>
        <p:grpSp>
          <p:nvGrpSpPr>
            <p:cNvPr id="28" name="Group 111"/>
            <p:cNvGrpSpPr/>
            <p:nvPr/>
          </p:nvGrpSpPr>
          <p:grpSpPr>
            <a:xfrm>
              <a:off x="4797447" y="2889687"/>
              <a:ext cx="2030639" cy="1390608"/>
              <a:chOff x="4302147" y="3321278"/>
              <a:chExt cx="2030639" cy="1390608"/>
            </a:xfrm>
          </p:grpSpPr>
          <p:sp>
            <p:nvSpPr>
              <p:cNvPr id="35" name="Oval 31"/>
              <p:cNvSpPr/>
              <p:nvPr/>
            </p:nvSpPr>
            <p:spPr bwMode="auto">
              <a:xfrm>
                <a:off x="6116786" y="4495886"/>
                <a:ext cx="216000" cy="216000"/>
              </a:xfrm>
              <a:prstGeom prst="ellipse">
                <a:avLst/>
              </a:prstGeom>
              <a:solidFill>
                <a:schemeClr val="bg1"/>
              </a:solidFill>
              <a:ln w="28575"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40000"/>
                  </a:spcBef>
                  <a:spcAft>
                    <a:spcPct val="0"/>
                  </a:spcAft>
                  <a:buClrTx/>
                  <a:buSzTx/>
                  <a:buFontTx/>
                  <a:buNone/>
                  <a:tabLst/>
                </a:pPr>
                <a:endParaRPr kumimoji="0" lang="uk-UA" sz="600" b="1" i="0" u="none" strike="noStrike" cap="none" normalizeH="0" baseline="0">
                  <a:ln>
                    <a:noFill/>
                  </a:ln>
                  <a:solidFill>
                    <a:schemeClr val="tx1"/>
                  </a:solidFill>
                  <a:effectLst/>
                  <a:latin typeface="Arial" pitchFamily="34" charset="0"/>
                </a:endParaRPr>
              </a:p>
            </p:txBody>
          </p:sp>
          <p:sp>
            <p:nvSpPr>
              <p:cNvPr id="36" name="TextBox 35"/>
              <p:cNvSpPr txBox="1"/>
              <p:nvPr/>
            </p:nvSpPr>
            <p:spPr bwMode="auto">
              <a:xfrm>
                <a:off x="4302147" y="3321278"/>
                <a:ext cx="947943" cy="107815"/>
              </a:xfrm>
              <a:prstGeom prst="rect">
                <a:avLst/>
              </a:prstGeom>
              <a:noFill/>
            </p:spPr>
            <p:txBody>
              <a:bodyPr wrap="square">
                <a:spAutoFit/>
              </a:bodyPr>
              <a:lstStyle/>
              <a:p>
                <a:pPr>
                  <a:defRPr/>
                </a:pPr>
                <a:r>
                  <a:rPr lang="en-US" sz="600" b="0" dirty="0">
                    <a:solidFill>
                      <a:schemeClr val="bg1">
                        <a:lumMod val="50000"/>
                      </a:schemeClr>
                    </a:solidFill>
                    <a:latin typeface="Arial Narrow" pitchFamily="34" charset="0"/>
                  </a:rPr>
                  <a:t> </a:t>
                </a:r>
                <a:endParaRPr lang="uk-UA" sz="600" b="0" dirty="0">
                  <a:solidFill>
                    <a:schemeClr val="bg1">
                      <a:lumMod val="50000"/>
                    </a:schemeClr>
                  </a:solidFill>
                  <a:latin typeface="Arial Narrow" pitchFamily="34" charset="0"/>
                </a:endParaRPr>
              </a:p>
            </p:txBody>
          </p:sp>
        </p:grpSp>
        <p:sp>
          <p:nvSpPr>
            <p:cNvPr id="34" name="TextBox 33"/>
            <p:cNvSpPr txBox="1"/>
            <p:nvPr/>
          </p:nvSpPr>
          <p:spPr bwMode="auto">
            <a:xfrm>
              <a:off x="5823680" y="2197664"/>
              <a:ext cx="822779" cy="107815"/>
            </a:xfrm>
            <a:prstGeom prst="rect">
              <a:avLst/>
            </a:prstGeom>
            <a:noFill/>
          </p:spPr>
          <p:txBody>
            <a:bodyPr wrap="square">
              <a:spAutoFit/>
            </a:bodyPr>
            <a:lstStyle/>
            <a:p>
              <a:pPr>
                <a:defRPr/>
              </a:pPr>
              <a:endParaRPr lang="uk-UA" sz="600" b="1" dirty="0">
                <a:solidFill>
                  <a:schemeClr val="tx2"/>
                </a:solidFill>
                <a:latin typeface="Verdana" pitchFamily="34" charset="0"/>
                <a:ea typeface="Verdana" pitchFamily="34" charset="0"/>
                <a:cs typeface="Verdana" pitchFamily="34" charset="0"/>
              </a:endParaRPr>
            </a:p>
          </p:txBody>
        </p:sp>
      </p:grpSp>
      <p:sp>
        <p:nvSpPr>
          <p:cNvPr id="15363" name="Title 1"/>
          <p:cNvSpPr>
            <a:spLocks noGrp="1"/>
          </p:cNvSpPr>
          <p:nvPr>
            <p:ph type="title"/>
          </p:nvPr>
        </p:nvSpPr>
        <p:spPr>
          <a:prstGeom prst="rect">
            <a:avLst/>
          </a:prstGeom>
          <a:noFill/>
          <a:ln>
            <a:noFill/>
          </a:ln>
        </p:spPr>
        <p:txBody>
          <a:bodyPr vert="horz" wrap="square" lIns="0" tIns="45720" rIns="91440" bIns="45720" numCol="1" anchor="t" anchorCtr="0" compatLnSpc="1">
            <a:prstTxWarp prst="textNoShape">
              <a:avLst/>
            </a:prstTxWarp>
            <a:spAutoFit/>
          </a:bodyPr>
          <a:lstStyle/>
          <a:p>
            <a:r>
              <a:rPr lang="en-US" dirty="0">
                <a:solidFill>
                  <a:srgbClr val="008124"/>
                </a:solidFill>
                <a:latin typeface="Tahoma" panose="020B0604030504040204" pitchFamily="34" charset="0"/>
                <a:ea typeface="Tahoma" panose="020B0604030504040204" pitchFamily="34" charset="0"/>
                <a:cs typeface="Tahoma" panose="020B0604030504040204" pitchFamily="34" charset="0"/>
              </a:rPr>
              <a:t>KSG Agro:</a:t>
            </a:r>
            <a:r>
              <a:rPr lang="en-US" dirty="0">
                <a:latin typeface="Tahoma" panose="020B0604030504040204" pitchFamily="34" charset="0"/>
                <a:ea typeface="Tahoma" panose="020B0604030504040204" pitchFamily="34" charset="0"/>
                <a:cs typeface="Tahoma" panose="020B0604030504040204" pitchFamily="34" charset="0"/>
              </a:rPr>
              <a:t> Land bank</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69" name="Rectangle 43"/>
          <p:cNvSpPr>
            <a:spLocks noChangeArrowheads="1"/>
          </p:cNvSpPr>
          <p:nvPr/>
        </p:nvSpPr>
        <p:spPr bwMode="auto">
          <a:xfrm>
            <a:off x="5371381" y="6053647"/>
            <a:ext cx="12654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p>
            <a:pPr eaLnBrk="0" hangingPunct="0">
              <a:spcBef>
                <a:spcPct val="40000"/>
              </a:spcBef>
            </a:pPr>
            <a:r>
              <a:rPr lang="en-US" sz="800" dirty="0">
                <a:solidFill>
                  <a:schemeClr val="tx2"/>
                </a:solidFill>
                <a:ea typeface="Verdana" pitchFamily="34" charset="0"/>
                <a:cs typeface="Verdana" pitchFamily="34" charset="0"/>
              </a:rPr>
              <a:t>Land bank controlled by </a:t>
            </a:r>
            <a:r>
              <a:rPr lang="en-GB" sz="800" b="0">
                <a:solidFill>
                  <a:schemeClr val="tx2"/>
                </a:solidFill>
                <a:latin typeface="Verdana" pitchFamily="34" charset="0"/>
                <a:ea typeface="Verdana" pitchFamily="34" charset="0"/>
                <a:cs typeface="Verdana" pitchFamily="34" charset="0"/>
              </a:rPr>
              <a:t>KSG Agro, </a:t>
            </a:r>
            <a:r>
              <a:rPr lang="en-GB" sz="800" b="0" dirty="0">
                <a:solidFill>
                  <a:schemeClr val="tx2"/>
                </a:solidFill>
                <a:latin typeface="Verdana" pitchFamily="34" charset="0"/>
                <a:ea typeface="Verdana" pitchFamily="34" charset="0"/>
                <a:cs typeface="Verdana" pitchFamily="34" charset="0"/>
              </a:rPr>
              <a:t>thousand ha</a:t>
            </a:r>
          </a:p>
        </p:txBody>
      </p:sp>
      <p:sp>
        <p:nvSpPr>
          <p:cNvPr id="70" name="TextBox 69"/>
          <p:cNvSpPr txBox="1"/>
          <p:nvPr/>
        </p:nvSpPr>
        <p:spPr>
          <a:xfrm>
            <a:off x="4908801" y="5981320"/>
            <a:ext cx="491034" cy="307777"/>
          </a:xfrm>
          <a:prstGeom prst="rect">
            <a:avLst/>
          </a:prstGeom>
          <a:noFill/>
        </p:spPr>
        <p:txBody>
          <a:bodyPr wrap="square" rtlCol="0">
            <a:spAutoFit/>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2</a:t>
            </a:r>
            <a:r>
              <a:rPr lang="ru-RU" sz="1400" dirty="0" smtClean="0">
                <a:latin typeface="Verdana" panose="020B0604030504040204" pitchFamily="34" charset="0"/>
                <a:ea typeface="Verdana" panose="020B0604030504040204" pitchFamily="34" charset="0"/>
                <a:cs typeface="Verdana" panose="020B0604030504040204" pitchFamily="34" charset="0"/>
              </a:rPr>
              <a:t>1</a:t>
            </a:r>
            <a:endParaRPr lang="ru-RU" sz="1400" dirty="0">
              <a:latin typeface="Verdana" panose="020B0604030504040204" pitchFamily="34" charset="0"/>
              <a:ea typeface="Verdana" panose="020B0604030504040204" pitchFamily="34" charset="0"/>
              <a:cs typeface="Verdana" panose="020B0604030504040204" pitchFamily="34" charset="0"/>
            </a:endParaRPr>
          </a:p>
        </p:txBody>
      </p:sp>
      <p:pic>
        <p:nvPicPr>
          <p:cNvPr id="71" name="Picture 2" descr="שדה צעיר"/>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0" b="-270"/>
          <a:stretch/>
        </p:blipFill>
        <p:spPr bwMode="auto">
          <a:xfrm>
            <a:off x="6964858" y="5406684"/>
            <a:ext cx="192375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Рисунок 71"/>
          <p:cNvPicPr>
            <a:picLocks noChangeAspect="1"/>
          </p:cNvPicPr>
          <p:nvPr/>
        </p:nvPicPr>
        <p:blipFill rotWithShape="1">
          <a:blip r:embed="rId4" cstate="print">
            <a:extLst>
              <a:ext uri="{28A0092B-C50C-407E-A947-70E740481C1C}">
                <a14:useLocalDpi xmlns:a14="http://schemas.microsoft.com/office/drawing/2010/main" val="0"/>
              </a:ext>
            </a:extLst>
          </a:blip>
          <a:srcRect t="-16164" b="23092"/>
          <a:stretch/>
        </p:blipFill>
        <p:spPr>
          <a:xfrm>
            <a:off x="7183096" y="724639"/>
            <a:ext cx="1547172" cy="1080000"/>
          </a:xfrm>
          <a:prstGeom prst="rect">
            <a:avLst/>
          </a:prstGeom>
        </p:spPr>
      </p:pic>
    </p:spTree>
    <p:extLst>
      <p:ext uri="{BB962C8B-B14F-4D97-AF65-F5344CB8AC3E}">
        <p14:creationId xmlns:p14="http://schemas.microsoft.com/office/powerpoint/2010/main" val="4208741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a:prstGeom prst="rect">
            <a:avLst/>
          </a:prstGeom>
          <a:noFill/>
          <a:ln>
            <a:noFill/>
          </a:ln>
        </p:spPr>
        <p:txBody>
          <a:bodyPr vert="horz" wrap="square" lIns="0" tIns="45720" rIns="91440" bIns="45720" numCol="1" anchor="t" anchorCtr="0" compatLnSpc="1">
            <a:prstTxWarp prst="textNoShape">
              <a:avLst/>
            </a:prstTxWarp>
            <a:spAutoFit/>
          </a:bodyPr>
          <a:lstStyle/>
          <a:p>
            <a:r>
              <a:rPr lang="en-US" dirty="0">
                <a:latin typeface="Tahoma" panose="020B0604030504040204" pitchFamily="34" charset="0"/>
                <a:ea typeface="Tahoma" panose="020B0604030504040204" pitchFamily="34" charset="0"/>
                <a:cs typeface="Tahoma" panose="020B0604030504040204" pitchFamily="34" charset="0"/>
              </a:rPr>
              <a:t>Farming: Crop production &amp; sales</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7"/>
          <p:cNvSpPr>
            <a:spLocks noChangeArrowheads="1"/>
          </p:cNvSpPr>
          <p:nvPr/>
        </p:nvSpPr>
        <p:spPr bwMode="auto">
          <a:xfrm>
            <a:off x="1278596" y="704731"/>
            <a:ext cx="2682336" cy="282193"/>
          </a:xfrm>
          <a:prstGeom prst="rect">
            <a:avLst/>
          </a:prstGeom>
          <a:noFill/>
          <a:ln>
            <a:noFill/>
          </a:ln>
        </p:spPr>
        <p:txBody>
          <a:bodyPr wrap="none" lIns="0" tIns="0" rIns="0" bIns="0" anchor="ctr"/>
          <a:lstStyle/>
          <a:p>
            <a:pPr marL="176213" indent="-176213" eaLnBrk="0" hangingPunct="0">
              <a:lnSpc>
                <a:spcPct val="114000"/>
              </a:lnSpc>
              <a:spcBef>
                <a:spcPts val="600"/>
              </a:spcBef>
              <a:buClr>
                <a:srgbClr val="059946"/>
              </a:buClr>
              <a:buSzPct val="120000"/>
            </a:pPr>
            <a:r>
              <a:rPr lang="en-US" sz="1200">
                <a:solidFill>
                  <a:schemeClr val="bg2">
                    <a:lumMod val="50000"/>
                  </a:schemeClr>
                </a:solidFill>
                <a:latin typeface="Verdana" pitchFamily="34" charset="0"/>
                <a:ea typeface="Verdana" pitchFamily="34" charset="0"/>
                <a:cs typeface="Verdana" pitchFamily="34" charset="0"/>
              </a:rPr>
              <a:t>Crop rotation, </a:t>
            </a:r>
            <a:r>
              <a:rPr lang="en-US" sz="1200" dirty="0">
                <a:solidFill>
                  <a:schemeClr val="bg2">
                    <a:lumMod val="50000"/>
                  </a:schemeClr>
                </a:solidFill>
                <a:latin typeface="Verdana" pitchFamily="34" charset="0"/>
                <a:ea typeface="Verdana" pitchFamily="34" charset="0"/>
                <a:cs typeface="Verdana" pitchFamily="34" charset="0"/>
              </a:rPr>
              <a:t>ths hectares </a:t>
            </a:r>
          </a:p>
        </p:txBody>
      </p:sp>
      <p:sp>
        <p:nvSpPr>
          <p:cNvPr id="20" name="TextBox 19"/>
          <p:cNvSpPr txBox="1"/>
          <p:nvPr/>
        </p:nvSpPr>
        <p:spPr>
          <a:xfrm>
            <a:off x="5026425" y="6182532"/>
            <a:ext cx="184731" cy="215444"/>
          </a:xfrm>
          <a:prstGeom prst="rect">
            <a:avLst/>
          </a:prstGeom>
          <a:noFill/>
        </p:spPr>
        <p:txBody>
          <a:bodyPr wrap="none">
            <a:spAutoFit/>
          </a:bodyPr>
          <a:lstStyle/>
          <a:p>
            <a:pPr fontAlgn="auto">
              <a:spcBef>
                <a:spcPts val="0"/>
              </a:spcBef>
              <a:spcAft>
                <a:spcPts val="0"/>
              </a:spcAft>
              <a:defRPr/>
            </a:pPr>
            <a:endParaRPr lang="en-US" b="0" i="1" dirty="0">
              <a:solidFill>
                <a:schemeClr val="bg1">
                  <a:lumMod val="50000"/>
                </a:schemeClr>
              </a:solidFill>
              <a:latin typeface="Verdana" pitchFamily="34" charset="0"/>
              <a:ea typeface="Verdana" pitchFamily="34" charset="0"/>
              <a:cs typeface="Verdana" pitchFamily="34" charset="0"/>
            </a:endParaRPr>
          </a:p>
        </p:txBody>
      </p:sp>
      <p:sp>
        <p:nvSpPr>
          <p:cNvPr id="23" name="Rectangle 17"/>
          <p:cNvSpPr>
            <a:spLocks noChangeArrowheads="1"/>
          </p:cNvSpPr>
          <p:nvPr/>
        </p:nvSpPr>
        <p:spPr bwMode="auto">
          <a:xfrm>
            <a:off x="5326362" y="704731"/>
            <a:ext cx="2834072" cy="282193"/>
          </a:xfrm>
          <a:prstGeom prst="rect">
            <a:avLst/>
          </a:prstGeom>
          <a:noFill/>
          <a:ln>
            <a:noFill/>
          </a:ln>
        </p:spPr>
        <p:txBody>
          <a:bodyPr wrap="none" lIns="0" tIns="0" rIns="0" bIns="0" anchor="ctr"/>
          <a:lstStyle/>
          <a:p>
            <a:pPr marL="176213" indent="-176213" eaLnBrk="0" hangingPunct="0">
              <a:lnSpc>
                <a:spcPct val="114000"/>
              </a:lnSpc>
              <a:spcBef>
                <a:spcPts val="600"/>
              </a:spcBef>
              <a:buClr>
                <a:srgbClr val="059946"/>
              </a:buClr>
              <a:buSzPct val="120000"/>
            </a:pPr>
            <a:r>
              <a:rPr lang="en-US" sz="1200">
                <a:solidFill>
                  <a:schemeClr val="bg2">
                    <a:lumMod val="50000"/>
                  </a:schemeClr>
                </a:solidFill>
                <a:latin typeface="Verdana" pitchFamily="34" charset="0"/>
                <a:ea typeface="Verdana" pitchFamily="34" charset="0"/>
                <a:cs typeface="Verdana" pitchFamily="34" charset="0"/>
              </a:rPr>
              <a:t>Crops production, </a:t>
            </a:r>
            <a:r>
              <a:rPr lang="en-US" sz="1200" dirty="0" err="1">
                <a:solidFill>
                  <a:schemeClr val="bg2">
                    <a:lumMod val="50000"/>
                  </a:schemeClr>
                </a:solidFill>
                <a:latin typeface="Verdana" pitchFamily="34" charset="0"/>
                <a:ea typeface="Verdana" pitchFamily="34" charset="0"/>
                <a:cs typeface="Verdana" pitchFamily="34" charset="0"/>
              </a:rPr>
              <a:t>ths</a:t>
            </a:r>
            <a:r>
              <a:rPr lang="en-US" sz="1200" dirty="0">
                <a:solidFill>
                  <a:schemeClr val="bg2">
                    <a:lumMod val="50000"/>
                  </a:schemeClr>
                </a:solidFill>
                <a:latin typeface="Verdana" pitchFamily="34" charset="0"/>
                <a:ea typeface="Verdana" pitchFamily="34" charset="0"/>
                <a:cs typeface="Verdana" pitchFamily="34" charset="0"/>
              </a:rPr>
              <a:t> tons</a:t>
            </a:r>
          </a:p>
        </p:txBody>
      </p:sp>
      <p:sp>
        <p:nvSpPr>
          <p:cNvPr id="27" name="Rectangle 17"/>
          <p:cNvSpPr>
            <a:spLocks noChangeArrowheads="1"/>
          </p:cNvSpPr>
          <p:nvPr/>
        </p:nvSpPr>
        <p:spPr bwMode="auto">
          <a:xfrm>
            <a:off x="1337123" y="3113037"/>
            <a:ext cx="2834072" cy="282193"/>
          </a:xfrm>
          <a:prstGeom prst="rect">
            <a:avLst/>
          </a:prstGeom>
          <a:noFill/>
          <a:ln>
            <a:noFill/>
          </a:ln>
        </p:spPr>
        <p:txBody>
          <a:bodyPr wrap="none" lIns="0" tIns="0" rIns="0" bIns="0" anchor="ctr"/>
          <a:lstStyle/>
          <a:p>
            <a:pPr marL="176213" indent="-176213" eaLnBrk="0" hangingPunct="0">
              <a:lnSpc>
                <a:spcPct val="114000"/>
              </a:lnSpc>
              <a:spcBef>
                <a:spcPts val="600"/>
              </a:spcBef>
              <a:buClr>
                <a:srgbClr val="059946"/>
              </a:buClr>
              <a:buSzPct val="120000"/>
            </a:pPr>
            <a:r>
              <a:rPr lang="en-US" sz="1200" dirty="0">
                <a:solidFill>
                  <a:schemeClr val="bg2">
                    <a:lumMod val="50000"/>
                  </a:schemeClr>
                </a:solidFill>
                <a:latin typeface="Verdana" pitchFamily="34" charset="0"/>
                <a:ea typeface="Verdana" pitchFamily="34" charset="0"/>
                <a:cs typeface="Verdana" pitchFamily="34" charset="0"/>
              </a:rPr>
              <a:t>Main Crops sales</a:t>
            </a:r>
          </a:p>
        </p:txBody>
      </p:sp>
      <p:sp>
        <p:nvSpPr>
          <p:cNvPr id="29" name="Rectangle 17"/>
          <p:cNvSpPr>
            <a:spLocks noChangeArrowheads="1"/>
          </p:cNvSpPr>
          <p:nvPr/>
        </p:nvSpPr>
        <p:spPr bwMode="auto">
          <a:xfrm>
            <a:off x="5849727" y="3113037"/>
            <a:ext cx="2834072" cy="282193"/>
          </a:xfrm>
          <a:prstGeom prst="rect">
            <a:avLst/>
          </a:prstGeom>
          <a:noFill/>
          <a:ln>
            <a:noFill/>
          </a:ln>
        </p:spPr>
        <p:txBody>
          <a:bodyPr wrap="none" lIns="0" tIns="0" rIns="0" bIns="0" anchor="ctr"/>
          <a:lstStyle/>
          <a:p>
            <a:pPr marL="176213" indent="-176213" eaLnBrk="0" hangingPunct="0">
              <a:lnSpc>
                <a:spcPct val="114000"/>
              </a:lnSpc>
              <a:spcBef>
                <a:spcPts val="600"/>
              </a:spcBef>
              <a:buClr>
                <a:srgbClr val="059946"/>
              </a:buClr>
              <a:buSzPct val="120000"/>
            </a:pPr>
            <a:endParaRPr lang="en-US" sz="1200" dirty="0">
              <a:solidFill>
                <a:schemeClr val="bg2">
                  <a:lumMod val="50000"/>
                </a:schemeClr>
              </a:solidFill>
              <a:latin typeface="Verdana" pitchFamily="34" charset="0"/>
              <a:ea typeface="Verdana" pitchFamily="34" charset="0"/>
              <a:cs typeface="Verdana"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923495992"/>
              </p:ext>
            </p:extLst>
          </p:nvPr>
        </p:nvGraphicFramePr>
        <p:xfrm>
          <a:off x="4849090" y="1033412"/>
          <a:ext cx="4073235" cy="2057400"/>
        </p:xfrm>
        <a:graphic>
          <a:graphicData uri="http://schemas.openxmlformats.org/drawingml/2006/table">
            <a:tbl>
              <a:tblPr>
                <a:tableStyleId>{5C22544A-7EE6-4342-B048-85BDC9FD1C3A}</a:tableStyleId>
              </a:tblPr>
              <a:tblGrid>
                <a:gridCol w="2111199">
                  <a:extLst>
                    <a:ext uri="{9D8B030D-6E8A-4147-A177-3AD203B41FA5}">
                      <a16:colId xmlns:a16="http://schemas.microsoft.com/office/drawing/2014/main" val="3842872739"/>
                    </a:ext>
                  </a:extLst>
                </a:gridCol>
                <a:gridCol w="654012">
                  <a:extLst>
                    <a:ext uri="{9D8B030D-6E8A-4147-A177-3AD203B41FA5}">
                      <a16:colId xmlns:a16="http://schemas.microsoft.com/office/drawing/2014/main" val="2593204527"/>
                    </a:ext>
                  </a:extLst>
                </a:gridCol>
                <a:gridCol w="654012">
                  <a:extLst>
                    <a:ext uri="{9D8B030D-6E8A-4147-A177-3AD203B41FA5}">
                      <a16:colId xmlns:a16="http://schemas.microsoft.com/office/drawing/2014/main" val="3199605816"/>
                    </a:ext>
                  </a:extLst>
                </a:gridCol>
                <a:gridCol w="654012">
                  <a:extLst>
                    <a:ext uri="{9D8B030D-6E8A-4147-A177-3AD203B41FA5}">
                      <a16:colId xmlns:a16="http://schemas.microsoft.com/office/drawing/2014/main" val="1088387614"/>
                    </a:ext>
                  </a:extLst>
                </a:gridCol>
              </a:tblGrid>
              <a:tr h="257175">
                <a:tc>
                  <a:txBody>
                    <a:bodyPr/>
                    <a:lstStyle/>
                    <a:p>
                      <a:pPr>
                        <a:lnSpc>
                          <a:spcPct val="107000"/>
                        </a:lnSpc>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ru-RU" sz="1100">
                          <a:effectLst/>
                        </a:rPr>
                        <a:t>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US" sz="1100">
                          <a:effectLst/>
                        </a:rPr>
                        <a:t>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185153092"/>
                  </a:ext>
                </a:extLst>
              </a:tr>
              <a:tr h="257175">
                <a:tc>
                  <a:txBody>
                    <a:bodyPr/>
                    <a:lstStyle/>
                    <a:p>
                      <a:pPr>
                        <a:lnSpc>
                          <a:spcPct val="107000"/>
                        </a:lnSpc>
                        <a:spcAft>
                          <a:spcPts val="800"/>
                        </a:spcAft>
                      </a:pPr>
                      <a:r>
                        <a:rPr lang="en-US" sz="1100">
                          <a:effectLst/>
                        </a:rPr>
                        <a:t>Sunflower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ru-RU" sz="1100">
                          <a:effectLst/>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US" sz="1100">
                          <a:effectLst/>
                        </a:rPr>
                        <a:t>23.5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18.4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210671312"/>
                  </a:ext>
                </a:extLst>
              </a:tr>
              <a:tr h="257175">
                <a:tc>
                  <a:txBody>
                    <a:bodyPr/>
                    <a:lstStyle/>
                    <a:p>
                      <a:pPr>
                        <a:lnSpc>
                          <a:spcPct val="107000"/>
                        </a:lnSpc>
                        <a:spcAft>
                          <a:spcPts val="800"/>
                        </a:spcAft>
                      </a:pPr>
                      <a:r>
                        <a:rPr lang="en-US" sz="1100">
                          <a:effectLst/>
                        </a:rPr>
                        <a:t>Wheat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ru-RU" sz="11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US" sz="1100">
                          <a:effectLst/>
                        </a:rPr>
                        <a:t>18.8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19.7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50747912"/>
                  </a:ext>
                </a:extLst>
              </a:tr>
              <a:tr h="257175">
                <a:tc>
                  <a:txBody>
                    <a:bodyPr/>
                    <a:lstStyle/>
                    <a:p>
                      <a:pPr>
                        <a:lnSpc>
                          <a:spcPct val="107000"/>
                        </a:lnSpc>
                        <a:spcAft>
                          <a:spcPts val="800"/>
                        </a:spcAft>
                      </a:pPr>
                      <a:r>
                        <a:rPr lang="en-US" sz="1100">
                          <a:effectLst/>
                        </a:rPr>
                        <a:t>Rapeseed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ru-RU" sz="11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US" sz="1100">
                          <a:effectLst/>
                        </a:rPr>
                        <a:t>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30260544"/>
                  </a:ext>
                </a:extLst>
              </a:tr>
              <a:tr h="257175">
                <a:tc>
                  <a:txBody>
                    <a:bodyPr/>
                    <a:lstStyle/>
                    <a:p>
                      <a:pPr>
                        <a:lnSpc>
                          <a:spcPct val="107000"/>
                        </a:lnSpc>
                        <a:spcAft>
                          <a:spcPts val="800"/>
                        </a:spcAft>
                      </a:pPr>
                      <a:r>
                        <a:rPr lang="en-US" sz="1100">
                          <a:effectLst/>
                        </a:rPr>
                        <a:t>Barley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ru-RU"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US" sz="1100">
                          <a:effectLst/>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179082801"/>
                  </a:ext>
                </a:extLst>
              </a:tr>
              <a:tr h="257175">
                <a:tc>
                  <a:txBody>
                    <a:bodyPr/>
                    <a:lstStyle/>
                    <a:p>
                      <a:pPr>
                        <a:lnSpc>
                          <a:spcPct val="107000"/>
                        </a:lnSpc>
                        <a:spcAft>
                          <a:spcPts val="800"/>
                        </a:spcAft>
                      </a:pPr>
                      <a:r>
                        <a:rPr lang="en-US" sz="1100">
                          <a:effectLst/>
                        </a:rPr>
                        <a:t>Corn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ru-RU" sz="1100">
                          <a:effectLst/>
                        </a:rPr>
                        <a:t>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US"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835186786"/>
                  </a:ext>
                </a:extLst>
              </a:tr>
              <a:tr h="257175">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85663251"/>
                  </a:ext>
                </a:extLst>
              </a:tr>
              <a:tr h="257175">
                <a:tc>
                  <a:txBody>
                    <a:bodyPr/>
                    <a:lstStyle/>
                    <a:p>
                      <a:pPr>
                        <a:lnSpc>
                          <a:spcPct val="107000"/>
                        </a:lnSpc>
                        <a:spcAft>
                          <a:spcPts val="800"/>
                        </a:spcAft>
                      </a:pPr>
                      <a:r>
                        <a:rPr lang="en-US" sz="11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ru-RU" sz="1100">
                          <a:effectLst/>
                        </a:rPr>
                        <a:t>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US" sz="1100">
                          <a:effectLst/>
                        </a:rPr>
                        <a:t>52.2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dirty="0">
                          <a:effectLst/>
                        </a:rPr>
                        <a:t>45.7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712561309"/>
                  </a:ext>
                </a:extLst>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1305345049"/>
              </p:ext>
            </p:extLst>
          </p:nvPr>
        </p:nvGraphicFramePr>
        <p:xfrm>
          <a:off x="911138" y="3739420"/>
          <a:ext cx="4827905" cy="2314575"/>
        </p:xfrm>
        <a:graphic>
          <a:graphicData uri="http://schemas.openxmlformats.org/drawingml/2006/table">
            <a:tbl>
              <a:tblPr>
                <a:tableStyleId>{5C22544A-7EE6-4342-B048-85BDC9FD1C3A}</a:tableStyleId>
              </a:tblPr>
              <a:tblGrid>
                <a:gridCol w="2178685">
                  <a:extLst>
                    <a:ext uri="{9D8B030D-6E8A-4147-A177-3AD203B41FA5}">
                      <a16:colId xmlns:a16="http://schemas.microsoft.com/office/drawing/2014/main" val="2456219762"/>
                    </a:ext>
                  </a:extLst>
                </a:gridCol>
                <a:gridCol w="662305">
                  <a:extLst>
                    <a:ext uri="{9D8B030D-6E8A-4147-A177-3AD203B41FA5}">
                      <a16:colId xmlns:a16="http://schemas.microsoft.com/office/drawing/2014/main" val="3240770304"/>
                    </a:ext>
                  </a:extLst>
                </a:gridCol>
                <a:gridCol w="662305">
                  <a:extLst>
                    <a:ext uri="{9D8B030D-6E8A-4147-A177-3AD203B41FA5}">
                      <a16:colId xmlns:a16="http://schemas.microsoft.com/office/drawing/2014/main" val="36234115"/>
                    </a:ext>
                  </a:extLst>
                </a:gridCol>
                <a:gridCol w="662305">
                  <a:extLst>
                    <a:ext uri="{9D8B030D-6E8A-4147-A177-3AD203B41FA5}">
                      <a16:colId xmlns:a16="http://schemas.microsoft.com/office/drawing/2014/main" val="1768177164"/>
                    </a:ext>
                  </a:extLst>
                </a:gridCol>
                <a:gridCol w="662305">
                  <a:extLst>
                    <a:ext uri="{9D8B030D-6E8A-4147-A177-3AD203B41FA5}">
                      <a16:colId xmlns:a16="http://schemas.microsoft.com/office/drawing/2014/main" val="2688615550"/>
                    </a:ext>
                  </a:extLst>
                </a:gridCol>
              </a:tblGrid>
              <a:tr h="257175">
                <a:tc>
                  <a:txBody>
                    <a:bodyPr/>
                    <a:lstStyle/>
                    <a:p>
                      <a:pPr>
                        <a:lnSpc>
                          <a:spcPct val="107000"/>
                        </a:lnSpc>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ru-RU" sz="1100">
                          <a:effectLst/>
                        </a:rPr>
                        <a:t>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US" sz="1100">
                          <a:effectLst/>
                        </a:rPr>
                        <a:t>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          %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691070071"/>
                  </a:ext>
                </a:extLst>
              </a:tr>
              <a:tr h="257175">
                <a:tc>
                  <a:txBody>
                    <a:bodyPr/>
                    <a:lstStyle/>
                    <a:p>
                      <a:pPr>
                        <a:lnSpc>
                          <a:spcPct val="107000"/>
                        </a:lnSpc>
                        <a:spcAft>
                          <a:spcPts val="800"/>
                        </a:spcAft>
                      </a:pPr>
                      <a:r>
                        <a:rPr lang="en-US" sz="1100">
                          <a:effectLst/>
                        </a:rPr>
                        <a:t>Sunflower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755655435"/>
                  </a:ext>
                </a:extLst>
              </a:tr>
              <a:tr h="257175">
                <a:tc>
                  <a:txBody>
                    <a:bodyPr/>
                    <a:lstStyle/>
                    <a:p>
                      <a:pPr>
                        <a:lnSpc>
                          <a:spcPct val="107000"/>
                        </a:lnSpc>
                        <a:spcAft>
                          <a:spcPts val="800"/>
                        </a:spcAft>
                      </a:pPr>
                      <a:r>
                        <a:rPr lang="en-US" sz="1100">
                          <a:effectLst/>
                        </a:rPr>
                        <a:t>Sales, USD mln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ru-RU" sz="1100">
                          <a:effectLst/>
                        </a:rPr>
                        <a: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US" sz="1100">
                          <a:effectLst/>
                        </a:rPr>
                        <a:t>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430414022"/>
                  </a:ext>
                </a:extLst>
              </a:tr>
              <a:tr h="257175">
                <a:tc>
                  <a:txBody>
                    <a:bodyPr/>
                    <a:lstStyle/>
                    <a:p>
                      <a:pPr>
                        <a:lnSpc>
                          <a:spcPct val="107000"/>
                        </a:lnSpc>
                        <a:spcAft>
                          <a:spcPts val="800"/>
                        </a:spcAft>
                      </a:pPr>
                      <a:r>
                        <a:rPr lang="en-US" sz="1100">
                          <a:effectLst/>
                        </a:rPr>
                        <a:t>Sales, thousands tons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ru-RU" sz="1100">
                          <a:effectLst/>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US" sz="1100">
                          <a:effectLst/>
                        </a:rPr>
                        <a:t>19.0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16.0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549466480"/>
                  </a:ext>
                </a:extLst>
              </a:tr>
              <a:tr h="257175">
                <a:tc>
                  <a:txBody>
                    <a:bodyPr/>
                    <a:lstStyle/>
                    <a:p>
                      <a:pPr>
                        <a:lnSpc>
                          <a:spcPct val="107000"/>
                        </a:lnSpc>
                        <a:spcAft>
                          <a:spcPts val="800"/>
                        </a:spcAft>
                      </a:pPr>
                      <a:r>
                        <a:rPr lang="en-US" sz="1100">
                          <a:effectLst/>
                        </a:rPr>
                        <a:t>Average price, USD/ton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ru-RU" sz="1100">
                          <a:effectLst/>
                        </a:rPr>
                        <a:t>291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US" sz="1100">
                          <a:effectLst/>
                        </a:rPr>
                        <a:t>304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301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303023473"/>
                  </a:ext>
                </a:extLst>
              </a:tr>
              <a:tr h="257175">
                <a:tc>
                  <a:txBody>
                    <a:bodyPr/>
                    <a:lstStyle/>
                    <a:p>
                      <a:pPr>
                        <a:lnSpc>
                          <a:spcPct val="107000"/>
                        </a:lnSpc>
                        <a:spcAft>
                          <a:spcPts val="800"/>
                        </a:spcAft>
                      </a:pPr>
                      <a:r>
                        <a:rPr lang="en-US" sz="1100">
                          <a:effectLst/>
                        </a:rPr>
                        <a:t>Wheat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459051218"/>
                  </a:ext>
                </a:extLst>
              </a:tr>
              <a:tr h="257175">
                <a:tc>
                  <a:txBody>
                    <a:bodyPr/>
                    <a:lstStyle/>
                    <a:p>
                      <a:pPr>
                        <a:lnSpc>
                          <a:spcPct val="107000"/>
                        </a:lnSpc>
                        <a:spcAft>
                          <a:spcPts val="800"/>
                        </a:spcAft>
                      </a:pPr>
                      <a:r>
                        <a:rPr lang="en-US" sz="1100">
                          <a:effectLst/>
                        </a:rPr>
                        <a:t>Sales, USD mln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ru-RU" sz="11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US" sz="1100">
                          <a:effectLst/>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73117966"/>
                  </a:ext>
                </a:extLst>
              </a:tr>
              <a:tr h="257175">
                <a:tc>
                  <a:txBody>
                    <a:bodyPr/>
                    <a:lstStyle/>
                    <a:p>
                      <a:pPr>
                        <a:lnSpc>
                          <a:spcPct val="107000"/>
                        </a:lnSpc>
                        <a:spcAft>
                          <a:spcPts val="800"/>
                        </a:spcAft>
                      </a:pPr>
                      <a:r>
                        <a:rPr lang="en-US" sz="1100">
                          <a:effectLst/>
                        </a:rPr>
                        <a:t>Sales, thousands tons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ru-RU" sz="11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US" sz="1100">
                          <a:effectLst/>
                        </a:rPr>
                        <a:t>16.0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17.0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81179156"/>
                  </a:ext>
                </a:extLst>
              </a:tr>
              <a:tr h="257175">
                <a:tc>
                  <a:txBody>
                    <a:bodyPr/>
                    <a:lstStyle/>
                    <a:p>
                      <a:pPr>
                        <a:lnSpc>
                          <a:spcPct val="107000"/>
                        </a:lnSpc>
                        <a:spcAft>
                          <a:spcPts val="800"/>
                        </a:spcAft>
                      </a:pPr>
                      <a:r>
                        <a:rPr lang="en-US" sz="1100">
                          <a:effectLst/>
                        </a:rPr>
                        <a:t>Average price, USD/ton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ru-RU" sz="1100">
                          <a:effectLst/>
                        </a:rPr>
                        <a:t>147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US" sz="1100">
                          <a:effectLst/>
                        </a:rPr>
                        <a:t>163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139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dirty="0">
                          <a:effectLst/>
                        </a:rPr>
                        <a:t>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425714206"/>
                  </a:ext>
                </a:extLst>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349702782"/>
              </p:ext>
            </p:extLst>
          </p:nvPr>
        </p:nvGraphicFramePr>
        <p:xfrm>
          <a:off x="775857" y="1033412"/>
          <a:ext cx="3833087" cy="2057400"/>
        </p:xfrm>
        <a:graphic>
          <a:graphicData uri="http://schemas.openxmlformats.org/drawingml/2006/table">
            <a:tbl>
              <a:tblPr>
                <a:tableStyleId>{5C22544A-7EE6-4342-B048-85BDC9FD1C3A}</a:tableStyleId>
              </a:tblPr>
              <a:tblGrid>
                <a:gridCol w="1729755">
                  <a:extLst>
                    <a:ext uri="{9D8B030D-6E8A-4147-A177-3AD203B41FA5}">
                      <a16:colId xmlns:a16="http://schemas.microsoft.com/office/drawing/2014/main" val="2839006705"/>
                    </a:ext>
                  </a:extLst>
                </a:gridCol>
                <a:gridCol w="525833">
                  <a:extLst>
                    <a:ext uri="{9D8B030D-6E8A-4147-A177-3AD203B41FA5}">
                      <a16:colId xmlns:a16="http://schemas.microsoft.com/office/drawing/2014/main" val="886114434"/>
                    </a:ext>
                  </a:extLst>
                </a:gridCol>
                <a:gridCol w="525833">
                  <a:extLst>
                    <a:ext uri="{9D8B030D-6E8A-4147-A177-3AD203B41FA5}">
                      <a16:colId xmlns:a16="http://schemas.microsoft.com/office/drawing/2014/main" val="6386438"/>
                    </a:ext>
                  </a:extLst>
                </a:gridCol>
                <a:gridCol w="525833">
                  <a:extLst>
                    <a:ext uri="{9D8B030D-6E8A-4147-A177-3AD203B41FA5}">
                      <a16:colId xmlns:a16="http://schemas.microsoft.com/office/drawing/2014/main" val="928494695"/>
                    </a:ext>
                  </a:extLst>
                </a:gridCol>
                <a:gridCol w="525833">
                  <a:extLst>
                    <a:ext uri="{9D8B030D-6E8A-4147-A177-3AD203B41FA5}">
                      <a16:colId xmlns:a16="http://schemas.microsoft.com/office/drawing/2014/main" val="800451971"/>
                    </a:ext>
                  </a:extLst>
                </a:gridCol>
              </a:tblGrid>
              <a:tr h="257175">
                <a:tc>
                  <a:txBody>
                    <a:bodyPr/>
                    <a:lstStyle/>
                    <a:p>
                      <a:pPr>
                        <a:lnSpc>
                          <a:spcPct val="107000"/>
                        </a:lnSpc>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ru-RU" sz="1100">
                          <a:effectLst/>
                        </a:rPr>
                        <a:t>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US" sz="1100">
                          <a:effectLst/>
                        </a:rPr>
                        <a:t>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2016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660755280"/>
                  </a:ext>
                </a:extLst>
              </a:tr>
              <a:tr h="257175">
                <a:tc>
                  <a:txBody>
                    <a:bodyPr/>
                    <a:lstStyle/>
                    <a:p>
                      <a:pPr>
                        <a:lnSpc>
                          <a:spcPct val="107000"/>
                        </a:lnSpc>
                        <a:spcAft>
                          <a:spcPts val="800"/>
                        </a:spcAft>
                      </a:pPr>
                      <a:r>
                        <a:rPr lang="en-US" sz="1100">
                          <a:effectLst/>
                        </a:rPr>
                        <a:t>Sunflower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ru-RU" sz="1100">
                          <a:effectLst/>
                        </a:rPr>
                        <a:t>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US" sz="1100">
                          <a:effectLst/>
                        </a:rPr>
                        <a:t>1</a:t>
                      </a:r>
                      <a:r>
                        <a:rPr lang="uk-UA" sz="1100">
                          <a:effectLst/>
                        </a:rPr>
                        <a:t>0</a:t>
                      </a:r>
                      <a:r>
                        <a:rPr lang="en-US" sz="1100">
                          <a:effectLst/>
                        </a:rPr>
                        <a:t>.</a:t>
                      </a:r>
                      <a:r>
                        <a:rPr lang="uk-UA"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15.9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15.8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97431989"/>
                  </a:ext>
                </a:extLst>
              </a:tr>
              <a:tr h="257175">
                <a:tc>
                  <a:txBody>
                    <a:bodyPr/>
                    <a:lstStyle/>
                    <a:p>
                      <a:pPr>
                        <a:lnSpc>
                          <a:spcPct val="107000"/>
                        </a:lnSpc>
                        <a:spcAft>
                          <a:spcPts val="800"/>
                        </a:spcAft>
                      </a:pPr>
                      <a:r>
                        <a:rPr lang="en-US" sz="1100">
                          <a:effectLst/>
                        </a:rPr>
                        <a:t>Wheat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uk-UA" sz="1100">
                          <a:effectLst/>
                        </a:rPr>
                        <a:t>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uk-UA" sz="1100">
                          <a:effectLst/>
                        </a:rPr>
                        <a:t>9</a:t>
                      </a:r>
                      <a:r>
                        <a:rPr lang="en-US" sz="1100">
                          <a:effectLst/>
                        </a:rPr>
                        <a:t>.</a:t>
                      </a:r>
                      <a:r>
                        <a:rPr lang="uk-UA"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48674479"/>
                  </a:ext>
                </a:extLst>
              </a:tr>
              <a:tr h="257175">
                <a:tc>
                  <a:txBody>
                    <a:bodyPr/>
                    <a:lstStyle/>
                    <a:p>
                      <a:pPr>
                        <a:lnSpc>
                          <a:spcPct val="107000"/>
                        </a:lnSpc>
                        <a:spcAft>
                          <a:spcPts val="800"/>
                        </a:spcAft>
                      </a:pPr>
                      <a:r>
                        <a:rPr lang="en-US" sz="1100">
                          <a:effectLst/>
                        </a:rPr>
                        <a:t>Barley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uk-UA" sz="1100">
                          <a:effectLst/>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uk-UA" sz="1100">
                          <a:effectLst/>
                        </a:rPr>
                        <a:t>2</a:t>
                      </a:r>
                      <a:r>
                        <a:rPr lang="en-US" sz="1100">
                          <a:effectLst/>
                        </a:rPr>
                        <a:t>.</a:t>
                      </a:r>
                      <a:r>
                        <a:rPr lang="uk-UA"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472101175"/>
                  </a:ext>
                </a:extLst>
              </a:tr>
              <a:tr h="257175">
                <a:tc>
                  <a:txBody>
                    <a:bodyPr/>
                    <a:lstStyle/>
                    <a:p>
                      <a:pPr>
                        <a:lnSpc>
                          <a:spcPct val="107000"/>
                        </a:lnSpc>
                        <a:spcAft>
                          <a:spcPts val="800"/>
                        </a:spcAft>
                      </a:pPr>
                      <a:r>
                        <a:rPr lang="en-US" sz="1100">
                          <a:effectLst/>
                        </a:rPr>
                        <a:t>Corn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ru-RU" sz="1100">
                          <a:effectLst/>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US" sz="1100">
                          <a:effectLst/>
                        </a:rPr>
                        <a:t>1.</a:t>
                      </a:r>
                      <a:r>
                        <a:rPr lang="uk-UA" sz="11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107061281"/>
                  </a:ext>
                </a:extLst>
              </a:tr>
              <a:tr h="257175">
                <a:tc>
                  <a:txBody>
                    <a:bodyPr/>
                    <a:lstStyle/>
                    <a:p>
                      <a:pPr>
                        <a:lnSpc>
                          <a:spcPct val="107000"/>
                        </a:lnSpc>
                        <a:spcAft>
                          <a:spcPts val="800"/>
                        </a:spcAft>
                      </a:pPr>
                      <a:r>
                        <a:rPr lang="en-US" sz="1100">
                          <a:effectLst/>
                        </a:rPr>
                        <a:t>Rapeseed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uk-UA" sz="11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uk-UA" sz="1100">
                          <a:effectLst/>
                        </a:rPr>
                        <a:t>2</a:t>
                      </a:r>
                      <a:r>
                        <a:rPr lang="en-US" sz="1100">
                          <a:effectLst/>
                        </a:rPr>
                        <a:t>.</a:t>
                      </a:r>
                      <a:r>
                        <a:rPr lang="uk-UA"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292550833"/>
                  </a:ext>
                </a:extLst>
              </a:tr>
              <a:tr h="257175">
                <a:tc>
                  <a:txBody>
                    <a:bodyPr/>
                    <a:lstStyle/>
                    <a:p>
                      <a:pPr>
                        <a:lnSpc>
                          <a:spcPct val="107000"/>
                        </a:lnSpc>
                        <a:spcAft>
                          <a:spcPts val="800"/>
                        </a:spcAft>
                      </a:pPr>
                      <a:r>
                        <a:rPr lang="en-US" sz="1100">
                          <a:effectLst/>
                        </a:rPr>
                        <a:t>Other (include fallow land)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uk-UA"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uk-UA" sz="1100">
                          <a:effectLst/>
                        </a:rPr>
                        <a:t>1</a:t>
                      </a:r>
                      <a:r>
                        <a:rPr lang="en-US" sz="1100">
                          <a:effectLst/>
                        </a:rPr>
                        <a:t>.</a:t>
                      </a:r>
                      <a:r>
                        <a:rPr lang="uk-UA"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133385384"/>
                  </a:ext>
                </a:extLst>
              </a:tr>
              <a:tr h="257175">
                <a:tc>
                  <a:txBody>
                    <a:bodyPr/>
                    <a:lstStyle/>
                    <a:p>
                      <a:pPr>
                        <a:lnSpc>
                          <a:spcPct val="107000"/>
                        </a:lnSpc>
                        <a:spcAft>
                          <a:spcPts val="800"/>
                        </a:spcAft>
                      </a:pPr>
                      <a:r>
                        <a:rPr lang="en-US" sz="11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ru-RU" sz="1100">
                          <a:effectLst/>
                        </a:rPr>
                        <a:t>22,6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US" sz="1100">
                          <a:effectLst/>
                        </a:rPr>
                        <a:t>27.</a:t>
                      </a:r>
                      <a:r>
                        <a:rPr lang="uk-UA"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a:effectLst/>
                        </a:rPr>
                        <a:t>33.1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en-US" sz="1100" dirty="0">
                          <a:effectLst/>
                        </a:rPr>
                        <a:t>33.1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788773082"/>
                  </a:ext>
                </a:extLst>
              </a:tr>
            </a:tbl>
          </a:graphicData>
        </a:graphic>
      </p:graphicFrame>
    </p:spTree>
    <p:extLst>
      <p:ext uri="{BB962C8B-B14F-4D97-AF65-F5344CB8AC3E}">
        <p14:creationId xmlns:p14="http://schemas.microsoft.com/office/powerpoint/2010/main" val="3157716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95275" y="185738"/>
            <a:ext cx="8077200" cy="461665"/>
          </a:xfrm>
        </p:spPr>
        <p:txBody>
          <a:bodyPr/>
          <a:lstStyle/>
          <a:p>
            <a:r>
              <a:rPr lang="en-US" dirty="0"/>
              <a:t>Food processing:</a:t>
            </a:r>
            <a:r>
              <a:rPr lang="uk-UA" dirty="0"/>
              <a:t> </a:t>
            </a:r>
            <a:r>
              <a:rPr lang="en-US" dirty="0"/>
              <a:t>Own meat processing plant </a:t>
            </a:r>
          </a:p>
        </p:txBody>
      </p:sp>
      <p:sp>
        <p:nvSpPr>
          <p:cNvPr id="11" name="object 11"/>
          <p:cNvSpPr/>
          <p:nvPr/>
        </p:nvSpPr>
        <p:spPr>
          <a:xfrm>
            <a:off x="4882229" y="661456"/>
            <a:ext cx="3239237" cy="5733253"/>
          </a:xfrm>
          <a:prstGeom prst="rect">
            <a:avLst/>
          </a:prstGeom>
          <a:blipFill>
            <a:blip r:embed="rId3" cstate="print"/>
            <a:stretch>
              <a:fillRect/>
            </a:stretch>
          </a:blipFill>
        </p:spPr>
        <p:txBody>
          <a:bodyPr wrap="square" lIns="0" tIns="0" rIns="0" bIns="0" rtlCol="0"/>
          <a:lstStyle/>
          <a:p>
            <a:endParaRPr/>
          </a:p>
        </p:txBody>
      </p:sp>
      <p:sp>
        <p:nvSpPr>
          <p:cNvPr id="12" name="object 14"/>
          <p:cNvSpPr/>
          <p:nvPr/>
        </p:nvSpPr>
        <p:spPr>
          <a:xfrm>
            <a:off x="7098932" y="3779119"/>
            <a:ext cx="2045068" cy="2615590"/>
          </a:xfrm>
          <a:prstGeom prst="rect">
            <a:avLst/>
          </a:prstGeom>
          <a:blipFill>
            <a:blip r:embed="rId4" cstate="print"/>
            <a:stretch>
              <a:fillRect/>
            </a:stretch>
          </a:blipFill>
        </p:spPr>
        <p:txBody>
          <a:bodyPr wrap="square" lIns="0" tIns="0" rIns="0" bIns="0" rtlCol="0"/>
          <a:lstStyle/>
          <a:p>
            <a:endParaRPr/>
          </a:p>
        </p:txBody>
      </p:sp>
      <p:sp>
        <p:nvSpPr>
          <p:cNvPr id="13" name="object 17"/>
          <p:cNvSpPr/>
          <p:nvPr/>
        </p:nvSpPr>
        <p:spPr>
          <a:xfrm>
            <a:off x="4433567" y="4887780"/>
            <a:ext cx="1920100" cy="1895030"/>
          </a:xfrm>
          <a:prstGeom prst="rect">
            <a:avLst/>
          </a:prstGeom>
          <a:blipFill>
            <a:blip r:embed="rId5" cstate="print"/>
            <a:stretch>
              <a:fillRect/>
            </a:stretch>
          </a:blipFill>
        </p:spPr>
        <p:txBody>
          <a:bodyPr wrap="square" lIns="0" tIns="0" rIns="0" bIns="0" rtlCol="0"/>
          <a:lstStyle/>
          <a:p>
            <a:endParaRPr/>
          </a:p>
        </p:txBody>
      </p:sp>
      <p:sp>
        <p:nvSpPr>
          <p:cNvPr id="14" name="Прямоугольник 13"/>
          <p:cNvSpPr/>
          <p:nvPr/>
        </p:nvSpPr>
        <p:spPr>
          <a:xfrm>
            <a:off x="245115" y="843402"/>
            <a:ext cx="4572000" cy="569387"/>
          </a:xfrm>
          <a:prstGeom prst="rect">
            <a:avLst/>
          </a:prstGeom>
        </p:spPr>
        <p:txBody>
          <a:bodyPr>
            <a:spAutoFit/>
          </a:bodyPr>
          <a:lstStyle/>
          <a:p>
            <a:pPr marL="171450" lvl="1" indent="-171450" algn="just">
              <a:spcBef>
                <a:spcPts val="300"/>
              </a:spcBef>
              <a:spcAft>
                <a:spcPts val="300"/>
              </a:spcAft>
              <a:buClr>
                <a:srgbClr val="008228"/>
              </a:buClr>
              <a:buSzPct val="120000"/>
              <a:buFont typeface="Wingdings" panose="05000000000000000000" pitchFamily="2" charset="2"/>
              <a:buChar char="q"/>
              <a:defRPr/>
            </a:pPr>
            <a:r>
              <a:rPr lang="en-US" altLang="ko-KR" sz="1300" b="0" dirty="0">
                <a:solidFill>
                  <a:schemeClr val="dk1"/>
                </a:solidFill>
                <a:latin typeface="Tahoma" panose="020B0604030504040204" pitchFamily="34" charset="0"/>
                <a:ea typeface="Tahoma" panose="020B0604030504040204" pitchFamily="34" charset="0"/>
                <a:cs typeface="Tahoma" panose="020B0604030504040204" pitchFamily="34" charset="0"/>
              </a:rPr>
              <a:t>Own processing reduces dependence on price volatility</a:t>
            </a:r>
          </a:p>
          <a:p>
            <a:pPr marL="171450" lvl="1" indent="-171450" algn="just">
              <a:spcBef>
                <a:spcPts val="300"/>
              </a:spcBef>
              <a:spcAft>
                <a:spcPts val="300"/>
              </a:spcAft>
              <a:buClr>
                <a:srgbClr val="008228"/>
              </a:buClr>
              <a:buSzPct val="120000"/>
              <a:buFont typeface="Wingdings" panose="05000000000000000000" pitchFamily="2" charset="2"/>
              <a:buChar char="q"/>
              <a:defRPr/>
            </a:pPr>
            <a:r>
              <a:rPr lang="en-US" altLang="ko-KR" sz="1300" b="0" dirty="0">
                <a:solidFill>
                  <a:schemeClr val="dk1"/>
                </a:solidFill>
                <a:latin typeface="Tahoma" panose="020B0604030504040204" pitchFamily="34" charset="0"/>
                <a:ea typeface="Tahoma" panose="020B0604030504040204" pitchFamily="34" charset="0"/>
                <a:cs typeface="Tahoma" panose="020B0604030504040204" pitchFamily="34" charset="0"/>
              </a:rPr>
              <a:t>Ukrainian meat market has a great growth potential</a:t>
            </a:r>
          </a:p>
        </p:txBody>
      </p:sp>
      <p:grpSp>
        <p:nvGrpSpPr>
          <p:cNvPr id="18" name="Группа 17"/>
          <p:cNvGrpSpPr/>
          <p:nvPr/>
        </p:nvGrpSpPr>
        <p:grpSpPr>
          <a:xfrm>
            <a:off x="193235" y="2230016"/>
            <a:ext cx="4192952" cy="2952612"/>
            <a:chOff x="519907" y="3162002"/>
            <a:chExt cx="4058144" cy="2378144"/>
          </a:xfrm>
        </p:grpSpPr>
        <p:sp>
          <p:nvSpPr>
            <p:cNvPr id="19" name="object 2"/>
            <p:cNvSpPr/>
            <p:nvPr/>
          </p:nvSpPr>
          <p:spPr>
            <a:xfrm>
              <a:off x="820122" y="4344456"/>
              <a:ext cx="3757929" cy="0"/>
            </a:xfrm>
            <a:custGeom>
              <a:avLst/>
              <a:gdLst/>
              <a:ahLst/>
              <a:cxnLst/>
              <a:rect l="l" t="t" r="r" b="b"/>
              <a:pathLst>
                <a:path w="3757929">
                  <a:moveTo>
                    <a:pt x="0" y="0"/>
                  </a:moveTo>
                  <a:lnTo>
                    <a:pt x="3757419" y="0"/>
                  </a:lnTo>
                </a:path>
              </a:pathLst>
            </a:custGeom>
            <a:ln w="3657">
              <a:solidFill>
                <a:srgbClr val="000000"/>
              </a:solidFill>
            </a:ln>
          </p:spPr>
          <p:txBody>
            <a:bodyPr wrap="square" lIns="0" tIns="0" rIns="0" bIns="0" rtlCol="0"/>
            <a:lstStyle/>
            <a:p>
              <a:endParaRPr/>
            </a:p>
          </p:txBody>
        </p:sp>
        <p:sp>
          <p:nvSpPr>
            <p:cNvPr id="20" name="object 3"/>
            <p:cNvSpPr/>
            <p:nvPr/>
          </p:nvSpPr>
          <p:spPr>
            <a:xfrm>
              <a:off x="820122" y="4102886"/>
              <a:ext cx="3757929" cy="0"/>
            </a:xfrm>
            <a:custGeom>
              <a:avLst/>
              <a:gdLst/>
              <a:ahLst/>
              <a:cxnLst/>
              <a:rect l="l" t="t" r="r" b="b"/>
              <a:pathLst>
                <a:path w="3757929">
                  <a:moveTo>
                    <a:pt x="0" y="0"/>
                  </a:moveTo>
                  <a:lnTo>
                    <a:pt x="3757419" y="0"/>
                  </a:lnTo>
                </a:path>
              </a:pathLst>
            </a:custGeom>
            <a:ln w="3657">
              <a:solidFill>
                <a:srgbClr val="000000"/>
              </a:solidFill>
            </a:ln>
          </p:spPr>
          <p:txBody>
            <a:bodyPr wrap="square" lIns="0" tIns="0" rIns="0" bIns="0" rtlCol="0"/>
            <a:lstStyle/>
            <a:p>
              <a:endParaRPr/>
            </a:p>
          </p:txBody>
        </p:sp>
        <p:sp>
          <p:nvSpPr>
            <p:cNvPr id="21" name="object 4"/>
            <p:cNvSpPr/>
            <p:nvPr/>
          </p:nvSpPr>
          <p:spPr>
            <a:xfrm>
              <a:off x="820122" y="3874022"/>
              <a:ext cx="3757929" cy="0"/>
            </a:xfrm>
            <a:custGeom>
              <a:avLst/>
              <a:gdLst/>
              <a:ahLst/>
              <a:cxnLst/>
              <a:rect l="l" t="t" r="r" b="b"/>
              <a:pathLst>
                <a:path w="3757929">
                  <a:moveTo>
                    <a:pt x="0" y="0"/>
                  </a:moveTo>
                  <a:lnTo>
                    <a:pt x="3757419" y="0"/>
                  </a:lnTo>
                </a:path>
              </a:pathLst>
            </a:custGeom>
            <a:ln w="3657">
              <a:solidFill>
                <a:srgbClr val="000000"/>
              </a:solidFill>
            </a:ln>
          </p:spPr>
          <p:txBody>
            <a:bodyPr wrap="square" lIns="0" tIns="0" rIns="0" bIns="0" rtlCol="0"/>
            <a:lstStyle/>
            <a:p>
              <a:endParaRPr/>
            </a:p>
          </p:txBody>
        </p:sp>
        <p:sp>
          <p:nvSpPr>
            <p:cNvPr id="22" name="object 5"/>
            <p:cNvSpPr/>
            <p:nvPr/>
          </p:nvSpPr>
          <p:spPr>
            <a:xfrm>
              <a:off x="820122" y="3632438"/>
              <a:ext cx="3757929" cy="0"/>
            </a:xfrm>
            <a:custGeom>
              <a:avLst/>
              <a:gdLst/>
              <a:ahLst/>
              <a:cxnLst/>
              <a:rect l="l" t="t" r="r" b="b"/>
              <a:pathLst>
                <a:path w="3757929">
                  <a:moveTo>
                    <a:pt x="0" y="0"/>
                  </a:moveTo>
                  <a:lnTo>
                    <a:pt x="3757419" y="0"/>
                  </a:lnTo>
                </a:path>
              </a:pathLst>
            </a:custGeom>
            <a:ln w="3657">
              <a:solidFill>
                <a:srgbClr val="000000"/>
              </a:solidFill>
            </a:ln>
          </p:spPr>
          <p:txBody>
            <a:bodyPr wrap="square" lIns="0" tIns="0" rIns="0" bIns="0" rtlCol="0"/>
            <a:lstStyle/>
            <a:p>
              <a:endParaRPr/>
            </a:p>
          </p:txBody>
        </p:sp>
        <p:sp>
          <p:nvSpPr>
            <p:cNvPr id="23" name="object 6"/>
            <p:cNvSpPr/>
            <p:nvPr/>
          </p:nvSpPr>
          <p:spPr>
            <a:xfrm>
              <a:off x="820122" y="3403587"/>
              <a:ext cx="3757929" cy="0"/>
            </a:xfrm>
            <a:custGeom>
              <a:avLst/>
              <a:gdLst/>
              <a:ahLst/>
              <a:cxnLst/>
              <a:rect l="l" t="t" r="r" b="b"/>
              <a:pathLst>
                <a:path w="3757929">
                  <a:moveTo>
                    <a:pt x="0" y="0"/>
                  </a:moveTo>
                  <a:lnTo>
                    <a:pt x="3757419" y="0"/>
                  </a:lnTo>
                </a:path>
              </a:pathLst>
            </a:custGeom>
            <a:ln w="3657">
              <a:solidFill>
                <a:srgbClr val="000000"/>
              </a:solidFill>
            </a:ln>
          </p:spPr>
          <p:txBody>
            <a:bodyPr wrap="square" lIns="0" tIns="0" rIns="0" bIns="0" rtlCol="0"/>
            <a:lstStyle/>
            <a:p>
              <a:endParaRPr/>
            </a:p>
          </p:txBody>
        </p:sp>
        <p:sp>
          <p:nvSpPr>
            <p:cNvPr id="24" name="object 7"/>
            <p:cNvSpPr/>
            <p:nvPr/>
          </p:nvSpPr>
          <p:spPr>
            <a:xfrm>
              <a:off x="820122" y="3162002"/>
              <a:ext cx="3757929" cy="0"/>
            </a:xfrm>
            <a:custGeom>
              <a:avLst/>
              <a:gdLst/>
              <a:ahLst/>
              <a:cxnLst/>
              <a:rect l="l" t="t" r="r" b="b"/>
              <a:pathLst>
                <a:path w="3757929">
                  <a:moveTo>
                    <a:pt x="0" y="0"/>
                  </a:moveTo>
                  <a:lnTo>
                    <a:pt x="3757419" y="0"/>
                  </a:lnTo>
                </a:path>
              </a:pathLst>
            </a:custGeom>
            <a:ln w="3657">
              <a:solidFill>
                <a:srgbClr val="000000"/>
              </a:solidFill>
            </a:ln>
          </p:spPr>
          <p:txBody>
            <a:bodyPr wrap="square" lIns="0" tIns="0" rIns="0" bIns="0" rtlCol="0"/>
            <a:lstStyle/>
            <a:p>
              <a:endParaRPr/>
            </a:p>
          </p:txBody>
        </p:sp>
        <p:sp>
          <p:nvSpPr>
            <p:cNvPr id="25" name="object 8"/>
            <p:cNvSpPr/>
            <p:nvPr/>
          </p:nvSpPr>
          <p:spPr>
            <a:xfrm>
              <a:off x="906367" y="3696017"/>
              <a:ext cx="0" cy="877569"/>
            </a:xfrm>
            <a:custGeom>
              <a:avLst/>
              <a:gdLst/>
              <a:ahLst/>
              <a:cxnLst/>
              <a:rect l="l" t="t" r="r" b="b"/>
              <a:pathLst>
                <a:path h="877570">
                  <a:moveTo>
                    <a:pt x="0" y="0"/>
                  </a:moveTo>
                  <a:lnTo>
                    <a:pt x="0" y="877303"/>
                  </a:lnTo>
                </a:path>
              </a:pathLst>
            </a:custGeom>
            <a:ln w="53784">
              <a:solidFill>
                <a:srgbClr val="C9D30E"/>
              </a:solidFill>
            </a:ln>
          </p:spPr>
          <p:txBody>
            <a:bodyPr wrap="square" lIns="0" tIns="0" rIns="0" bIns="0" rtlCol="0"/>
            <a:lstStyle/>
            <a:p>
              <a:endParaRPr/>
            </a:p>
          </p:txBody>
        </p:sp>
        <p:sp>
          <p:nvSpPr>
            <p:cNvPr id="26" name="object 9"/>
            <p:cNvSpPr/>
            <p:nvPr/>
          </p:nvSpPr>
          <p:spPr>
            <a:xfrm>
              <a:off x="1078877" y="3429012"/>
              <a:ext cx="0" cy="1144905"/>
            </a:xfrm>
            <a:custGeom>
              <a:avLst/>
              <a:gdLst/>
              <a:ahLst/>
              <a:cxnLst/>
              <a:rect l="l" t="t" r="r" b="b"/>
              <a:pathLst>
                <a:path h="1144904">
                  <a:moveTo>
                    <a:pt x="0" y="0"/>
                  </a:moveTo>
                  <a:lnTo>
                    <a:pt x="0" y="1144308"/>
                  </a:lnTo>
                </a:path>
              </a:pathLst>
            </a:custGeom>
            <a:ln w="53771">
              <a:solidFill>
                <a:srgbClr val="C9D30E"/>
              </a:solidFill>
            </a:ln>
          </p:spPr>
          <p:txBody>
            <a:bodyPr wrap="square" lIns="0" tIns="0" rIns="0" bIns="0" rtlCol="0"/>
            <a:lstStyle/>
            <a:p>
              <a:endParaRPr/>
            </a:p>
          </p:txBody>
        </p:sp>
        <p:sp>
          <p:nvSpPr>
            <p:cNvPr id="27" name="object 10"/>
            <p:cNvSpPr/>
            <p:nvPr/>
          </p:nvSpPr>
          <p:spPr>
            <a:xfrm>
              <a:off x="1243863" y="3543439"/>
              <a:ext cx="0" cy="1029969"/>
            </a:xfrm>
            <a:custGeom>
              <a:avLst/>
              <a:gdLst/>
              <a:ahLst/>
              <a:cxnLst/>
              <a:rect l="l" t="t" r="r" b="b"/>
              <a:pathLst>
                <a:path h="1029970">
                  <a:moveTo>
                    <a:pt x="0" y="0"/>
                  </a:moveTo>
                  <a:lnTo>
                    <a:pt x="0" y="1029881"/>
                  </a:lnTo>
                </a:path>
              </a:pathLst>
            </a:custGeom>
            <a:ln w="53771">
              <a:solidFill>
                <a:srgbClr val="C9D30E"/>
              </a:solidFill>
            </a:ln>
          </p:spPr>
          <p:txBody>
            <a:bodyPr wrap="square" lIns="0" tIns="0" rIns="0" bIns="0" rtlCol="0"/>
            <a:lstStyle/>
            <a:p>
              <a:endParaRPr/>
            </a:p>
          </p:txBody>
        </p:sp>
        <p:sp>
          <p:nvSpPr>
            <p:cNvPr id="28" name="object 11"/>
            <p:cNvSpPr/>
            <p:nvPr/>
          </p:nvSpPr>
          <p:spPr>
            <a:xfrm>
              <a:off x="1416361" y="3734168"/>
              <a:ext cx="0" cy="839469"/>
            </a:xfrm>
            <a:custGeom>
              <a:avLst/>
              <a:gdLst/>
              <a:ahLst/>
              <a:cxnLst/>
              <a:rect l="l" t="t" r="r" b="b"/>
              <a:pathLst>
                <a:path h="839470">
                  <a:moveTo>
                    <a:pt x="0" y="0"/>
                  </a:moveTo>
                  <a:lnTo>
                    <a:pt x="0" y="839152"/>
                  </a:lnTo>
                </a:path>
              </a:pathLst>
            </a:custGeom>
            <a:ln w="53784">
              <a:solidFill>
                <a:srgbClr val="C9D30E"/>
              </a:solidFill>
            </a:ln>
          </p:spPr>
          <p:txBody>
            <a:bodyPr wrap="square" lIns="0" tIns="0" rIns="0" bIns="0" rtlCol="0"/>
            <a:lstStyle/>
            <a:p>
              <a:endParaRPr/>
            </a:p>
          </p:txBody>
        </p:sp>
        <p:sp>
          <p:nvSpPr>
            <p:cNvPr id="29" name="object 12"/>
            <p:cNvSpPr/>
            <p:nvPr/>
          </p:nvSpPr>
          <p:spPr>
            <a:xfrm>
              <a:off x="1581353" y="3657879"/>
              <a:ext cx="0" cy="915669"/>
            </a:xfrm>
            <a:custGeom>
              <a:avLst/>
              <a:gdLst/>
              <a:ahLst/>
              <a:cxnLst/>
              <a:rect l="l" t="t" r="r" b="b"/>
              <a:pathLst>
                <a:path h="915670">
                  <a:moveTo>
                    <a:pt x="0" y="0"/>
                  </a:moveTo>
                  <a:lnTo>
                    <a:pt x="0" y="915441"/>
                  </a:lnTo>
                </a:path>
              </a:pathLst>
            </a:custGeom>
            <a:ln w="53771">
              <a:solidFill>
                <a:srgbClr val="C9D30E"/>
              </a:solidFill>
            </a:ln>
          </p:spPr>
          <p:txBody>
            <a:bodyPr wrap="square" lIns="0" tIns="0" rIns="0" bIns="0" rtlCol="0"/>
            <a:lstStyle/>
            <a:p>
              <a:endParaRPr/>
            </a:p>
          </p:txBody>
        </p:sp>
        <p:sp>
          <p:nvSpPr>
            <p:cNvPr id="30" name="object 13"/>
            <p:cNvSpPr/>
            <p:nvPr/>
          </p:nvSpPr>
          <p:spPr>
            <a:xfrm>
              <a:off x="1753863" y="3645166"/>
              <a:ext cx="0" cy="928369"/>
            </a:xfrm>
            <a:custGeom>
              <a:avLst/>
              <a:gdLst/>
              <a:ahLst/>
              <a:cxnLst/>
              <a:rect l="l" t="t" r="r" b="b"/>
              <a:pathLst>
                <a:path h="928370">
                  <a:moveTo>
                    <a:pt x="0" y="0"/>
                  </a:moveTo>
                  <a:lnTo>
                    <a:pt x="0" y="928154"/>
                  </a:lnTo>
                </a:path>
              </a:pathLst>
            </a:custGeom>
            <a:ln w="53784">
              <a:solidFill>
                <a:srgbClr val="C9D30E"/>
              </a:solidFill>
            </a:ln>
          </p:spPr>
          <p:txBody>
            <a:bodyPr wrap="square" lIns="0" tIns="0" rIns="0" bIns="0" rtlCol="0"/>
            <a:lstStyle/>
            <a:p>
              <a:endParaRPr/>
            </a:p>
          </p:txBody>
        </p:sp>
        <p:sp>
          <p:nvSpPr>
            <p:cNvPr id="31" name="object 14"/>
            <p:cNvSpPr/>
            <p:nvPr/>
          </p:nvSpPr>
          <p:spPr>
            <a:xfrm>
              <a:off x="1926342" y="3848595"/>
              <a:ext cx="0" cy="725170"/>
            </a:xfrm>
            <a:custGeom>
              <a:avLst/>
              <a:gdLst/>
              <a:ahLst/>
              <a:cxnLst/>
              <a:rect l="l" t="t" r="r" b="b"/>
              <a:pathLst>
                <a:path h="725170">
                  <a:moveTo>
                    <a:pt x="0" y="0"/>
                  </a:moveTo>
                  <a:lnTo>
                    <a:pt x="0" y="724725"/>
                  </a:lnTo>
                </a:path>
              </a:pathLst>
            </a:custGeom>
            <a:ln w="53784">
              <a:solidFill>
                <a:srgbClr val="C9D30E"/>
              </a:solidFill>
            </a:ln>
          </p:spPr>
          <p:txBody>
            <a:bodyPr wrap="square" lIns="0" tIns="0" rIns="0" bIns="0" rtlCol="0"/>
            <a:lstStyle/>
            <a:p>
              <a:endParaRPr/>
            </a:p>
          </p:txBody>
        </p:sp>
        <p:sp>
          <p:nvSpPr>
            <p:cNvPr id="32" name="object 15"/>
            <p:cNvSpPr/>
            <p:nvPr/>
          </p:nvSpPr>
          <p:spPr>
            <a:xfrm>
              <a:off x="2064461" y="3810457"/>
              <a:ext cx="53975" cy="763270"/>
            </a:xfrm>
            <a:custGeom>
              <a:avLst/>
              <a:gdLst/>
              <a:ahLst/>
              <a:cxnLst/>
              <a:rect l="l" t="t" r="r" b="b"/>
              <a:pathLst>
                <a:path w="53975" h="763270">
                  <a:moveTo>
                    <a:pt x="0" y="762863"/>
                  </a:moveTo>
                  <a:lnTo>
                    <a:pt x="53771" y="762863"/>
                  </a:lnTo>
                  <a:lnTo>
                    <a:pt x="53771" y="0"/>
                  </a:lnTo>
                  <a:lnTo>
                    <a:pt x="0" y="0"/>
                  </a:lnTo>
                  <a:lnTo>
                    <a:pt x="0" y="762863"/>
                  </a:lnTo>
                  <a:close/>
                </a:path>
              </a:pathLst>
            </a:custGeom>
            <a:solidFill>
              <a:srgbClr val="C9D30E"/>
            </a:solidFill>
          </p:spPr>
          <p:txBody>
            <a:bodyPr wrap="square" lIns="0" tIns="0" rIns="0" bIns="0" rtlCol="0"/>
            <a:lstStyle/>
            <a:p>
              <a:endParaRPr/>
            </a:p>
          </p:txBody>
        </p:sp>
        <p:sp>
          <p:nvSpPr>
            <p:cNvPr id="33" name="object 16"/>
            <p:cNvSpPr/>
            <p:nvPr/>
          </p:nvSpPr>
          <p:spPr>
            <a:xfrm>
              <a:off x="2263832" y="3988460"/>
              <a:ext cx="0" cy="585470"/>
            </a:xfrm>
            <a:custGeom>
              <a:avLst/>
              <a:gdLst/>
              <a:ahLst/>
              <a:cxnLst/>
              <a:rect l="l" t="t" r="r" b="b"/>
              <a:pathLst>
                <a:path h="585470">
                  <a:moveTo>
                    <a:pt x="0" y="0"/>
                  </a:moveTo>
                  <a:lnTo>
                    <a:pt x="0" y="584860"/>
                  </a:lnTo>
                </a:path>
              </a:pathLst>
            </a:custGeom>
            <a:ln w="53784">
              <a:solidFill>
                <a:srgbClr val="C9D30E"/>
              </a:solidFill>
            </a:ln>
          </p:spPr>
          <p:txBody>
            <a:bodyPr wrap="square" lIns="0" tIns="0" rIns="0" bIns="0" rtlCol="0"/>
            <a:lstStyle/>
            <a:p>
              <a:endParaRPr/>
            </a:p>
          </p:txBody>
        </p:sp>
        <p:sp>
          <p:nvSpPr>
            <p:cNvPr id="34" name="object 17"/>
            <p:cNvSpPr/>
            <p:nvPr/>
          </p:nvSpPr>
          <p:spPr>
            <a:xfrm>
              <a:off x="2428836" y="3988460"/>
              <a:ext cx="0" cy="585470"/>
            </a:xfrm>
            <a:custGeom>
              <a:avLst/>
              <a:gdLst/>
              <a:ahLst/>
              <a:cxnLst/>
              <a:rect l="l" t="t" r="r" b="b"/>
              <a:pathLst>
                <a:path h="585470">
                  <a:moveTo>
                    <a:pt x="0" y="0"/>
                  </a:moveTo>
                  <a:lnTo>
                    <a:pt x="0" y="584860"/>
                  </a:lnTo>
                </a:path>
              </a:pathLst>
            </a:custGeom>
            <a:ln w="53771">
              <a:solidFill>
                <a:srgbClr val="C9D30E"/>
              </a:solidFill>
            </a:ln>
          </p:spPr>
          <p:txBody>
            <a:bodyPr wrap="square" lIns="0" tIns="0" rIns="0" bIns="0" rtlCol="0"/>
            <a:lstStyle/>
            <a:p>
              <a:endParaRPr/>
            </a:p>
          </p:txBody>
        </p:sp>
        <p:sp>
          <p:nvSpPr>
            <p:cNvPr id="35" name="object 18"/>
            <p:cNvSpPr/>
            <p:nvPr/>
          </p:nvSpPr>
          <p:spPr>
            <a:xfrm>
              <a:off x="2601341" y="4128312"/>
              <a:ext cx="0" cy="445134"/>
            </a:xfrm>
            <a:custGeom>
              <a:avLst/>
              <a:gdLst/>
              <a:ahLst/>
              <a:cxnLst/>
              <a:rect l="l" t="t" r="r" b="b"/>
              <a:pathLst>
                <a:path h="445135">
                  <a:moveTo>
                    <a:pt x="0" y="0"/>
                  </a:moveTo>
                  <a:lnTo>
                    <a:pt x="0" y="445007"/>
                  </a:lnTo>
                </a:path>
              </a:pathLst>
            </a:custGeom>
            <a:ln w="53771">
              <a:solidFill>
                <a:srgbClr val="C9D30E"/>
              </a:solidFill>
            </a:ln>
          </p:spPr>
          <p:txBody>
            <a:bodyPr wrap="square" lIns="0" tIns="0" rIns="0" bIns="0" rtlCol="0"/>
            <a:lstStyle/>
            <a:p>
              <a:endParaRPr/>
            </a:p>
          </p:txBody>
        </p:sp>
        <p:sp>
          <p:nvSpPr>
            <p:cNvPr id="36" name="object 19"/>
            <p:cNvSpPr/>
            <p:nvPr/>
          </p:nvSpPr>
          <p:spPr>
            <a:xfrm>
              <a:off x="2773832" y="4052036"/>
              <a:ext cx="0" cy="521334"/>
            </a:xfrm>
            <a:custGeom>
              <a:avLst/>
              <a:gdLst/>
              <a:ahLst/>
              <a:cxnLst/>
              <a:rect l="l" t="t" r="r" b="b"/>
              <a:pathLst>
                <a:path h="521335">
                  <a:moveTo>
                    <a:pt x="0" y="0"/>
                  </a:moveTo>
                  <a:lnTo>
                    <a:pt x="0" y="521284"/>
                  </a:lnTo>
                </a:path>
              </a:pathLst>
            </a:custGeom>
            <a:ln w="53771">
              <a:solidFill>
                <a:srgbClr val="C9D30E"/>
              </a:solidFill>
            </a:ln>
          </p:spPr>
          <p:txBody>
            <a:bodyPr wrap="square" lIns="0" tIns="0" rIns="0" bIns="0" rtlCol="0"/>
            <a:lstStyle/>
            <a:p>
              <a:endParaRPr/>
            </a:p>
          </p:txBody>
        </p:sp>
        <p:sp>
          <p:nvSpPr>
            <p:cNvPr id="37" name="object 20"/>
            <p:cNvSpPr/>
            <p:nvPr/>
          </p:nvSpPr>
          <p:spPr>
            <a:xfrm>
              <a:off x="2938824" y="4026598"/>
              <a:ext cx="0" cy="546735"/>
            </a:xfrm>
            <a:custGeom>
              <a:avLst/>
              <a:gdLst/>
              <a:ahLst/>
              <a:cxnLst/>
              <a:rect l="l" t="t" r="r" b="b"/>
              <a:pathLst>
                <a:path h="546735">
                  <a:moveTo>
                    <a:pt x="0" y="0"/>
                  </a:moveTo>
                  <a:lnTo>
                    <a:pt x="0" y="546722"/>
                  </a:lnTo>
                </a:path>
              </a:pathLst>
            </a:custGeom>
            <a:ln w="53784">
              <a:solidFill>
                <a:srgbClr val="C9D30E"/>
              </a:solidFill>
            </a:ln>
          </p:spPr>
          <p:txBody>
            <a:bodyPr wrap="square" lIns="0" tIns="0" rIns="0" bIns="0" rtlCol="0"/>
            <a:lstStyle/>
            <a:p>
              <a:endParaRPr/>
            </a:p>
          </p:txBody>
        </p:sp>
        <p:sp>
          <p:nvSpPr>
            <p:cNvPr id="38" name="object 21"/>
            <p:cNvSpPr/>
            <p:nvPr/>
          </p:nvSpPr>
          <p:spPr>
            <a:xfrm>
              <a:off x="3111328" y="4090174"/>
              <a:ext cx="0" cy="483234"/>
            </a:xfrm>
            <a:custGeom>
              <a:avLst/>
              <a:gdLst/>
              <a:ahLst/>
              <a:cxnLst/>
              <a:rect l="l" t="t" r="r" b="b"/>
              <a:pathLst>
                <a:path h="483235">
                  <a:moveTo>
                    <a:pt x="0" y="0"/>
                  </a:moveTo>
                  <a:lnTo>
                    <a:pt x="0" y="483146"/>
                  </a:lnTo>
                </a:path>
              </a:pathLst>
            </a:custGeom>
            <a:ln w="53759">
              <a:solidFill>
                <a:srgbClr val="C9D30E"/>
              </a:solidFill>
            </a:ln>
          </p:spPr>
          <p:txBody>
            <a:bodyPr wrap="square" lIns="0" tIns="0" rIns="0" bIns="0" rtlCol="0"/>
            <a:lstStyle/>
            <a:p>
              <a:endParaRPr/>
            </a:p>
          </p:txBody>
        </p:sp>
        <p:sp>
          <p:nvSpPr>
            <p:cNvPr id="39" name="object 22"/>
            <p:cNvSpPr/>
            <p:nvPr/>
          </p:nvSpPr>
          <p:spPr>
            <a:xfrm>
              <a:off x="3276320" y="4077449"/>
              <a:ext cx="0" cy="495934"/>
            </a:xfrm>
            <a:custGeom>
              <a:avLst/>
              <a:gdLst/>
              <a:ahLst/>
              <a:cxnLst/>
              <a:rect l="l" t="t" r="r" b="b"/>
              <a:pathLst>
                <a:path h="495935">
                  <a:moveTo>
                    <a:pt x="0" y="0"/>
                  </a:moveTo>
                  <a:lnTo>
                    <a:pt x="0" y="495871"/>
                  </a:lnTo>
                </a:path>
              </a:pathLst>
            </a:custGeom>
            <a:ln w="53771">
              <a:solidFill>
                <a:srgbClr val="C9D30E"/>
              </a:solidFill>
            </a:ln>
          </p:spPr>
          <p:txBody>
            <a:bodyPr wrap="square" lIns="0" tIns="0" rIns="0" bIns="0" rtlCol="0"/>
            <a:lstStyle/>
            <a:p>
              <a:endParaRPr/>
            </a:p>
          </p:txBody>
        </p:sp>
        <p:sp>
          <p:nvSpPr>
            <p:cNvPr id="40" name="object 23"/>
            <p:cNvSpPr/>
            <p:nvPr/>
          </p:nvSpPr>
          <p:spPr>
            <a:xfrm>
              <a:off x="3448818" y="4090174"/>
              <a:ext cx="0" cy="483234"/>
            </a:xfrm>
            <a:custGeom>
              <a:avLst/>
              <a:gdLst/>
              <a:ahLst/>
              <a:cxnLst/>
              <a:rect l="l" t="t" r="r" b="b"/>
              <a:pathLst>
                <a:path h="483235">
                  <a:moveTo>
                    <a:pt x="0" y="0"/>
                  </a:moveTo>
                  <a:lnTo>
                    <a:pt x="0" y="483146"/>
                  </a:lnTo>
                </a:path>
              </a:pathLst>
            </a:custGeom>
            <a:ln w="53784">
              <a:solidFill>
                <a:srgbClr val="C9D30E"/>
              </a:solidFill>
            </a:ln>
          </p:spPr>
          <p:txBody>
            <a:bodyPr wrap="square" lIns="0" tIns="0" rIns="0" bIns="0" rtlCol="0"/>
            <a:lstStyle/>
            <a:p>
              <a:endParaRPr/>
            </a:p>
          </p:txBody>
        </p:sp>
        <p:sp>
          <p:nvSpPr>
            <p:cNvPr id="41" name="object 24"/>
            <p:cNvSpPr/>
            <p:nvPr/>
          </p:nvSpPr>
          <p:spPr>
            <a:xfrm>
              <a:off x="3613804" y="4128312"/>
              <a:ext cx="0" cy="445134"/>
            </a:xfrm>
            <a:custGeom>
              <a:avLst/>
              <a:gdLst/>
              <a:ahLst/>
              <a:cxnLst/>
              <a:rect l="l" t="t" r="r" b="b"/>
              <a:pathLst>
                <a:path h="445135">
                  <a:moveTo>
                    <a:pt x="0" y="0"/>
                  </a:moveTo>
                  <a:lnTo>
                    <a:pt x="0" y="445007"/>
                  </a:lnTo>
                </a:path>
              </a:pathLst>
            </a:custGeom>
            <a:ln w="53784">
              <a:solidFill>
                <a:srgbClr val="C9D30E"/>
              </a:solidFill>
            </a:ln>
          </p:spPr>
          <p:txBody>
            <a:bodyPr wrap="square" lIns="0" tIns="0" rIns="0" bIns="0" rtlCol="0"/>
            <a:lstStyle/>
            <a:p>
              <a:endParaRPr/>
            </a:p>
          </p:txBody>
        </p:sp>
        <p:sp>
          <p:nvSpPr>
            <p:cNvPr id="42" name="object 25"/>
            <p:cNvSpPr/>
            <p:nvPr/>
          </p:nvSpPr>
          <p:spPr>
            <a:xfrm>
              <a:off x="3786308" y="4166450"/>
              <a:ext cx="0" cy="407034"/>
            </a:xfrm>
            <a:custGeom>
              <a:avLst/>
              <a:gdLst/>
              <a:ahLst/>
              <a:cxnLst/>
              <a:rect l="l" t="t" r="r" b="b"/>
              <a:pathLst>
                <a:path h="407035">
                  <a:moveTo>
                    <a:pt x="0" y="0"/>
                  </a:moveTo>
                  <a:lnTo>
                    <a:pt x="0" y="406869"/>
                  </a:lnTo>
                </a:path>
              </a:pathLst>
            </a:custGeom>
            <a:ln w="53759">
              <a:solidFill>
                <a:srgbClr val="C9D30E"/>
              </a:solidFill>
            </a:ln>
          </p:spPr>
          <p:txBody>
            <a:bodyPr wrap="square" lIns="0" tIns="0" rIns="0" bIns="0" rtlCol="0"/>
            <a:lstStyle/>
            <a:p>
              <a:endParaRPr/>
            </a:p>
          </p:txBody>
        </p:sp>
        <p:sp>
          <p:nvSpPr>
            <p:cNvPr id="43" name="object 26"/>
            <p:cNvSpPr/>
            <p:nvPr/>
          </p:nvSpPr>
          <p:spPr>
            <a:xfrm>
              <a:off x="3958812" y="4179163"/>
              <a:ext cx="0" cy="394335"/>
            </a:xfrm>
            <a:custGeom>
              <a:avLst/>
              <a:gdLst/>
              <a:ahLst/>
              <a:cxnLst/>
              <a:rect l="l" t="t" r="r" b="b"/>
              <a:pathLst>
                <a:path h="394335">
                  <a:moveTo>
                    <a:pt x="0" y="0"/>
                  </a:moveTo>
                  <a:lnTo>
                    <a:pt x="0" y="394157"/>
                  </a:lnTo>
                </a:path>
              </a:pathLst>
            </a:custGeom>
            <a:ln w="53784">
              <a:solidFill>
                <a:srgbClr val="C9D30E"/>
              </a:solidFill>
            </a:ln>
          </p:spPr>
          <p:txBody>
            <a:bodyPr wrap="square" lIns="0" tIns="0" rIns="0" bIns="0" rtlCol="0"/>
            <a:lstStyle/>
            <a:p>
              <a:endParaRPr/>
            </a:p>
          </p:txBody>
        </p:sp>
        <p:sp>
          <p:nvSpPr>
            <p:cNvPr id="44" name="object 27"/>
            <p:cNvSpPr/>
            <p:nvPr/>
          </p:nvSpPr>
          <p:spPr>
            <a:xfrm>
              <a:off x="4123804" y="4217314"/>
              <a:ext cx="0" cy="356235"/>
            </a:xfrm>
            <a:custGeom>
              <a:avLst/>
              <a:gdLst/>
              <a:ahLst/>
              <a:cxnLst/>
              <a:rect l="l" t="t" r="r" b="b"/>
              <a:pathLst>
                <a:path h="356235">
                  <a:moveTo>
                    <a:pt x="0" y="0"/>
                  </a:moveTo>
                  <a:lnTo>
                    <a:pt x="0" y="356006"/>
                  </a:lnTo>
                </a:path>
              </a:pathLst>
            </a:custGeom>
            <a:ln w="53771">
              <a:solidFill>
                <a:srgbClr val="C9D30E"/>
              </a:solidFill>
            </a:ln>
          </p:spPr>
          <p:txBody>
            <a:bodyPr wrap="square" lIns="0" tIns="0" rIns="0" bIns="0" rtlCol="0"/>
            <a:lstStyle/>
            <a:p>
              <a:endParaRPr/>
            </a:p>
          </p:txBody>
        </p:sp>
        <p:sp>
          <p:nvSpPr>
            <p:cNvPr id="45" name="object 28"/>
            <p:cNvSpPr/>
            <p:nvPr/>
          </p:nvSpPr>
          <p:spPr>
            <a:xfrm>
              <a:off x="4296302" y="4357179"/>
              <a:ext cx="0" cy="216535"/>
            </a:xfrm>
            <a:custGeom>
              <a:avLst/>
              <a:gdLst/>
              <a:ahLst/>
              <a:cxnLst/>
              <a:rect l="l" t="t" r="r" b="b"/>
              <a:pathLst>
                <a:path h="216535">
                  <a:moveTo>
                    <a:pt x="0" y="0"/>
                  </a:moveTo>
                  <a:lnTo>
                    <a:pt x="0" y="216141"/>
                  </a:lnTo>
                </a:path>
              </a:pathLst>
            </a:custGeom>
            <a:ln w="53759">
              <a:solidFill>
                <a:srgbClr val="C9D30E"/>
              </a:solidFill>
            </a:ln>
          </p:spPr>
          <p:txBody>
            <a:bodyPr wrap="square" lIns="0" tIns="0" rIns="0" bIns="0" rtlCol="0"/>
            <a:lstStyle/>
            <a:p>
              <a:endParaRPr/>
            </a:p>
          </p:txBody>
        </p:sp>
        <p:sp>
          <p:nvSpPr>
            <p:cNvPr id="46" name="object 29"/>
            <p:cNvSpPr/>
            <p:nvPr/>
          </p:nvSpPr>
          <p:spPr>
            <a:xfrm>
              <a:off x="4461293" y="4344454"/>
              <a:ext cx="0" cy="229235"/>
            </a:xfrm>
            <a:custGeom>
              <a:avLst/>
              <a:gdLst/>
              <a:ahLst/>
              <a:cxnLst/>
              <a:rect l="l" t="t" r="r" b="b"/>
              <a:pathLst>
                <a:path h="229235">
                  <a:moveTo>
                    <a:pt x="0" y="0"/>
                  </a:moveTo>
                  <a:lnTo>
                    <a:pt x="0" y="228866"/>
                  </a:lnTo>
                </a:path>
              </a:pathLst>
            </a:custGeom>
            <a:ln w="53771">
              <a:solidFill>
                <a:srgbClr val="C9D30E"/>
              </a:solidFill>
            </a:ln>
          </p:spPr>
          <p:txBody>
            <a:bodyPr wrap="square" lIns="0" tIns="0" rIns="0" bIns="0" rtlCol="0"/>
            <a:lstStyle/>
            <a:p>
              <a:endParaRPr/>
            </a:p>
          </p:txBody>
        </p:sp>
        <p:sp>
          <p:nvSpPr>
            <p:cNvPr id="47" name="object 30"/>
            <p:cNvSpPr/>
            <p:nvPr/>
          </p:nvSpPr>
          <p:spPr>
            <a:xfrm>
              <a:off x="958862" y="3429012"/>
              <a:ext cx="0" cy="1144905"/>
            </a:xfrm>
            <a:custGeom>
              <a:avLst/>
              <a:gdLst/>
              <a:ahLst/>
              <a:cxnLst/>
              <a:rect l="l" t="t" r="r" b="b"/>
              <a:pathLst>
                <a:path h="1144904">
                  <a:moveTo>
                    <a:pt x="0" y="0"/>
                  </a:moveTo>
                  <a:lnTo>
                    <a:pt x="0" y="1144308"/>
                  </a:lnTo>
                </a:path>
              </a:pathLst>
            </a:custGeom>
            <a:ln w="53771">
              <a:solidFill>
                <a:srgbClr val="0B72B5"/>
              </a:solidFill>
            </a:ln>
          </p:spPr>
          <p:txBody>
            <a:bodyPr wrap="square" lIns="0" tIns="0" rIns="0" bIns="0" rtlCol="0"/>
            <a:lstStyle/>
            <a:p>
              <a:endParaRPr/>
            </a:p>
          </p:txBody>
        </p:sp>
        <p:sp>
          <p:nvSpPr>
            <p:cNvPr id="48" name="object 31"/>
            <p:cNvSpPr/>
            <p:nvPr/>
          </p:nvSpPr>
          <p:spPr>
            <a:xfrm>
              <a:off x="932616" y="3429015"/>
              <a:ext cx="52705" cy="1144905"/>
            </a:xfrm>
            <a:custGeom>
              <a:avLst/>
              <a:gdLst/>
              <a:ahLst/>
              <a:cxnLst/>
              <a:rect l="l" t="t" r="r" b="b"/>
              <a:pathLst>
                <a:path w="52705" h="1144904">
                  <a:moveTo>
                    <a:pt x="0" y="1144308"/>
                  </a:moveTo>
                  <a:lnTo>
                    <a:pt x="52501" y="1144308"/>
                  </a:lnTo>
                  <a:lnTo>
                    <a:pt x="52501" y="0"/>
                  </a:lnTo>
                  <a:lnTo>
                    <a:pt x="0" y="0"/>
                  </a:lnTo>
                  <a:lnTo>
                    <a:pt x="0" y="1144308"/>
                  </a:lnTo>
                  <a:close/>
                </a:path>
              </a:pathLst>
            </a:custGeom>
            <a:ln w="12179">
              <a:solidFill>
                <a:srgbClr val="0B72B5"/>
              </a:solidFill>
            </a:ln>
          </p:spPr>
          <p:txBody>
            <a:bodyPr wrap="square" lIns="0" tIns="0" rIns="0" bIns="0" rtlCol="0"/>
            <a:lstStyle/>
            <a:p>
              <a:endParaRPr/>
            </a:p>
          </p:txBody>
        </p:sp>
        <p:sp>
          <p:nvSpPr>
            <p:cNvPr id="49" name="object 32"/>
            <p:cNvSpPr/>
            <p:nvPr/>
          </p:nvSpPr>
          <p:spPr>
            <a:xfrm>
              <a:off x="1127613" y="3441737"/>
              <a:ext cx="0" cy="1132205"/>
            </a:xfrm>
            <a:custGeom>
              <a:avLst/>
              <a:gdLst/>
              <a:ahLst/>
              <a:cxnLst/>
              <a:rect l="l" t="t" r="r" b="b"/>
              <a:pathLst>
                <a:path h="1132204">
                  <a:moveTo>
                    <a:pt x="0" y="0"/>
                  </a:moveTo>
                  <a:lnTo>
                    <a:pt x="0" y="1131582"/>
                  </a:lnTo>
                </a:path>
              </a:pathLst>
            </a:custGeom>
            <a:ln w="46266">
              <a:solidFill>
                <a:srgbClr val="0B72B5"/>
              </a:solidFill>
            </a:ln>
          </p:spPr>
          <p:txBody>
            <a:bodyPr wrap="square" lIns="0" tIns="0" rIns="0" bIns="0" rtlCol="0"/>
            <a:lstStyle/>
            <a:p>
              <a:endParaRPr/>
            </a:p>
          </p:txBody>
        </p:sp>
        <p:sp>
          <p:nvSpPr>
            <p:cNvPr id="50" name="object 33"/>
            <p:cNvSpPr/>
            <p:nvPr/>
          </p:nvSpPr>
          <p:spPr>
            <a:xfrm>
              <a:off x="1105115" y="3441740"/>
              <a:ext cx="45085" cy="1131570"/>
            </a:xfrm>
            <a:custGeom>
              <a:avLst/>
              <a:gdLst/>
              <a:ahLst/>
              <a:cxnLst/>
              <a:rect l="l" t="t" r="r" b="b"/>
              <a:pathLst>
                <a:path w="45084" h="1131570">
                  <a:moveTo>
                    <a:pt x="0" y="1131582"/>
                  </a:moveTo>
                  <a:lnTo>
                    <a:pt x="44996" y="1131582"/>
                  </a:lnTo>
                  <a:lnTo>
                    <a:pt x="44996" y="0"/>
                  </a:lnTo>
                  <a:lnTo>
                    <a:pt x="0" y="0"/>
                  </a:lnTo>
                  <a:lnTo>
                    <a:pt x="0" y="1131582"/>
                  </a:lnTo>
                  <a:close/>
                </a:path>
              </a:pathLst>
            </a:custGeom>
            <a:ln w="12179">
              <a:solidFill>
                <a:srgbClr val="0B72B5"/>
              </a:solidFill>
            </a:ln>
          </p:spPr>
          <p:txBody>
            <a:bodyPr wrap="square" lIns="0" tIns="0" rIns="0" bIns="0" rtlCol="0"/>
            <a:lstStyle/>
            <a:p>
              <a:endParaRPr/>
            </a:p>
          </p:txBody>
        </p:sp>
        <p:sp>
          <p:nvSpPr>
            <p:cNvPr id="51" name="object 34"/>
            <p:cNvSpPr/>
            <p:nvPr/>
          </p:nvSpPr>
          <p:spPr>
            <a:xfrm>
              <a:off x="1296365" y="3479863"/>
              <a:ext cx="0" cy="1093470"/>
            </a:xfrm>
            <a:custGeom>
              <a:avLst/>
              <a:gdLst/>
              <a:ahLst/>
              <a:cxnLst/>
              <a:rect l="l" t="t" r="r" b="b"/>
              <a:pathLst>
                <a:path h="1093470">
                  <a:moveTo>
                    <a:pt x="0" y="0"/>
                  </a:moveTo>
                  <a:lnTo>
                    <a:pt x="0" y="1093457"/>
                  </a:lnTo>
                </a:path>
              </a:pathLst>
            </a:custGeom>
            <a:ln w="53771">
              <a:solidFill>
                <a:srgbClr val="0B72B5"/>
              </a:solidFill>
            </a:ln>
          </p:spPr>
          <p:txBody>
            <a:bodyPr wrap="square" lIns="0" tIns="0" rIns="0" bIns="0" rtlCol="0"/>
            <a:lstStyle/>
            <a:p>
              <a:endParaRPr/>
            </a:p>
          </p:txBody>
        </p:sp>
        <p:sp>
          <p:nvSpPr>
            <p:cNvPr id="52" name="object 35"/>
            <p:cNvSpPr/>
            <p:nvPr/>
          </p:nvSpPr>
          <p:spPr>
            <a:xfrm>
              <a:off x="1270109" y="3479865"/>
              <a:ext cx="52705" cy="1093470"/>
            </a:xfrm>
            <a:custGeom>
              <a:avLst/>
              <a:gdLst/>
              <a:ahLst/>
              <a:cxnLst/>
              <a:rect l="l" t="t" r="r" b="b"/>
              <a:pathLst>
                <a:path w="52705" h="1093470">
                  <a:moveTo>
                    <a:pt x="0" y="1093457"/>
                  </a:moveTo>
                  <a:lnTo>
                    <a:pt x="52501" y="1093457"/>
                  </a:lnTo>
                  <a:lnTo>
                    <a:pt x="52501" y="0"/>
                  </a:lnTo>
                  <a:lnTo>
                    <a:pt x="0" y="0"/>
                  </a:lnTo>
                  <a:lnTo>
                    <a:pt x="0" y="1093457"/>
                  </a:lnTo>
                  <a:close/>
                </a:path>
              </a:pathLst>
            </a:custGeom>
            <a:ln w="12179">
              <a:solidFill>
                <a:srgbClr val="0B72B5"/>
              </a:solidFill>
            </a:ln>
          </p:spPr>
          <p:txBody>
            <a:bodyPr wrap="square" lIns="0" tIns="0" rIns="0" bIns="0" rtlCol="0"/>
            <a:lstStyle/>
            <a:p>
              <a:endParaRPr/>
            </a:p>
          </p:txBody>
        </p:sp>
        <p:sp>
          <p:nvSpPr>
            <p:cNvPr id="53" name="object 36"/>
            <p:cNvSpPr/>
            <p:nvPr/>
          </p:nvSpPr>
          <p:spPr>
            <a:xfrm>
              <a:off x="1465103" y="3518014"/>
              <a:ext cx="0" cy="1055370"/>
            </a:xfrm>
            <a:custGeom>
              <a:avLst/>
              <a:gdLst/>
              <a:ahLst/>
              <a:cxnLst/>
              <a:rect l="l" t="t" r="r" b="b"/>
              <a:pathLst>
                <a:path h="1055370">
                  <a:moveTo>
                    <a:pt x="0" y="0"/>
                  </a:moveTo>
                  <a:lnTo>
                    <a:pt x="0" y="1055306"/>
                  </a:lnTo>
                </a:path>
              </a:pathLst>
            </a:custGeom>
            <a:ln w="46266">
              <a:solidFill>
                <a:srgbClr val="0B72B5"/>
              </a:solidFill>
            </a:ln>
          </p:spPr>
          <p:txBody>
            <a:bodyPr wrap="square" lIns="0" tIns="0" rIns="0" bIns="0" rtlCol="0"/>
            <a:lstStyle/>
            <a:p>
              <a:endParaRPr/>
            </a:p>
          </p:txBody>
        </p:sp>
        <p:sp>
          <p:nvSpPr>
            <p:cNvPr id="54" name="object 37"/>
            <p:cNvSpPr/>
            <p:nvPr/>
          </p:nvSpPr>
          <p:spPr>
            <a:xfrm>
              <a:off x="1442608" y="3518016"/>
              <a:ext cx="45085" cy="1055370"/>
            </a:xfrm>
            <a:custGeom>
              <a:avLst/>
              <a:gdLst/>
              <a:ahLst/>
              <a:cxnLst/>
              <a:rect l="l" t="t" r="r" b="b"/>
              <a:pathLst>
                <a:path w="45084" h="1055370">
                  <a:moveTo>
                    <a:pt x="0" y="1055306"/>
                  </a:moveTo>
                  <a:lnTo>
                    <a:pt x="44996" y="1055306"/>
                  </a:lnTo>
                  <a:lnTo>
                    <a:pt x="44996" y="0"/>
                  </a:lnTo>
                  <a:lnTo>
                    <a:pt x="0" y="0"/>
                  </a:lnTo>
                  <a:lnTo>
                    <a:pt x="0" y="1055306"/>
                  </a:lnTo>
                  <a:close/>
                </a:path>
              </a:pathLst>
            </a:custGeom>
            <a:ln w="12179">
              <a:solidFill>
                <a:srgbClr val="0B72B5"/>
              </a:solidFill>
            </a:ln>
          </p:spPr>
          <p:txBody>
            <a:bodyPr wrap="square" lIns="0" tIns="0" rIns="0" bIns="0" rtlCol="0"/>
            <a:lstStyle/>
            <a:p>
              <a:endParaRPr/>
            </a:p>
          </p:txBody>
        </p:sp>
        <p:sp>
          <p:nvSpPr>
            <p:cNvPr id="55" name="object 38"/>
            <p:cNvSpPr/>
            <p:nvPr/>
          </p:nvSpPr>
          <p:spPr>
            <a:xfrm>
              <a:off x="1633861" y="3556165"/>
              <a:ext cx="0" cy="1017269"/>
            </a:xfrm>
            <a:custGeom>
              <a:avLst/>
              <a:gdLst/>
              <a:ahLst/>
              <a:cxnLst/>
              <a:rect l="l" t="t" r="r" b="b"/>
              <a:pathLst>
                <a:path h="1017270">
                  <a:moveTo>
                    <a:pt x="0" y="0"/>
                  </a:moveTo>
                  <a:lnTo>
                    <a:pt x="0" y="1017155"/>
                  </a:lnTo>
                </a:path>
              </a:pathLst>
            </a:custGeom>
            <a:ln w="53784">
              <a:solidFill>
                <a:srgbClr val="0B72B5"/>
              </a:solidFill>
            </a:ln>
          </p:spPr>
          <p:txBody>
            <a:bodyPr wrap="square" lIns="0" tIns="0" rIns="0" bIns="0" rtlCol="0"/>
            <a:lstStyle/>
            <a:p>
              <a:endParaRPr/>
            </a:p>
          </p:txBody>
        </p:sp>
        <p:sp>
          <p:nvSpPr>
            <p:cNvPr id="56" name="object 39"/>
            <p:cNvSpPr/>
            <p:nvPr/>
          </p:nvSpPr>
          <p:spPr>
            <a:xfrm>
              <a:off x="1607601" y="3556167"/>
              <a:ext cx="52705" cy="1017269"/>
            </a:xfrm>
            <a:custGeom>
              <a:avLst/>
              <a:gdLst/>
              <a:ahLst/>
              <a:cxnLst/>
              <a:rect l="l" t="t" r="r" b="b"/>
              <a:pathLst>
                <a:path w="52705" h="1017270">
                  <a:moveTo>
                    <a:pt x="0" y="1017155"/>
                  </a:moveTo>
                  <a:lnTo>
                    <a:pt x="52514" y="1017155"/>
                  </a:lnTo>
                  <a:lnTo>
                    <a:pt x="52514" y="0"/>
                  </a:lnTo>
                  <a:lnTo>
                    <a:pt x="0" y="0"/>
                  </a:lnTo>
                  <a:lnTo>
                    <a:pt x="0" y="1017155"/>
                  </a:lnTo>
                  <a:close/>
                </a:path>
              </a:pathLst>
            </a:custGeom>
            <a:ln w="12179">
              <a:solidFill>
                <a:srgbClr val="0B72B5"/>
              </a:solidFill>
            </a:ln>
          </p:spPr>
          <p:txBody>
            <a:bodyPr wrap="square" lIns="0" tIns="0" rIns="0" bIns="0" rtlCol="0"/>
            <a:lstStyle/>
            <a:p>
              <a:endParaRPr/>
            </a:p>
          </p:txBody>
        </p:sp>
        <p:sp>
          <p:nvSpPr>
            <p:cNvPr id="57" name="object 40"/>
            <p:cNvSpPr/>
            <p:nvPr/>
          </p:nvSpPr>
          <p:spPr>
            <a:xfrm>
              <a:off x="1806352" y="3594303"/>
              <a:ext cx="0" cy="979169"/>
            </a:xfrm>
            <a:custGeom>
              <a:avLst/>
              <a:gdLst/>
              <a:ahLst/>
              <a:cxnLst/>
              <a:rect l="l" t="t" r="r" b="b"/>
              <a:pathLst>
                <a:path h="979170">
                  <a:moveTo>
                    <a:pt x="0" y="0"/>
                  </a:moveTo>
                  <a:lnTo>
                    <a:pt x="0" y="979017"/>
                  </a:lnTo>
                </a:path>
              </a:pathLst>
            </a:custGeom>
            <a:ln w="53759">
              <a:solidFill>
                <a:srgbClr val="0B72B5"/>
              </a:solidFill>
            </a:ln>
          </p:spPr>
          <p:txBody>
            <a:bodyPr wrap="square" lIns="0" tIns="0" rIns="0" bIns="0" rtlCol="0"/>
            <a:lstStyle/>
            <a:p>
              <a:endParaRPr/>
            </a:p>
          </p:txBody>
        </p:sp>
        <p:sp>
          <p:nvSpPr>
            <p:cNvPr id="58" name="object 41"/>
            <p:cNvSpPr/>
            <p:nvPr/>
          </p:nvSpPr>
          <p:spPr>
            <a:xfrm>
              <a:off x="1780113" y="3594305"/>
              <a:ext cx="52705" cy="979169"/>
            </a:xfrm>
            <a:custGeom>
              <a:avLst/>
              <a:gdLst/>
              <a:ahLst/>
              <a:cxnLst/>
              <a:rect l="l" t="t" r="r" b="b"/>
              <a:pathLst>
                <a:path w="52705" h="979170">
                  <a:moveTo>
                    <a:pt x="0" y="979017"/>
                  </a:moveTo>
                  <a:lnTo>
                    <a:pt x="52489" y="979017"/>
                  </a:lnTo>
                  <a:lnTo>
                    <a:pt x="52489" y="0"/>
                  </a:lnTo>
                  <a:lnTo>
                    <a:pt x="0" y="0"/>
                  </a:lnTo>
                  <a:lnTo>
                    <a:pt x="0" y="979017"/>
                  </a:lnTo>
                  <a:close/>
                </a:path>
              </a:pathLst>
            </a:custGeom>
            <a:ln w="12179">
              <a:solidFill>
                <a:srgbClr val="0B72B5"/>
              </a:solidFill>
            </a:ln>
          </p:spPr>
          <p:txBody>
            <a:bodyPr wrap="square" lIns="0" tIns="0" rIns="0" bIns="0" rtlCol="0"/>
            <a:lstStyle/>
            <a:p>
              <a:endParaRPr/>
            </a:p>
          </p:txBody>
        </p:sp>
        <p:sp>
          <p:nvSpPr>
            <p:cNvPr id="59" name="object 42"/>
            <p:cNvSpPr/>
            <p:nvPr/>
          </p:nvSpPr>
          <p:spPr>
            <a:xfrm>
              <a:off x="1975097" y="3746880"/>
              <a:ext cx="0" cy="826769"/>
            </a:xfrm>
            <a:custGeom>
              <a:avLst/>
              <a:gdLst/>
              <a:ahLst/>
              <a:cxnLst/>
              <a:rect l="l" t="t" r="r" b="b"/>
              <a:pathLst>
                <a:path h="826770">
                  <a:moveTo>
                    <a:pt x="0" y="0"/>
                  </a:moveTo>
                  <a:lnTo>
                    <a:pt x="0" y="826439"/>
                  </a:lnTo>
                </a:path>
              </a:pathLst>
            </a:custGeom>
            <a:ln w="46266">
              <a:solidFill>
                <a:srgbClr val="0B72B5"/>
              </a:solidFill>
            </a:ln>
          </p:spPr>
          <p:txBody>
            <a:bodyPr wrap="square" lIns="0" tIns="0" rIns="0" bIns="0" rtlCol="0"/>
            <a:lstStyle/>
            <a:p>
              <a:endParaRPr/>
            </a:p>
          </p:txBody>
        </p:sp>
        <p:sp>
          <p:nvSpPr>
            <p:cNvPr id="60" name="object 43"/>
            <p:cNvSpPr/>
            <p:nvPr/>
          </p:nvSpPr>
          <p:spPr>
            <a:xfrm>
              <a:off x="1952599" y="3746883"/>
              <a:ext cx="45085" cy="826769"/>
            </a:xfrm>
            <a:custGeom>
              <a:avLst/>
              <a:gdLst/>
              <a:ahLst/>
              <a:cxnLst/>
              <a:rect l="l" t="t" r="r" b="b"/>
              <a:pathLst>
                <a:path w="45085" h="826770">
                  <a:moveTo>
                    <a:pt x="0" y="826439"/>
                  </a:moveTo>
                  <a:lnTo>
                    <a:pt x="44996" y="826439"/>
                  </a:lnTo>
                  <a:lnTo>
                    <a:pt x="44996" y="0"/>
                  </a:lnTo>
                  <a:lnTo>
                    <a:pt x="0" y="0"/>
                  </a:lnTo>
                  <a:lnTo>
                    <a:pt x="0" y="826439"/>
                  </a:lnTo>
                  <a:close/>
                </a:path>
              </a:pathLst>
            </a:custGeom>
            <a:ln w="12179">
              <a:solidFill>
                <a:srgbClr val="0B72B5"/>
              </a:solidFill>
            </a:ln>
          </p:spPr>
          <p:txBody>
            <a:bodyPr wrap="square" lIns="0" tIns="0" rIns="0" bIns="0" rtlCol="0"/>
            <a:lstStyle/>
            <a:p>
              <a:endParaRPr/>
            </a:p>
          </p:txBody>
        </p:sp>
        <p:sp>
          <p:nvSpPr>
            <p:cNvPr id="61" name="object 44"/>
            <p:cNvSpPr/>
            <p:nvPr/>
          </p:nvSpPr>
          <p:spPr>
            <a:xfrm>
              <a:off x="2116963" y="3810457"/>
              <a:ext cx="53975" cy="763270"/>
            </a:xfrm>
            <a:custGeom>
              <a:avLst/>
              <a:gdLst/>
              <a:ahLst/>
              <a:cxnLst/>
              <a:rect l="l" t="t" r="r" b="b"/>
              <a:pathLst>
                <a:path w="53975" h="763270">
                  <a:moveTo>
                    <a:pt x="0" y="762863"/>
                  </a:moveTo>
                  <a:lnTo>
                    <a:pt x="53771" y="762863"/>
                  </a:lnTo>
                  <a:lnTo>
                    <a:pt x="53771" y="0"/>
                  </a:lnTo>
                  <a:lnTo>
                    <a:pt x="0" y="0"/>
                  </a:lnTo>
                  <a:lnTo>
                    <a:pt x="0" y="762863"/>
                  </a:lnTo>
                  <a:close/>
                </a:path>
              </a:pathLst>
            </a:custGeom>
            <a:solidFill>
              <a:srgbClr val="0B72B5"/>
            </a:solidFill>
          </p:spPr>
          <p:txBody>
            <a:bodyPr wrap="square" lIns="0" tIns="0" rIns="0" bIns="0" rtlCol="0"/>
            <a:lstStyle/>
            <a:p>
              <a:endParaRPr/>
            </a:p>
          </p:txBody>
        </p:sp>
        <p:sp>
          <p:nvSpPr>
            <p:cNvPr id="62" name="object 45"/>
            <p:cNvSpPr/>
            <p:nvPr/>
          </p:nvSpPr>
          <p:spPr>
            <a:xfrm>
              <a:off x="2117594" y="3810459"/>
              <a:ext cx="52705" cy="763270"/>
            </a:xfrm>
            <a:custGeom>
              <a:avLst/>
              <a:gdLst/>
              <a:ahLst/>
              <a:cxnLst/>
              <a:rect l="l" t="t" r="r" b="b"/>
              <a:pathLst>
                <a:path w="52705" h="763270">
                  <a:moveTo>
                    <a:pt x="0" y="762863"/>
                  </a:moveTo>
                  <a:lnTo>
                    <a:pt x="52501" y="762863"/>
                  </a:lnTo>
                  <a:lnTo>
                    <a:pt x="52501" y="0"/>
                  </a:lnTo>
                  <a:lnTo>
                    <a:pt x="0" y="0"/>
                  </a:lnTo>
                  <a:lnTo>
                    <a:pt x="0" y="762863"/>
                  </a:lnTo>
                  <a:close/>
                </a:path>
              </a:pathLst>
            </a:custGeom>
            <a:ln w="12179">
              <a:solidFill>
                <a:srgbClr val="0B72B5"/>
              </a:solidFill>
            </a:ln>
          </p:spPr>
          <p:txBody>
            <a:bodyPr wrap="square" lIns="0" tIns="0" rIns="0" bIns="0" rtlCol="0"/>
            <a:lstStyle/>
            <a:p>
              <a:endParaRPr/>
            </a:p>
          </p:txBody>
        </p:sp>
        <p:sp>
          <p:nvSpPr>
            <p:cNvPr id="63" name="object 46"/>
            <p:cNvSpPr/>
            <p:nvPr/>
          </p:nvSpPr>
          <p:spPr>
            <a:xfrm>
              <a:off x="2312587" y="3848595"/>
              <a:ext cx="0" cy="725170"/>
            </a:xfrm>
            <a:custGeom>
              <a:avLst/>
              <a:gdLst/>
              <a:ahLst/>
              <a:cxnLst/>
              <a:rect l="l" t="t" r="r" b="b"/>
              <a:pathLst>
                <a:path h="725170">
                  <a:moveTo>
                    <a:pt x="0" y="0"/>
                  </a:moveTo>
                  <a:lnTo>
                    <a:pt x="0" y="724725"/>
                  </a:lnTo>
                </a:path>
              </a:pathLst>
            </a:custGeom>
            <a:ln w="46266">
              <a:solidFill>
                <a:srgbClr val="0B72B5"/>
              </a:solidFill>
            </a:ln>
          </p:spPr>
          <p:txBody>
            <a:bodyPr wrap="square" lIns="0" tIns="0" rIns="0" bIns="0" rtlCol="0"/>
            <a:lstStyle/>
            <a:p>
              <a:endParaRPr/>
            </a:p>
          </p:txBody>
        </p:sp>
        <p:sp>
          <p:nvSpPr>
            <p:cNvPr id="64" name="object 47"/>
            <p:cNvSpPr/>
            <p:nvPr/>
          </p:nvSpPr>
          <p:spPr>
            <a:xfrm>
              <a:off x="2290093" y="3848598"/>
              <a:ext cx="45085" cy="725170"/>
            </a:xfrm>
            <a:custGeom>
              <a:avLst/>
              <a:gdLst/>
              <a:ahLst/>
              <a:cxnLst/>
              <a:rect l="l" t="t" r="r" b="b"/>
              <a:pathLst>
                <a:path w="45085" h="725170">
                  <a:moveTo>
                    <a:pt x="0" y="724725"/>
                  </a:moveTo>
                  <a:lnTo>
                    <a:pt x="44996" y="724725"/>
                  </a:lnTo>
                  <a:lnTo>
                    <a:pt x="44996" y="0"/>
                  </a:lnTo>
                  <a:lnTo>
                    <a:pt x="0" y="0"/>
                  </a:lnTo>
                  <a:lnTo>
                    <a:pt x="0" y="724725"/>
                  </a:lnTo>
                  <a:close/>
                </a:path>
              </a:pathLst>
            </a:custGeom>
            <a:ln w="12179">
              <a:solidFill>
                <a:srgbClr val="0B72B5"/>
              </a:solidFill>
            </a:ln>
          </p:spPr>
          <p:txBody>
            <a:bodyPr wrap="square" lIns="0" tIns="0" rIns="0" bIns="0" rtlCol="0"/>
            <a:lstStyle/>
            <a:p>
              <a:endParaRPr/>
            </a:p>
          </p:txBody>
        </p:sp>
        <p:sp>
          <p:nvSpPr>
            <p:cNvPr id="65" name="object 48"/>
            <p:cNvSpPr/>
            <p:nvPr/>
          </p:nvSpPr>
          <p:spPr>
            <a:xfrm>
              <a:off x="2481338" y="3874020"/>
              <a:ext cx="0" cy="699770"/>
            </a:xfrm>
            <a:custGeom>
              <a:avLst/>
              <a:gdLst/>
              <a:ahLst/>
              <a:cxnLst/>
              <a:rect l="l" t="t" r="r" b="b"/>
              <a:pathLst>
                <a:path h="699770">
                  <a:moveTo>
                    <a:pt x="0" y="0"/>
                  </a:moveTo>
                  <a:lnTo>
                    <a:pt x="0" y="699300"/>
                  </a:lnTo>
                </a:path>
              </a:pathLst>
            </a:custGeom>
            <a:ln w="53771">
              <a:solidFill>
                <a:srgbClr val="0B72B5"/>
              </a:solidFill>
            </a:ln>
          </p:spPr>
          <p:txBody>
            <a:bodyPr wrap="square" lIns="0" tIns="0" rIns="0" bIns="0" rtlCol="0"/>
            <a:lstStyle/>
            <a:p>
              <a:endParaRPr/>
            </a:p>
          </p:txBody>
        </p:sp>
        <p:sp>
          <p:nvSpPr>
            <p:cNvPr id="66" name="object 49"/>
            <p:cNvSpPr/>
            <p:nvPr/>
          </p:nvSpPr>
          <p:spPr>
            <a:xfrm>
              <a:off x="2455087" y="3874023"/>
              <a:ext cx="52705" cy="699770"/>
            </a:xfrm>
            <a:custGeom>
              <a:avLst/>
              <a:gdLst/>
              <a:ahLst/>
              <a:cxnLst/>
              <a:rect l="l" t="t" r="r" b="b"/>
              <a:pathLst>
                <a:path w="52705" h="699770">
                  <a:moveTo>
                    <a:pt x="0" y="699300"/>
                  </a:moveTo>
                  <a:lnTo>
                    <a:pt x="52501" y="699300"/>
                  </a:lnTo>
                  <a:lnTo>
                    <a:pt x="52501" y="0"/>
                  </a:lnTo>
                  <a:lnTo>
                    <a:pt x="0" y="0"/>
                  </a:lnTo>
                  <a:lnTo>
                    <a:pt x="0" y="699300"/>
                  </a:lnTo>
                  <a:close/>
                </a:path>
              </a:pathLst>
            </a:custGeom>
            <a:ln w="12179">
              <a:solidFill>
                <a:srgbClr val="0B72B5"/>
              </a:solidFill>
            </a:ln>
          </p:spPr>
          <p:txBody>
            <a:bodyPr wrap="square" lIns="0" tIns="0" rIns="0" bIns="0" rtlCol="0"/>
            <a:lstStyle/>
            <a:p>
              <a:endParaRPr/>
            </a:p>
          </p:txBody>
        </p:sp>
        <p:sp>
          <p:nvSpPr>
            <p:cNvPr id="67" name="object 50"/>
            <p:cNvSpPr/>
            <p:nvPr/>
          </p:nvSpPr>
          <p:spPr>
            <a:xfrm>
              <a:off x="2653830" y="3937609"/>
              <a:ext cx="0" cy="636270"/>
            </a:xfrm>
            <a:custGeom>
              <a:avLst/>
              <a:gdLst/>
              <a:ahLst/>
              <a:cxnLst/>
              <a:rect l="l" t="t" r="r" b="b"/>
              <a:pathLst>
                <a:path h="636270">
                  <a:moveTo>
                    <a:pt x="0" y="0"/>
                  </a:moveTo>
                  <a:lnTo>
                    <a:pt x="0" y="635711"/>
                  </a:lnTo>
                </a:path>
              </a:pathLst>
            </a:custGeom>
            <a:ln w="53771">
              <a:solidFill>
                <a:srgbClr val="0B72B5"/>
              </a:solidFill>
            </a:ln>
          </p:spPr>
          <p:txBody>
            <a:bodyPr wrap="square" lIns="0" tIns="0" rIns="0" bIns="0" rtlCol="0"/>
            <a:lstStyle/>
            <a:p>
              <a:endParaRPr/>
            </a:p>
          </p:txBody>
        </p:sp>
        <p:sp>
          <p:nvSpPr>
            <p:cNvPr id="68" name="object 51"/>
            <p:cNvSpPr/>
            <p:nvPr/>
          </p:nvSpPr>
          <p:spPr>
            <a:xfrm>
              <a:off x="2627574" y="3937611"/>
              <a:ext cx="52705" cy="636270"/>
            </a:xfrm>
            <a:custGeom>
              <a:avLst/>
              <a:gdLst/>
              <a:ahLst/>
              <a:cxnLst/>
              <a:rect l="l" t="t" r="r" b="b"/>
              <a:pathLst>
                <a:path w="52705" h="636270">
                  <a:moveTo>
                    <a:pt x="0" y="635711"/>
                  </a:moveTo>
                  <a:lnTo>
                    <a:pt x="52501" y="635711"/>
                  </a:lnTo>
                  <a:lnTo>
                    <a:pt x="52501" y="0"/>
                  </a:lnTo>
                  <a:lnTo>
                    <a:pt x="0" y="0"/>
                  </a:lnTo>
                  <a:lnTo>
                    <a:pt x="0" y="635711"/>
                  </a:lnTo>
                  <a:close/>
                </a:path>
              </a:pathLst>
            </a:custGeom>
            <a:ln w="12179">
              <a:solidFill>
                <a:srgbClr val="0B72B5"/>
              </a:solidFill>
            </a:ln>
          </p:spPr>
          <p:txBody>
            <a:bodyPr wrap="square" lIns="0" tIns="0" rIns="0" bIns="0" rtlCol="0"/>
            <a:lstStyle/>
            <a:p>
              <a:endParaRPr/>
            </a:p>
          </p:txBody>
        </p:sp>
        <p:sp>
          <p:nvSpPr>
            <p:cNvPr id="69" name="object 52"/>
            <p:cNvSpPr/>
            <p:nvPr/>
          </p:nvSpPr>
          <p:spPr>
            <a:xfrm>
              <a:off x="2822562" y="3950309"/>
              <a:ext cx="0" cy="623570"/>
            </a:xfrm>
            <a:custGeom>
              <a:avLst/>
              <a:gdLst/>
              <a:ahLst/>
              <a:cxnLst/>
              <a:rect l="l" t="t" r="r" b="b"/>
              <a:pathLst>
                <a:path h="623570">
                  <a:moveTo>
                    <a:pt x="0" y="0"/>
                  </a:moveTo>
                  <a:lnTo>
                    <a:pt x="0" y="623011"/>
                  </a:lnTo>
                </a:path>
              </a:pathLst>
            </a:custGeom>
            <a:ln w="46253">
              <a:solidFill>
                <a:srgbClr val="0B72B5"/>
              </a:solidFill>
            </a:ln>
          </p:spPr>
          <p:txBody>
            <a:bodyPr wrap="square" lIns="0" tIns="0" rIns="0" bIns="0" rtlCol="0"/>
            <a:lstStyle/>
            <a:p>
              <a:endParaRPr/>
            </a:p>
          </p:txBody>
        </p:sp>
        <p:sp>
          <p:nvSpPr>
            <p:cNvPr id="70" name="object 53"/>
            <p:cNvSpPr/>
            <p:nvPr/>
          </p:nvSpPr>
          <p:spPr>
            <a:xfrm>
              <a:off x="2800073" y="3950311"/>
              <a:ext cx="45085" cy="623570"/>
            </a:xfrm>
            <a:custGeom>
              <a:avLst/>
              <a:gdLst/>
              <a:ahLst/>
              <a:cxnLst/>
              <a:rect l="l" t="t" r="r" b="b"/>
              <a:pathLst>
                <a:path w="45085" h="623570">
                  <a:moveTo>
                    <a:pt x="0" y="623011"/>
                  </a:moveTo>
                  <a:lnTo>
                    <a:pt x="44983" y="623011"/>
                  </a:lnTo>
                  <a:lnTo>
                    <a:pt x="44983" y="0"/>
                  </a:lnTo>
                  <a:lnTo>
                    <a:pt x="0" y="0"/>
                  </a:lnTo>
                  <a:lnTo>
                    <a:pt x="0" y="623011"/>
                  </a:lnTo>
                  <a:close/>
                </a:path>
              </a:pathLst>
            </a:custGeom>
            <a:ln w="12179">
              <a:solidFill>
                <a:srgbClr val="0B72B5"/>
              </a:solidFill>
            </a:ln>
          </p:spPr>
          <p:txBody>
            <a:bodyPr wrap="square" lIns="0" tIns="0" rIns="0" bIns="0" rtlCol="0"/>
            <a:lstStyle/>
            <a:p>
              <a:endParaRPr/>
            </a:p>
          </p:txBody>
        </p:sp>
        <p:sp>
          <p:nvSpPr>
            <p:cNvPr id="71" name="object 54"/>
            <p:cNvSpPr/>
            <p:nvPr/>
          </p:nvSpPr>
          <p:spPr>
            <a:xfrm>
              <a:off x="2991319" y="3950309"/>
              <a:ext cx="0" cy="623570"/>
            </a:xfrm>
            <a:custGeom>
              <a:avLst/>
              <a:gdLst/>
              <a:ahLst/>
              <a:cxnLst/>
              <a:rect l="l" t="t" r="r" b="b"/>
              <a:pathLst>
                <a:path h="623570">
                  <a:moveTo>
                    <a:pt x="0" y="0"/>
                  </a:moveTo>
                  <a:lnTo>
                    <a:pt x="0" y="623011"/>
                  </a:lnTo>
                </a:path>
              </a:pathLst>
            </a:custGeom>
            <a:ln w="53771">
              <a:solidFill>
                <a:srgbClr val="0B72B5"/>
              </a:solidFill>
            </a:ln>
          </p:spPr>
          <p:txBody>
            <a:bodyPr wrap="square" lIns="0" tIns="0" rIns="0" bIns="0" rtlCol="0"/>
            <a:lstStyle/>
            <a:p>
              <a:endParaRPr/>
            </a:p>
          </p:txBody>
        </p:sp>
        <p:sp>
          <p:nvSpPr>
            <p:cNvPr id="72" name="object 55"/>
            <p:cNvSpPr/>
            <p:nvPr/>
          </p:nvSpPr>
          <p:spPr>
            <a:xfrm>
              <a:off x="2965066" y="3950311"/>
              <a:ext cx="52705" cy="623570"/>
            </a:xfrm>
            <a:custGeom>
              <a:avLst/>
              <a:gdLst/>
              <a:ahLst/>
              <a:cxnLst/>
              <a:rect l="l" t="t" r="r" b="b"/>
              <a:pathLst>
                <a:path w="52705" h="623570">
                  <a:moveTo>
                    <a:pt x="0" y="623011"/>
                  </a:moveTo>
                  <a:lnTo>
                    <a:pt x="52501" y="623011"/>
                  </a:lnTo>
                  <a:lnTo>
                    <a:pt x="52501" y="0"/>
                  </a:lnTo>
                  <a:lnTo>
                    <a:pt x="0" y="0"/>
                  </a:lnTo>
                  <a:lnTo>
                    <a:pt x="0" y="623011"/>
                  </a:lnTo>
                  <a:close/>
                </a:path>
              </a:pathLst>
            </a:custGeom>
            <a:ln w="12179">
              <a:solidFill>
                <a:srgbClr val="0B72B5"/>
              </a:solidFill>
            </a:ln>
          </p:spPr>
          <p:txBody>
            <a:bodyPr wrap="square" lIns="0" tIns="0" rIns="0" bIns="0" rtlCol="0"/>
            <a:lstStyle/>
            <a:p>
              <a:endParaRPr/>
            </a:p>
          </p:txBody>
        </p:sp>
        <p:sp>
          <p:nvSpPr>
            <p:cNvPr id="73" name="object 56"/>
            <p:cNvSpPr/>
            <p:nvPr/>
          </p:nvSpPr>
          <p:spPr>
            <a:xfrm>
              <a:off x="3160064" y="3963034"/>
              <a:ext cx="0" cy="610870"/>
            </a:xfrm>
            <a:custGeom>
              <a:avLst/>
              <a:gdLst/>
              <a:ahLst/>
              <a:cxnLst/>
              <a:rect l="l" t="t" r="r" b="b"/>
              <a:pathLst>
                <a:path h="610870">
                  <a:moveTo>
                    <a:pt x="0" y="0"/>
                  </a:moveTo>
                  <a:lnTo>
                    <a:pt x="0" y="610285"/>
                  </a:lnTo>
                </a:path>
              </a:pathLst>
            </a:custGeom>
            <a:ln w="46278">
              <a:solidFill>
                <a:srgbClr val="0B72B5"/>
              </a:solidFill>
            </a:ln>
          </p:spPr>
          <p:txBody>
            <a:bodyPr wrap="square" lIns="0" tIns="0" rIns="0" bIns="0" rtlCol="0"/>
            <a:lstStyle/>
            <a:p>
              <a:endParaRPr/>
            </a:p>
          </p:txBody>
        </p:sp>
        <p:sp>
          <p:nvSpPr>
            <p:cNvPr id="74" name="object 57"/>
            <p:cNvSpPr/>
            <p:nvPr/>
          </p:nvSpPr>
          <p:spPr>
            <a:xfrm>
              <a:off x="3137565" y="3963037"/>
              <a:ext cx="45085" cy="610870"/>
            </a:xfrm>
            <a:custGeom>
              <a:avLst/>
              <a:gdLst/>
              <a:ahLst/>
              <a:cxnLst/>
              <a:rect l="l" t="t" r="r" b="b"/>
              <a:pathLst>
                <a:path w="45085" h="610870">
                  <a:moveTo>
                    <a:pt x="0" y="610285"/>
                  </a:moveTo>
                  <a:lnTo>
                    <a:pt x="45008" y="610285"/>
                  </a:lnTo>
                  <a:lnTo>
                    <a:pt x="45008" y="0"/>
                  </a:lnTo>
                  <a:lnTo>
                    <a:pt x="0" y="0"/>
                  </a:lnTo>
                  <a:lnTo>
                    <a:pt x="0" y="610285"/>
                  </a:lnTo>
                  <a:close/>
                </a:path>
              </a:pathLst>
            </a:custGeom>
            <a:ln w="12179">
              <a:solidFill>
                <a:srgbClr val="0B72B5"/>
              </a:solidFill>
            </a:ln>
          </p:spPr>
          <p:txBody>
            <a:bodyPr wrap="square" lIns="0" tIns="0" rIns="0" bIns="0" rtlCol="0"/>
            <a:lstStyle/>
            <a:p>
              <a:endParaRPr/>
            </a:p>
          </p:txBody>
        </p:sp>
        <p:sp>
          <p:nvSpPr>
            <p:cNvPr id="75" name="object 58"/>
            <p:cNvSpPr/>
            <p:nvPr/>
          </p:nvSpPr>
          <p:spPr>
            <a:xfrm>
              <a:off x="3328822" y="3988460"/>
              <a:ext cx="0" cy="585470"/>
            </a:xfrm>
            <a:custGeom>
              <a:avLst/>
              <a:gdLst/>
              <a:ahLst/>
              <a:cxnLst/>
              <a:rect l="l" t="t" r="r" b="b"/>
              <a:pathLst>
                <a:path h="585470">
                  <a:moveTo>
                    <a:pt x="0" y="0"/>
                  </a:moveTo>
                  <a:lnTo>
                    <a:pt x="0" y="584860"/>
                  </a:lnTo>
                </a:path>
              </a:pathLst>
            </a:custGeom>
            <a:ln w="53771">
              <a:solidFill>
                <a:srgbClr val="0B72B5"/>
              </a:solidFill>
            </a:ln>
          </p:spPr>
          <p:txBody>
            <a:bodyPr wrap="square" lIns="0" tIns="0" rIns="0" bIns="0" rtlCol="0"/>
            <a:lstStyle/>
            <a:p>
              <a:endParaRPr/>
            </a:p>
          </p:txBody>
        </p:sp>
        <p:sp>
          <p:nvSpPr>
            <p:cNvPr id="76" name="object 59"/>
            <p:cNvSpPr/>
            <p:nvPr/>
          </p:nvSpPr>
          <p:spPr>
            <a:xfrm>
              <a:off x="3302571" y="3988463"/>
              <a:ext cx="52705" cy="585470"/>
            </a:xfrm>
            <a:custGeom>
              <a:avLst/>
              <a:gdLst/>
              <a:ahLst/>
              <a:cxnLst/>
              <a:rect l="l" t="t" r="r" b="b"/>
              <a:pathLst>
                <a:path w="52704" h="585470">
                  <a:moveTo>
                    <a:pt x="0" y="584860"/>
                  </a:moveTo>
                  <a:lnTo>
                    <a:pt x="52501" y="584860"/>
                  </a:lnTo>
                  <a:lnTo>
                    <a:pt x="52501" y="0"/>
                  </a:lnTo>
                  <a:lnTo>
                    <a:pt x="0" y="0"/>
                  </a:lnTo>
                  <a:lnTo>
                    <a:pt x="0" y="584860"/>
                  </a:lnTo>
                  <a:close/>
                </a:path>
              </a:pathLst>
            </a:custGeom>
            <a:ln w="12179">
              <a:solidFill>
                <a:srgbClr val="0B72B5"/>
              </a:solidFill>
            </a:ln>
          </p:spPr>
          <p:txBody>
            <a:bodyPr wrap="square" lIns="0" tIns="0" rIns="0" bIns="0" rtlCol="0"/>
            <a:lstStyle/>
            <a:p>
              <a:endParaRPr/>
            </a:p>
          </p:txBody>
        </p:sp>
        <p:sp>
          <p:nvSpPr>
            <p:cNvPr id="77" name="object 60"/>
            <p:cNvSpPr/>
            <p:nvPr/>
          </p:nvSpPr>
          <p:spPr>
            <a:xfrm>
              <a:off x="3497573" y="4001160"/>
              <a:ext cx="0" cy="572770"/>
            </a:xfrm>
            <a:custGeom>
              <a:avLst/>
              <a:gdLst/>
              <a:ahLst/>
              <a:cxnLst/>
              <a:rect l="l" t="t" r="r" b="b"/>
              <a:pathLst>
                <a:path h="572770">
                  <a:moveTo>
                    <a:pt x="0" y="0"/>
                  </a:moveTo>
                  <a:lnTo>
                    <a:pt x="0" y="572160"/>
                  </a:lnTo>
                </a:path>
              </a:pathLst>
            </a:custGeom>
            <a:ln w="46266">
              <a:solidFill>
                <a:srgbClr val="0B72B5"/>
              </a:solidFill>
            </a:ln>
          </p:spPr>
          <p:txBody>
            <a:bodyPr wrap="square" lIns="0" tIns="0" rIns="0" bIns="0" rtlCol="0"/>
            <a:lstStyle/>
            <a:p>
              <a:endParaRPr/>
            </a:p>
          </p:txBody>
        </p:sp>
        <p:sp>
          <p:nvSpPr>
            <p:cNvPr id="78" name="object 61"/>
            <p:cNvSpPr/>
            <p:nvPr/>
          </p:nvSpPr>
          <p:spPr>
            <a:xfrm>
              <a:off x="3475070" y="4001163"/>
              <a:ext cx="45085" cy="572770"/>
            </a:xfrm>
            <a:custGeom>
              <a:avLst/>
              <a:gdLst/>
              <a:ahLst/>
              <a:cxnLst/>
              <a:rect l="l" t="t" r="r" b="b"/>
              <a:pathLst>
                <a:path w="45085" h="572770">
                  <a:moveTo>
                    <a:pt x="0" y="572160"/>
                  </a:moveTo>
                  <a:lnTo>
                    <a:pt x="44996" y="572160"/>
                  </a:lnTo>
                  <a:lnTo>
                    <a:pt x="44996" y="0"/>
                  </a:lnTo>
                  <a:lnTo>
                    <a:pt x="0" y="0"/>
                  </a:lnTo>
                  <a:lnTo>
                    <a:pt x="0" y="572160"/>
                  </a:lnTo>
                  <a:close/>
                </a:path>
              </a:pathLst>
            </a:custGeom>
            <a:ln w="12179">
              <a:solidFill>
                <a:srgbClr val="0B72B5"/>
              </a:solidFill>
            </a:ln>
          </p:spPr>
          <p:txBody>
            <a:bodyPr wrap="square" lIns="0" tIns="0" rIns="0" bIns="0" rtlCol="0"/>
            <a:lstStyle/>
            <a:p>
              <a:endParaRPr/>
            </a:p>
          </p:txBody>
        </p:sp>
        <p:sp>
          <p:nvSpPr>
            <p:cNvPr id="79" name="object 62"/>
            <p:cNvSpPr/>
            <p:nvPr/>
          </p:nvSpPr>
          <p:spPr>
            <a:xfrm>
              <a:off x="3666312" y="4013886"/>
              <a:ext cx="0" cy="559435"/>
            </a:xfrm>
            <a:custGeom>
              <a:avLst/>
              <a:gdLst/>
              <a:ahLst/>
              <a:cxnLst/>
              <a:rect l="l" t="t" r="r" b="b"/>
              <a:pathLst>
                <a:path h="559435">
                  <a:moveTo>
                    <a:pt x="0" y="0"/>
                  </a:moveTo>
                  <a:lnTo>
                    <a:pt x="0" y="559434"/>
                  </a:lnTo>
                </a:path>
              </a:pathLst>
            </a:custGeom>
            <a:ln w="53771">
              <a:solidFill>
                <a:srgbClr val="0B72B5"/>
              </a:solidFill>
            </a:ln>
          </p:spPr>
          <p:txBody>
            <a:bodyPr wrap="square" lIns="0" tIns="0" rIns="0" bIns="0" rtlCol="0"/>
            <a:lstStyle/>
            <a:p>
              <a:endParaRPr/>
            </a:p>
          </p:txBody>
        </p:sp>
        <p:sp>
          <p:nvSpPr>
            <p:cNvPr id="80" name="object 63"/>
            <p:cNvSpPr/>
            <p:nvPr/>
          </p:nvSpPr>
          <p:spPr>
            <a:xfrm>
              <a:off x="3640065" y="4013888"/>
              <a:ext cx="52705" cy="559435"/>
            </a:xfrm>
            <a:custGeom>
              <a:avLst/>
              <a:gdLst/>
              <a:ahLst/>
              <a:cxnLst/>
              <a:rect l="l" t="t" r="r" b="b"/>
              <a:pathLst>
                <a:path w="52704" h="559435">
                  <a:moveTo>
                    <a:pt x="0" y="559434"/>
                  </a:moveTo>
                  <a:lnTo>
                    <a:pt x="52501" y="559434"/>
                  </a:lnTo>
                  <a:lnTo>
                    <a:pt x="52501" y="0"/>
                  </a:lnTo>
                  <a:lnTo>
                    <a:pt x="0" y="0"/>
                  </a:lnTo>
                  <a:lnTo>
                    <a:pt x="0" y="559434"/>
                  </a:lnTo>
                  <a:close/>
                </a:path>
              </a:pathLst>
            </a:custGeom>
            <a:ln w="12179">
              <a:solidFill>
                <a:srgbClr val="0B72B5"/>
              </a:solidFill>
            </a:ln>
          </p:spPr>
          <p:txBody>
            <a:bodyPr wrap="square" lIns="0" tIns="0" rIns="0" bIns="0" rtlCol="0"/>
            <a:lstStyle/>
            <a:p>
              <a:endParaRPr/>
            </a:p>
          </p:txBody>
        </p:sp>
        <p:sp>
          <p:nvSpPr>
            <p:cNvPr id="81" name="object 64"/>
            <p:cNvSpPr/>
            <p:nvPr/>
          </p:nvSpPr>
          <p:spPr>
            <a:xfrm>
              <a:off x="3838803" y="4026598"/>
              <a:ext cx="0" cy="546735"/>
            </a:xfrm>
            <a:custGeom>
              <a:avLst/>
              <a:gdLst/>
              <a:ahLst/>
              <a:cxnLst/>
              <a:rect l="l" t="t" r="r" b="b"/>
              <a:pathLst>
                <a:path h="546735">
                  <a:moveTo>
                    <a:pt x="0" y="0"/>
                  </a:moveTo>
                  <a:lnTo>
                    <a:pt x="0" y="546722"/>
                  </a:lnTo>
                </a:path>
              </a:pathLst>
            </a:custGeom>
            <a:ln w="53771">
              <a:solidFill>
                <a:srgbClr val="0B72B5"/>
              </a:solidFill>
            </a:ln>
          </p:spPr>
          <p:txBody>
            <a:bodyPr wrap="square" lIns="0" tIns="0" rIns="0" bIns="0" rtlCol="0"/>
            <a:lstStyle/>
            <a:p>
              <a:endParaRPr/>
            </a:p>
          </p:txBody>
        </p:sp>
        <p:sp>
          <p:nvSpPr>
            <p:cNvPr id="82" name="object 65"/>
            <p:cNvSpPr/>
            <p:nvPr/>
          </p:nvSpPr>
          <p:spPr>
            <a:xfrm>
              <a:off x="3812551" y="4026601"/>
              <a:ext cx="52705" cy="546735"/>
            </a:xfrm>
            <a:custGeom>
              <a:avLst/>
              <a:gdLst/>
              <a:ahLst/>
              <a:cxnLst/>
              <a:rect l="l" t="t" r="r" b="b"/>
              <a:pathLst>
                <a:path w="52704" h="546735">
                  <a:moveTo>
                    <a:pt x="0" y="546722"/>
                  </a:moveTo>
                  <a:lnTo>
                    <a:pt x="52501" y="546722"/>
                  </a:lnTo>
                  <a:lnTo>
                    <a:pt x="52501" y="0"/>
                  </a:lnTo>
                  <a:lnTo>
                    <a:pt x="0" y="0"/>
                  </a:lnTo>
                  <a:lnTo>
                    <a:pt x="0" y="546722"/>
                  </a:lnTo>
                  <a:close/>
                </a:path>
              </a:pathLst>
            </a:custGeom>
            <a:ln w="12179">
              <a:solidFill>
                <a:srgbClr val="0B72B5"/>
              </a:solidFill>
            </a:ln>
          </p:spPr>
          <p:txBody>
            <a:bodyPr wrap="square" lIns="0" tIns="0" rIns="0" bIns="0" rtlCol="0"/>
            <a:lstStyle/>
            <a:p>
              <a:endParaRPr/>
            </a:p>
          </p:txBody>
        </p:sp>
        <p:sp>
          <p:nvSpPr>
            <p:cNvPr id="83" name="object 66"/>
            <p:cNvSpPr/>
            <p:nvPr/>
          </p:nvSpPr>
          <p:spPr>
            <a:xfrm>
              <a:off x="4007554" y="4166450"/>
              <a:ext cx="0" cy="407034"/>
            </a:xfrm>
            <a:custGeom>
              <a:avLst/>
              <a:gdLst/>
              <a:ahLst/>
              <a:cxnLst/>
              <a:rect l="l" t="t" r="r" b="b"/>
              <a:pathLst>
                <a:path h="407035">
                  <a:moveTo>
                    <a:pt x="0" y="0"/>
                  </a:moveTo>
                  <a:lnTo>
                    <a:pt x="0" y="406869"/>
                  </a:lnTo>
                </a:path>
              </a:pathLst>
            </a:custGeom>
            <a:ln w="46266">
              <a:solidFill>
                <a:srgbClr val="0B72B5"/>
              </a:solidFill>
            </a:ln>
          </p:spPr>
          <p:txBody>
            <a:bodyPr wrap="square" lIns="0" tIns="0" rIns="0" bIns="0" rtlCol="0"/>
            <a:lstStyle/>
            <a:p>
              <a:endParaRPr/>
            </a:p>
          </p:txBody>
        </p:sp>
        <p:sp>
          <p:nvSpPr>
            <p:cNvPr id="84" name="object 67"/>
            <p:cNvSpPr/>
            <p:nvPr/>
          </p:nvSpPr>
          <p:spPr>
            <a:xfrm>
              <a:off x="3985050" y="4166453"/>
              <a:ext cx="45085" cy="407034"/>
            </a:xfrm>
            <a:custGeom>
              <a:avLst/>
              <a:gdLst/>
              <a:ahLst/>
              <a:cxnLst/>
              <a:rect l="l" t="t" r="r" b="b"/>
              <a:pathLst>
                <a:path w="45085" h="407035">
                  <a:moveTo>
                    <a:pt x="0" y="406869"/>
                  </a:moveTo>
                  <a:lnTo>
                    <a:pt x="44996" y="406869"/>
                  </a:lnTo>
                  <a:lnTo>
                    <a:pt x="44996" y="0"/>
                  </a:lnTo>
                  <a:lnTo>
                    <a:pt x="0" y="0"/>
                  </a:lnTo>
                  <a:lnTo>
                    <a:pt x="0" y="406869"/>
                  </a:lnTo>
                  <a:close/>
                </a:path>
              </a:pathLst>
            </a:custGeom>
            <a:ln w="12179">
              <a:solidFill>
                <a:srgbClr val="0B72B5"/>
              </a:solidFill>
            </a:ln>
          </p:spPr>
          <p:txBody>
            <a:bodyPr wrap="square" lIns="0" tIns="0" rIns="0" bIns="0" rtlCol="0"/>
            <a:lstStyle/>
            <a:p>
              <a:endParaRPr/>
            </a:p>
          </p:txBody>
        </p:sp>
        <p:sp>
          <p:nvSpPr>
            <p:cNvPr id="85" name="object 68"/>
            <p:cNvSpPr/>
            <p:nvPr/>
          </p:nvSpPr>
          <p:spPr>
            <a:xfrm>
              <a:off x="4176293" y="4179163"/>
              <a:ext cx="0" cy="394335"/>
            </a:xfrm>
            <a:custGeom>
              <a:avLst/>
              <a:gdLst/>
              <a:ahLst/>
              <a:cxnLst/>
              <a:rect l="l" t="t" r="r" b="b"/>
              <a:pathLst>
                <a:path h="394335">
                  <a:moveTo>
                    <a:pt x="0" y="0"/>
                  </a:moveTo>
                  <a:lnTo>
                    <a:pt x="0" y="394157"/>
                  </a:lnTo>
                </a:path>
              </a:pathLst>
            </a:custGeom>
            <a:ln w="53771">
              <a:solidFill>
                <a:srgbClr val="0B72B5"/>
              </a:solidFill>
            </a:ln>
          </p:spPr>
          <p:txBody>
            <a:bodyPr wrap="square" lIns="0" tIns="0" rIns="0" bIns="0" rtlCol="0"/>
            <a:lstStyle/>
            <a:p>
              <a:endParaRPr/>
            </a:p>
          </p:txBody>
        </p:sp>
        <p:sp>
          <p:nvSpPr>
            <p:cNvPr id="86" name="object 69"/>
            <p:cNvSpPr/>
            <p:nvPr/>
          </p:nvSpPr>
          <p:spPr>
            <a:xfrm>
              <a:off x="4150045" y="4179166"/>
              <a:ext cx="52705" cy="394335"/>
            </a:xfrm>
            <a:custGeom>
              <a:avLst/>
              <a:gdLst/>
              <a:ahLst/>
              <a:cxnLst/>
              <a:rect l="l" t="t" r="r" b="b"/>
              <a:pathLst>
                <a:path w="52704" h="394335">
                  <a:moveTo>
                    <a:pt x="0" y="394157"/>
                  </a:moveTo>
                  <a:lnTo>
                    <a:pt x="52501" y="394157"/>
                  </a:lnTo>
                  <a:lnTo>
                    <a:pt x="52501" y="0"/>
                  </a:lnTo>
                  <a:lnTo>
                    <a:pt x="0" y="0"/>
                  </a:lnTo>
                  <a:lnTo>
                    <a:pt x="0" y="394157"/>
                  </a:lnTo>
                  <a:close/>
                </a:path>
              </a:pathLst>
            </a:custGeom>
            <a:ln w="12179">
              <a:solidFill>
                <a:srgbClr val="0B72B5"/>
              </a:solidFill>
            </a:ln>
          </p:spPr>
          <p:txBody>
            <a:bodyPr wrap="square" lIns="0" tIns="0" rIns="0" bIns="0" rtlCol="0"/>
            <a:lstStyle/>
            <a:p>
              <a:endParaRPr/>
            </a:p>
          </p:txBody>
        </p:sp>
        <p:sp>
          <p:nvSpPr>
            <p:cNvPr id="87" name="object 70"/>
            <p:cNvSpPr/>
            <p:nvPr/>
          </p:nvSpPr>
          <p:spPr>
            <a:xfrm>
              <a:off x="4345038" y="4280890"/>
              <a:ext cx="0" cy="292735"/>
            </a:xfrm>
            <a:custGeom>
              <a:avLst/>
              <a:gdLst/>
              <a:ahLst/>
              <a:cxnLst/>
              <a:rect l="l" t="t" r="r" b="b"/>
              <a:pathLst>
                <a:path h="292735">
                  <a:moveTo>
                    <a:pt x="0" y="0"/>
                  </a:moveTo>
                  <a:lnTo>
                    <a:pt x="0" y="292430"/>
                  </a:lnTo>
                </a:path>
              </a:pathLst>
            </a:custGeom>
            <a:ln w="46278">
              <a:solidFill>
                <a:srgbClr val="0B72B5"/>
              </a:solidFill>
            </a:ln>
          </p:spPr>
          <p:txBody>
            <a:bodyPr wrap="square" lIns="0" tIns="0" rIns="0" bIns="0" rtlCol="0"/>
            <a:lstStyle/>
            <a:p>
              <a:endParaRPr/>
            </a:p>
          </p:txBody>
        </p:sp>
        <p:sp>
          <p:nvSpPr>
            <p:cNvPr id="88" name="object 71"/>
            <p:cNvSpPr/>
            <p:nvPr/>
          </p:nvSpPr>
          <p:spPr>
            <a:xfrm>
              <a:off x="4322531" y="4280892"/>
              <a:ext cx="45085" cy="292735"/>
            </a:xfrm>
            <a:custGeom>
              <a:avLst/>
              <a:gdLst/>
              <a:ahLst/>
              <a:cxnLst/>
              <a:rect l="l" t="t" r="r" b="b"/>
              <a:pathLst>
                <a:path w="45085" h="292735">
                  <a:moveTo>
                    <a:pt x="0" y="292430"/>
                  </a:moveTo>
                  <a:lnTo>
                    <a:pt x="45008" y="292430"/>
                  </a:lnTo>
                  <a:lnTo>
                    <a:pt x="45008" y="0"/>
                  </a:lnTo>
                  <a:lnTo>
                    <a:pt x="0" y="0"/>
                  </a:lnTo>
                  <a:lnTo>
                    <a:pt x="0" y="292430"/>
                  </a:lnTo>
                  <a:close/>
                </a:path>
              </a:pathLst>
            </a:custGeom>
            <a:ln w="12179">
              <a:solidFill>
                <a:srgbClr val="0B72B5"/>
              </a:solidFill>
            </a:ln>
          </p:spPr>
          <p:txBody>
            <a:bodyPr wrap="square" lIns="0" tIns="0" rIns="0" bIns="0" rtlCol="0"/>
            <a:lstStyle/>
            <a:p>
              <a:endParaRPr/>
            </a:p>
          </p:txBody>
        </p:sp>
        <p:sp>
          <p:nvSpPr>
            <p:cNvPr id="89" name="object 72"/>
            <p:cNvSpPr/>
            <p:nvPr/>
          </p:nvSpPr>
          <p:spPr>
            <a:xfrm>
              <a:off x="4513783" y="4306315"/>
              <a:ext cx="0" cy="267335"/>
            </a:xfrm>
            <a:custGeom>
              <a:avLst/>
              <a:gdLst/>
              <a:ahLst/>
              <a:cxnLst/>
              <a:rect l="l" t="t" r="r" b="b"/>
              <a:pathLst>
                <a:path h="267335">
                  <a:moveTo>
                    <a:pt x="0" y="0"/>
                  </a:moveTo>
                  <a:lnTo>
                    <a:pt x="0" y="267004"/>
                  </a:lnTo>
                </a:path>
              </a:pathLst>
            </a:custGeom>
            <a:ln w="53771">
              <a:solidFill>
                <a:srgbClr val="0B72B5"/>
              </a:solidFill>
            </a:ln>
          </p:spPr>
          <p:txBody>
            <a:bodyPr wrap="square" lIns="0" tIns="0" rIns="0" bIns="0" rtlCol="0"/>
            <a:lstStyle/>
            <a:p>
              <a:endParaRPr/>
            </a:p>
          </p:txBody>
        </p:sp>
        <p:sp>
          <p:nvSpPr>
            <p:cNvPr id="90" name="object 73"/>
            <p:cNvSpPr/>
            <p:nvPr/>
          </p:nvSpPr>
          <p:spPr>
            <a:xfrm>
              <a:off x="4487537" y="4306318"/>
              <a:ext cx="52705" cy="267335"/>
            </a:xfrm>
            <a:custGeom>
              <a:avLst/>
              <a:gdLst/>
              <a:ahLst/>
              <a:cxnLst/>
              <a:rect l="l" t="t" r="r" b="b"/>
              <a:pathLst>
                <a:path w="52704" h="267335">
                  <a:moveTo>
                    <a:pt x="0" y="267004"/>
                  </a:moveTo>
                  <a:lnTo>
                    <a:pt x="52501" y="267004"/>
                  </a:lnTo>
                  <a:lnTo>
                    <a:pt x="52501" y="0"/>
                  </a:lnTo>
                  <a:lnTo>
                    <a:pt x="0" y="0"/>
                  </a:lnTo>
                  <a:lnTo>
                    <a:pt x="0" y="267004"/>
                  </a:lnTo>
                  <a:close/>
                </a:path>
              </a:pathLst>
            </a:custGeom>
            <a:ln w="12179">
              <a:solidFill>
                <a:srgbClr val="0B72B5"/>
              </a:solidFill>
            </a:ln>
          </p:spPr>
          <p:txBody>
            <a:bodyPr wrap="square" lIns="0" tIns="0" rIns="0" bIns="0" rtlCol="0"/>
            <a:lstStyle/>
            <a:p>
              <a:endParaRPr/>
            </a:p>
          </p:txBody>
        </p:sp>
        <p:sp>
          <p:nvSpPr>
            <p:cNvPr id="91" name="object 74"/>
            <p:cNvSpPr/>
            <p:nvPr/>
          </p:nvSpPr>
          <p:spPr>
            <a:xfrm>
              <a:off x="850117" y="3162002"/>
              <a:ext cx="0" cy="1462405"/>
            </a:xfrm>
            <a:custGeom>
              <a:avLst/>
              <a:gdLst/>
              <a:ahLst/>
              <a:cxnLst/>
              <a:rect l="l" t="t" r="r" b="b"/>
              <a:pathLst>
                <a:path h="1462404">
                  <a:moveTo>
                    <a:pt x="0" y="0"/>
                  </a:moveTo>
                  <a:lnTo>
                    <a:pt x="0" y="1462171"/>
                  </a:lnTo>
                </a:path>
              </a:pathLst>
            </a:custGeom>
            <a:ln w="3657">
              <a:solidFill>
                <a:srgbClr val="000000"/>
              </a:solidFill>
            </a:ln>
          </p:spPr>
          <p:txBody>
            <a:bodyPr wrap="square" lIns="0" tIns="0" rIns="0" bIns="0" rtlCol="0"/>
            <a:lstStyle/>
            <a:p>
              <a:endParaRPr/>
            </a:p>
          </p:txBody>
        </p:sp>
        <p:sp>
          <p:nvSpPr>
            <p:cNvPr id="92" name="object 75"/>
            <p:cNvSpPr/>
            <p:nvPr/>
          </p:nvSpPr>
          <p:spPr>
            <a:xfrm>
              <a:off x="820122" y="4573320"/>
              <a:ext cx="3757929" cy="0"/>
            </a:xfrm>
            <a:custGeom>
              <a:avLst/>
              <a:gdLst/>
              <a:ahLst/>
              <a:cxnLst/>
              <a:rect l="l" t="t" r="r" b="b"/>
              <a:pathLst>
                <a:path w="3757929">
                  <a:moveTo>
                    <a:pt x="0" y="0"/>
                  </a:moveTo>
                  <a:lnTo>
                    <a:pt x="3757419" y="0"/>
                  </a:lnTo>
                </a:path>
              </a:pathLst>
            </a:custGeom>
            <a:ln w="3657">
              <a:solidFill>
                <a:srgbClr val="000000"/>
              </a:solidFill>
            </a:ln>
          </p:spPr>
          <p:txBody>
            <a:bodyPr wrap="square" lIns="0" tIns="0" rIns="0" bIns="0" rtlCol="0"/>
            <a:lstStyle/>
            <a:p>
              <a:endParaRPr/>
            </a:p>
          </p:txBody>
        </p:sp>
        <p:sp>
          <p:nvSpPr>
            <p:cNvPr id="93" name="object 76"/>
            <p:cNvSpPr/>
            <p:nvPr/>
          </p:nvSpPr>
          <p:spPr>
            <a:xfrm>
              <a:off x="1022614" y="4573323"/>
              <a:ext cx="0" cy="51435"/>
            </a:xfrm>
            <a:custGeom>
              <a:avLst/>
              <a:gdLst/>
              <a:ahLst/>
              <a:cxnLst/>
              <a:rect l="l" t="t" r="r" b="b"/>
              <a:pathLst>
                <a:path h="51435">
                  <a:moveTo>
                    <a:pt x="0" y="50850"/>
                  </a:moveTo>
                  <a:lnTo>
                    <a:pt x="0" y="0"/>
                  </a:lnTo>
                </a:path>
              </a:pathLst>
            </a:custGeom>
            <a:ln w="3657">
              <a:solidFill>
                <a:srgbClr val="000000"/>
              </a:solidFill>
            </a:ln>
          </p:spPr>
          <p:txBody>
            <a:bodyPr wrap="square" lIns="0" tIns="0" rIns="0" bIns="0" rtlCol="0"/>
            <a:lstStyle/>
            <a:p>
              <a:endParaRPr/>
            </a:p>
          </p:txBody>
        </p:sp>
        <p:sp>
          <p:nvSpPr>
            <p:cNvPr id="94" name="object 77"/>
            <p:cNvSpPr/>
            <p:nvPr/>
          </p:nvSpPr>
          <p:spPr>
            <a:xfrm>
              <a:off x="1187613" y="4573323"/>
              <a:ext cx="0" cy="51435"/>
            </a:xfrm>
            <a:custGeom>
              <a:avLst/>
              <a:gdLst/>
              <a:ahLst/>
              <a:cxnLst/>
              <a:rect l="l" t="t" r="r" b="b"/>
              <a:pathLst>
                <a:path h="51435">
                  <a:moveTo>
                    <a:pt x="0" y="50850"/>
                  </a:moveTo>
                  <a:lnTo>
                    <a:pt x="0" y="0"/>
                  </a:lnTo>
                </a:path>
              </a:pathLst>
            </a:custGeom>
            <a:ln w="3657">
              <a:solidFill>
                <a:srgbClr val="000000"/>
              </a:solidFill>
            </a:ln>
          </p:spPr>
          <p:txBody>
            <a:bodyPr wrap="square" lIns="0" tIns="0" rIns="0" bIns="0" rtlCol="0"/>
            <a:lstStyle/>
            <a:p>
              <a:endParaRPr/>
            </a:p>
          </p:txBody>
        </p:sp>
        <p:sp>
          <p:nvSpPr>
            <p:cNvPr id="95" name="object 78"/>
            <p:cNvSpPr/>
            <p:nvPr/>
          </p:nvSpPr>
          <p:spPr>
            <a:xfrm>
              <a:off x="1360109" y="4573323"/>
              <a:ext cx="0" cy="51435"/>
            </a:xfrm>
            <a:custGeom>
              <a:avLst/>
              <a:gdLst/>
              <a:ahLst/>
              <a:cxnLst/>
              <a:rect l="l" t="t" r="r" b="b"/>
              <a:pathLst>
                <a:path h="51435">
                  <a:moveTo>
                    <a:pt x="0" y="50850"/>
                  </a:moveTo>
                  <a:lnTo>
                    <a:pt x="0" y="0"/>
                  </a:lnTo>
                </a:path>
              </a:pathLst>
            </a:custGeom>
            <a:ln w="3657">
              <a:solidFill>
                <a:srgbClr val="000000"/>
              </a:solidFill>
            </a:ln>
          </p:spPr>
          <p:txBody>
            <a:bodyPr wrap="square" lIns="0" tIns="0" rIns="0" bIns="0" rtlCol="0"/>
            <a:lstStyle/>
            <a:p>
              <a:endParaRPr/>
            </a:p>
          </p:txBody>
        </p:sp>
        <p:sp>
          <p:nvSpPr>
            <p:cNvPr id="96" name="object 79"/>
            <p:cNvSpPr/>
            <p:nvPr/>
          </p:nvSpPr>
          <p:spPr>
            <a:xfrm>
              <a:off x="1525102" y="4573323"/>
              <a:ext cx="0" cy="51435"/>
            </a:xfrm>
            <a:custGeom>
              <a:avLst/>
              <a:gdLst/>
              <a:ahLst/>
              <a:cxnLst/>
              <a:rect l="l" t="t" r="r" b="b"/>
              <a:pathLst>
                <a:path h="51435">
                  <a:moveTo>
                    <a:pt x="0" y="50850"/>
                  </a:moveTo>
                  <a:lnTo>
                    <a:pt x="0" y="0"/>
                  </a:lnTo>
                </a:path>
              </a:pathLst>
            </a:custGeom>
            <a:ln w="3657">
              <a:solidFill>
                <a:srgbClr val="000000"/>
              </a:solidFill>
            </a:ln>
          </p:spPr>
          <p:txBody>
            <a:bodyPr wrap="square" lIns="0" tIns="0" rIns="0" bIns="0" rtlCol="0"/>
            <a:lstStyle/>
            <a:p>
              <a:endParaRPr/>
            </a:p>
          </p:txBody>
        </p:sp>
        <p:sp>
          <p:nvSpPr>
            <p:cNvPr id="97" name="object 80"/>
            <p:cNvSpPr/>
            <p:nvPr/>
          </p:nvSpPr>
          <p:spPr>
            <a:xfrm>
              <a:off x="1697603" y="4573323"/>
              <a:ext cx="0" cy="51435"/>
            </a:xfrm>
            <a:custGeom>
              <a:avLst/>
              <a:gdLst/>
              <a:ahLst/>
              <a:cxnLst/>
              <a:rect l="l" t="t" r="r" b="b"/>
              <a:pathLst>
                <a:path h="51435">
                  <a:moveTo>
                    <a:pt x="0" y="50850"/>
                  </a:moveTo>
                  <a:lnTo>
                    <a:pt x="0" y="0"/>
                  </a:lnTo>
                </a:path>
              </a:pathLst>
            </a:custGeom>
            <a:ln w="3657">
              <a:solidFill>
                <a:srgbClr val="000000"/>
              </a:solidFill>
            </a:ln>
          </p:spPr>
          <p:txBody>
            <a:bodyPr wrap="square" lIns="0" tIns="0" rIns="0" bIns="0" rtlCol="0"/>
            <a:lstStyle/>
            <a:p>
              <a:endParaRPr/>
            </a:p>
          </p:txBody>
        </p:sp>
        <p:sp>
          <p:nvSpPr>
            <p:cNvPr id="98" name="object 81"/>
            <p:cNvSpPr/>
            <p:nvPr/>
          </p:nvSpPr>
          <p:spPr>
            <a:xfrm>
              <a:off x="1870095" y="4573323"/>
              <a:ext cx="0" cy="51435"/>
            </a:xfrm>
            <a:custGeom>
              <a:avLst/>
              <a:gdLst/>
              <a:ahLst/>
              <a:cxnLst/>
              <a:rect l="l" t="t" r="r" b="b"/>
              <a:pathLst>
                <a:path h="51435">
                  <a:moveTo>
                    <a:pt x="0" y="50850"/>
                  </a:moveTo>
                  <a:lnTo>
                    <a:pt x="0" y="0"/>
                  </a:lnTo>
                </a:path>
              </a:pathLst>
            </a:custGeom>
            <a:ln w="3657">
              <a:solidFill>
                <a:srgbClr val="000000"/>
              </a:solidFill>
            </a:ln>
          </p:spPr>
          <p:txBody>
            <a:bodyPr wrap="square" lIns="0" tIns="0" rIns="0" bIns="0" rtlCol="0"/>
            <a:lstStyle/>
            <a:p>
              <a:endParaRPr/>
            </a:p>
          </p:txBody>
        </p:sp>
        <p:sp>
          <p:nvSpPr>
            <p:cNvPr id="99" name="object 82"/>
            <p:cNvSpPr/>
            <p:nvPr/>
          </p:nvSpPr>
          <p:spPr>
            <a:xfrm>
              <a:off x="2035100" y="4573323"/>
              <a:ext cx="0" cy="51435"/>
            </a:xfrm>
            <a:custGeom>
              <a:avLst/>
              <a:gdLst/>
              <a:ahLst/>
              <a:cxnLst/>
              <a:rect l="l" t="t" r="r" b="b"/>
              <a:pathLst>
                <a:path h="51435">
                  <a:moveTo>
                    <a:pt x="0" y="50850"/>
                  </a:moveTo>
                  <a:lnTo>
                    <a:pt x="0" y="0"/>
                  </a:lnTo>
                </a:path>
              </a:pathLst>
            </a:custGeom>
            <a:ln w="3657">
              <a:solidFill>
                <a:srgbClr val="000000"/>
              </a:solidFill>
            </a:ln>
          </p:spPr>
          <p:txBody>
            <a:bodyPr wrap="square" lIns="0" tIns="0" rIns="0" bIns="0" rtlCol="0"/>
            <a:lstStyle/>
            <a:p>
              <a:endParaRPr/>
            </a:p>
          </p:txBody>
        </p:sp>
        <p:sp>
          <p:nvSpPr>
            <p:cNvPr id="100" name="object 83"/>
            <p:cNvSpPr/>
            <p:nvPr/>
          </p:nvSpPr>
          <p:spPr>
            <a:xfrm>
              <a:off x="2207588" y="4573323"/>
              <a:ext cx="0" cy="51435"/>
            </a:xfrm>
            <a:custGeom>
              <a:avLst/>
              <a:gdLst/>
              <a:ahLst/>
              <a:cxnLst/>
              <a:rect l="l" t="t" r="r" b="b"/>
              <a:pathLst>
                <a:path h="51435">
                  <a:moveTo>
                    <a:pt x="0" y="50850"/>
                  </a:moveTo>
                  <a:lnTo>
                    <a:pt x="0" y="0"/>
                  </a:lnTo>
                </a:path>
              </a:pathLst>
            </a:custGeom>
            <a:ln w="3657">
              <a:solidFill>
                <a:srgbClr val="000000"/>
              </a:solidFill>
            </a:ln>
          </p:spPr>
          <p:txBody>
            <a:bodyPr wrap="square" lIns="0" tIns="0" rIns="0" bIns="0" rtlCol="0"/>
            <a:lstStyle/>
            <a:p>
              <a:endParaRPr/>
            </a:p>
          </p:txBody>
        </p:sp>
        <p:sp>
          <p:nvSpPr>
            <p:cNvPr id="101" name="object 84"/>
            <p:cNvSpPr/>
            <p:nvPr/>
          </p:nvSpPr>
          <p:spPr>
            <a:xfrm>
              <a:off x="2372588" y="4573323"/>
              <a:ext cx="0" cy="51435"/>
            </a:xfrm>
            <a:custGeom>
              <a:avLst/>
              <a:gdLst/>
              <a:ahLst/>
              <a:cxnLst/>
              <a:rect l="l" t="t" r="r" b="b"/>
              <a:pathLst>
                <a:path h="51435">
                  <a:moveTo>
                    <a:pt x="0" y="50850"/>
                  </a:moveTo>
                  <a:lnTo>
                    <a:pt x="0" y="0"/>
                  </a:lnTo>
                </a:path>
              </a:pathLst>
            </a:custGeom>
            <a:ln w="3657">
              <a:solidFill>
                <a:srgbClr val="000000"/>
              </a:solidFill>
            </a:ln>
          </p:spPr>
          <p:txBody>
            <a:bodyPr wrap="square" lIns="0" tIns="0" rIns="0" bIns="0" rtlCol="0"/>
            <a:lstStyle/>
            <a:p>
              <a:endParaRPr/>
            </a:p>
          </p:txBody>
        </p:sp>
        <p:sp>
          <p:nvSpPr>
            <p:cNvPr id="102" name="object 85"/>
            <p:cNvSpPr/>
            <p:nvPr/>
          </p:nvSpPr>
          <p:spPr>
            <a:xfrm>
              <a:off x="2545085" y="4573323"/>
              <a:ext cx="0" cy="51435"/>
            </a:xfrm>
            <a:custGeom>
              <a:avLst/>
              <a:gdLst/>
              <a:ahLst/>
              <a:cxnLst/>
              <a:rect l="l" t="t" r="r" b="b"/>
              <a:pathLst>
                <a:path h="51435">
                  <a:moveTo>
                    <a:pt x="0" y="50850"/>
                  </a:moveTo>
                  <a:lnTo>
                    <a:pt x="0" y="0"/>
                  </a:lnTo>
                </a:path>
              </a:pathLst>
            </a:custGeom>
            <a:ln w="3657">
              <a:solidFill>
                <a:srgbClr val="000000"/>
              </a:solidFill>
            </a:ln>
          </p:spPr>
          <p:txBody>
            <a:bodyPr wrap="square" lIns="0" tIns="0" rIns="0" bIns="0" rtlCol="0"/>
            <a:lstStyle/>
            <a:p>
              <a:endParaRPr/>
            </a:p>
          </p:txBody>
        </p:sp>
        <p:sp>
          <p:nvSpPr>
            <p:cNvPr id="103" name="object 86"/>
            <p:cNvSpPr/>
            <p:nvPr/>
          </p:nvSpPr>
          <p:spPr>
            <a:xfrm>
              <a:off x="2717586" y="4573323"/>
              <a:ext cx="0" cy="51435"/>
            </a:xfrm>
            <a:custGeom>
              <a:avLst/>
              <a:gdLst/>
              <a:ahLst/>
              <a:cxnLst/>
              <a:rect l="l" t="t" r="r" b="b"/>
              <a:pathLst>
                <a:path h="51435">
                  <a:moveTo>
                    <a:pt x="0" y="50850"/>
                  </a:moveTo>
                  <a:lnTo>
                    <a:pt x="0" y="0"/>
                  </a:lnTo>
                </a:path>
              </a:pathLst>
            </a:custGeom>
            <a:ln w="3657">
              <a:solidFill>
                <a:srgbClr val="000000"/>
              </a:solidFill>
            </a:ln>
          </p:spPr>
          <p:txBody>
            <a:bodyPr wrap="square" lIns="0" tIns="0" rIns="0" bIns="0" rtlCol="0"/>
            <a:lstStyle/>
            <a:p>
              <a:endParaRPr/>
            </a:p>
          </p:txBody>
        </p:sp>
        <p:sp>
          <p:nvSpPr>
            <p:cNvPr id="104" name="object 87"/>
            <p:cNvSpPr/>
            <p:nvPr/>
          </p:nvSpPr>
          <p:spPr>
            <a:xfrm>
              <a:off x="2882579" y="4573323"/>
              <a:ext cx="0" cy="51435"/>
            </a:xfrm>
            <a:custGeom>
              <a:avLst/>
              <a:gdLst/>
              <a:ahLst/>
              <a:cxnLst/>
              <a:rect l="l" t="t" r="r" b="b"/>
              <a:pathLst>
                <a:path h="51435">
                  <a:moveTo>
                    <a:pt x="0" y="50850"/>
                  </a:moveTo>
                  <a:lnTo>
                    <a:pt x="0" y="0"/>
                  </a:lnTo>
                </a:path>
              </a:pathLst>
            </a:custGeom>
            <a:ln w="3657">
              <a:solidFill>
                <a:srgbClr val="000000"/>
              </a:solidFill>
            </a:ln>
          </p:spPr>
          <p:txBody>
            <a:bodyPr wrap="square" lIns="0" tIns="0" rIns="0" bIns="0" rtlCol="0"/>
            <a:lstStyle/>
            <a:p>
              <a:endParaRPr/>
            </a:p>
          </p:txBody>
        </p:sp>
        <p:sp>
          <p:nvSpPr>
            <p:cNvPr id="105" name="object 88"/>
            <p:cNvSpPr/>
            <p:nvPr/>
          </p:nvSpPr>
          <p:spPr>
            <a:xfrm>
              <a:off x="3055081" y="4573323"/>
              <a:ext cx="0" cy="51435"/>
            </a:xfrm>
            <a:custGeom>
              <a:avLst/>
              <a:gdLst/>
              <a:ahLst/>
              <a:cxnLst/>
              <a:rect l="l" t="t" r="r" b="b"/>
              <a:pathLst>
                <a:path h="51435">
                  <a:moveTo>
                    <a:pt x="0" y="50850"/>
                  </a:moveTo>
                  <a:lnTo>
                    <a:pt x="0" y="0"/>
                  </a:lnTo>
                </a:path>
              </a:pathLst>
            </a:custGeom>
            <a:ln w="3657">
              <a:solidFill>
                <a:srgbClr val="000000"/>
              </a:solidFill>
            </a:ln>
          </p:spPr>
          <p:txBody>
            <a:bodyPr wrap="square" lIns="0" tIns="0" rIns="0" bIns="0" rtlCol="0"/>
            <a:lstStyle/>
            <a:p>
              <a:endParaRPr/>
            </a:p>
          </p:txBody>
        </p:sp>
        <p:sp>
          <p:nvSpPr>
            <p:cNvPr id="106" name="object 89"/>
            <p:cNvSpPr/>
            <p:nvPr/>
          </p:nvSpPr>
          <p:spPr>
            <a:xfrm>
              <a:off x="3220063" y="4573323"/>
              <a:ext cx="0" cy="51435"/>
            </a:xfrm>
            <a:custGeom>
              <a:avLst/>
              <a:gdLst/>
              <a:ahLst/>
              <a:cxnLst/>
              <a:rect l="l" t="t" r="r" b="b"/>
              <a:pathLst>
                <a:path h="51435">
                  <a:moveTo>
                    <a:pt x="0" y="50850"/>
                  </a:moveTo>
                  <a:lnTo>
                    <a:pt x="0" y="0"/>
                  </a:lnTo>
                </a:path>
              </a:pathLst>
            </a:custGeom>
            <a:ln w="3657">
              <a:solidFill>
                <a:srgbClr val="000000"/>
              </a:solidFill>
            </a:ln>
          </p:spPr>
          <p:txBody>
            <a:bodyPr wrap="square" lIns="0" tIns="0" rIns="0" bIns="0" rtlCol="0"/>
            <a:lstStyle/>
            <a:p>
              <a:endParaRPr/>
            </a:p>
          </p:txBody>
        </p:sp>
        <p:sp>
          <p:nvSpPr>
            <p:cNvPr id="107" name="object 90"/>
            <p:cNvSpPr/>
            <p:nvPr/>
          </p:nvSpPr>
          <p:spPr>
            <a:xfrm>
              <a:off x="3392565" y="4573323"/>
              <a:ext cx="0" cy="51435"/>
            </a:xfrm>
            <a:custGeom>
              <a:avLst/>
              <a:gdLst/>
              <a:ahLst/>
              <a:cxnLst/>
              <a:rect l="l" t="t" r="r" b="b"/>
              <a:pathLst>
                <a:path h="51435">
                  <a:moveTo>
                    <a:pt x="0" y="50850"/>
                  </a:moveTo>
                  <a:lnTo>
                    <a:pt x="0" y="0"/>
                  </a:lnTo>
                </a:path>
              </a:pathLst>
            </a:custGeom>
            <a:ln w="3657">
              <a:solidFill>
                <a:srgbClr val="000000"/>
              </a:solidFill>
            </a:ln>
          </p:spPr>
          <p:txBody>
            <a:bodyPr wrap="square" lIns="0" tIns="0" rIns="0" bIns="0" rtlCol="0"/>
            <a:lstStyle/>
            <a:p>
              <a:endParaRPr/>
            </a:p>
          </p:txBody>
        </p:sp>
        <p:sp>
          <p:nvSpPr>
            <p:cNvPr id="108" name="object 91"/>
            <p:cNvSpPr/>
            <p:nvPr/>
          </p:nvSpPr>
          <p:spPr>
            <a:xfrm>
              <a:off x="3557559" y="4573323"/>
              <a:ext cx="0" cy="51435"/>
            </a:xfrm>
            <a:custGeom>
              <a:avLst/>
              <a:gdLst/>
              <a:ahLst/>
              <a:cxnLst/>
              <a:rect l="l" t="t" r="r" b="b"/>
              <a:pathLst>
                <a:path h="51435">
                  <a:moveTo>
                    <a:pt x="0" y="50850"/>
                  </a:moveTo>
                  <a:lnTo>
                    <a:pt x="0" y="0"/>
                  </a:lnTo>
                </a:path>
              </a:pathLst>
            </a:custGeom>
            <a:ln w="3657">
              <a:solidFill>
                <a:srgbClr val="000000"/>
              </a:solidFill>
            </a:ln>
          </p:spPr>
          <p:txBody>
            <a:bodyPr wrap="square" lIns="0" tIns="0" rIns="0" bIns="0" rtlCol="0"/>
            <a:lstStyle/>
            <a:p>
              <a:endParaRPr/>
            </a:p>
          </p:txBody>
        </p:sp>
        <p:sp>
          <p:nvSpPr>
            <p:cNvPr id="109" name="object 92"/>
            <p:cNvSpPr/>
            <p:nvPr/>
          </p:nvSpPr>
          <p:spPr>
            <a:xfrm>
              <a:off x="3730072" y="4573323"/>
              <a:ext cx="0" cy="51435"/>
            </a:xfrm>
            <a:custGeom>
              <a:avLst/>
              <a:gdLst/>
              <a:ahLst/>
              <a:cxnLst/>
              <a:rect l="l" t="t" r="r" b="b"/>
              <a:pathLst>
                <a:path h="51435">
                  <a:moveTo>
                    <a:pt x="0" y="50850"/>
                  </a:moveTo>
                  <a:lnTo>
                    <a:pt x="0" y="0"/>
                  </a:lnTo>
                </a:path>
              </a:pathLst>
            </a:custGeom>
            <a:ln w="3657">
              <a:solidFill>
                <a:srgbClr val="000000"/>
              </a:solidFill>
            </a:ln>
          </p:spPr>
          <p:txBody>
            <a:bodyPr wrap="square" lIns="0" tIns="0" rIns="0" bIns="0" rtlCol="0"/>
            <a:lstStyle/>
            <a:p>
              <a:endParaRPr/>
            </a:p>
          </p:txBody>
        </p:sp>
        <p:sp>
          <p:nvSpPr>
            <p:cNvPr id="110" name="object 93"/>
            <p:cNvSpPr/>
            <p:nvPr/>
          </p:nvSpPr>
          <p:spPr>
            <a:xfrm>
              <a:off x="3902550" y="4573323"/>
              <a:ext cx="0" cy="51435"/>
            </a:xfrm>
            <a:custGeom>
              <a:avLst/>
              <a:gdLst/>
              <a:ahLst/>
              <a:cxnLst/>
              <a:rect l="l" t="t" r="r" b="b"/>
              <a:pathLst>
                <a:path h="51435">
                  <a:moveTo>
                    <a:pt x="0" y="50850"/>
                  </a:moveTo>
                  <a:lnTo>
                    <a:pt x="0" y="0"/>
                  </a:lnTo>
                </a:path>
              </a:pathLst>
            </a:custGeom>
            <a:ln w="3657">
              <a:solidFill>
                <a:srgbClr val="000000"/>
              </a:solidFill>
            </a:ln>
          </p:spPr>
          <p:txBody>
            <a:bodyPr wrap="square" lIns="0" tIns="0" rIns="0" bIns="0" rtlCol="0"/>
            <a:lstStyle/>
            <a:p>
              <a:endParaRPr/>
            </a:p>
          </p:txBody>
        </p:sp>
        <p:sp>
          <p:nvSpPr>
            <p:cNvPr id="111" name="object 94"/>
            <p:cNvSpPr/>
            <p:nvPr/>
          </p:nvSpPr>
          <p:spPr>
            <a:xfrm>
              <a:off x="4067554" y="4573323"/>
              <a:ext cx="0" cy="51435"/>
            </a:xfrm>
            <a:custGeom>
              <a:avLst/>
              <a:gdLst/>
              <a:ahLst/>
              <a:cxnLst/>
              <a:rect l="l" t="t" r="r" b="b"/>
              <a:pathLst>
                <a:path h="51435">
                  <a:moveTo>
                    <a:pt x="0" y="50850"/>
                  </a:moveTo>
                  <a:lnTo>
                    <a:pt x="0" y="0"/>
                  </a:lnTo>
                </a:path>
              </a:pathLst>
            </a:custGeom>
            <a:ln w="3657">
              <a:solidFill>
                <a:srgbClr val="000000"/>
              </a:solidFill>
            </a:ln>
          </p:spPr>
          <p:txBody>
            <a:bodyPr wrap="square" lIns="0" tIns="0" rIns="0" bIns="0" rtlCol="0"/>
            <a:lstStyle/>
            <a:p>
              <a:endParaRPr/>
            </a:p>
          </p:txBody>
        </p:sp>
        <p:sp>
          <p:nvSpPr>
            <p:cNvPr id="112" name="object 95"/>
            <p:cNvSpPr/>
            <p:nvPr/>
          </p:nvSpPr>
          <p:spPr>
            <a:xfrm>
              <a:off x="4240057" y="4573323"/>
              <a:ext cx="0" cy="51435"/>
            </a:xfrm>
            <a:custGeom>
              <a:avLst/>
              <a:gdLst/>
              <a:ahLst/>
              <a:cxnLst/>
              <a:rect l="l" t="t" r="r" b="b"/>
              <a:pathLst>
                <a:path h="51435">
                  <a:moveTo>
                    <a:pt x="0" y="50850"/>
                  </a:moveTo>
                  <a:lnTo>
                    <a:pt x="0" y="0"/>
                  </a:lnTo>
                </a:path>
              </a:pathLst>
            </a:custGeom>
            <a:ln w="3657">
              <a:solidFill>
                <a:srgbClr val="000000"/>
              </a:solidFill>
            </a:ln>
          </p:spPr>
          <p:txBody>
            <a:bodyPr wrap="square" lIns="0" tIns="0" rIns="0" bIns="0" rtlCol="0"/>
            <a:lstStyle/>
            <a:p>
              <a:endParaRPr/>
            </a:p>
          </p:txBody>
        </p:sp>
        <p:sp>
          <p:nvSpPr>
            <p:cNvPr id="113" name="object 96"/>
            <p:cNvSpPr/>
            <p:nvPr/>
          </p:nvSpPr>
          <p:spPr>
            <a:xfrm>
              <a:off x="4405039" y="4573323"/>
              <a:ext cx="0" cy="51435"/>
            </a:xfrm>
            <a:custGeom>
              <a:avLst/>
              <a:gdLst/>
              <a:ahLst/>
              <a:cxnLst/>
              <a:rect l="l" t="t" r="r" b="b"/>
              <a:pathLst>
                <a:path h="51435">
                  <a:moveTo>
                    <a:pt x="0" y="50850"/>
                  </a:moveTo>
                  <a:lnTo>
                    <a:pt x="0" y="0"/>
                  </a:lnTo>
                </a:path>
              </a:pathLst>
            </a:custGeom>
            <a:ln w="3657">
              <a:solidFill>
                <a:srgbClr val="000000"/>
              </a:solidFill>
            </a:ln>
          </p:spPr>
          <p:txBody>
            <a:bodyPr wrap="square" lIns="0" tIns="0" rIns="0" bIns="0" rtlCol="0"/>
            <a:lstStyle/>
            <a:p>
              <a:endParaRPr/>
            </a:p>
          </p:txBody>
        </p:sp>
        <p:sp>
          <p:nvSpPr>
            <p:cNvPr id="114" name="object 97"/>
            <p:cNvSpPr/>
            <p:nvPr/>
          </p:nvSpPr>
          <p:spPr>
            <a:xfrm>
              <a:off x="4577541" y="4573323"/>
              <a:ext cx="0" cy="51435"/>
            </a:xfrm>
            <a:custGeom>
              <a:avLst/>
              <a:gdLst/>
              <a:ahLst/>
              <a:cxnLst/>
              <a:rect l="l" t="t" r="r" b="b"/>
              <a:pathLst>
                <a:path h="51435">
                  <a:moveTo>
                    <a:pt x="0" y="50850"/>
                  </a:moveTo>
                  <a:lnTo>
                    <a:pt x="0" y="0"/>
                  </a:lnTo>
                </a:path>
              </a:pathLst>
            </a:custGeom>
            <a:ln w="3657">
              <a:solidFill>
                <a:srgbClr val="000000"/>
              </a:solidFill>
            </a:ln>
          </p:spPr>
          <p:txBody>
            <a:bodyPr wrap="square" lIns="0" tIns="0" rIns="0" bIns="0" rtlCol="0"/>
            <a:lstStyle/>
            <a:p>
              <a:endParaRPr/>
            </a:p>
          </p:txBody>
        </p:sp>
        <p:sp>
          <p:nvSpPr>
            <p:cNvPr id="115" name="object 100"/>
            <p:cNvSpPr txBox="1"/>
            <p:nvPr/>
          </p:nvSpPr>
          <p:spPr>
            <a:xfrm>
              <a:off x="676256" y="4066164"/>
              <a:ext cx="281940" cy="148590"/>
            </a:xfrm>
            <a:prstGeom prst="rect">
              <a:avLst/>
            </a:prstGeom>
          </p:spPr>
          <p:txBody>
            <a:bodyPr vert="horz" wrap="square" lIns="0" tIns="0" rIns="0" bIns="0" rtlCol="0">
              <a:spAutoFit/>
            </a:bodyPr>
            <a:lstStyle/>
            <a:p>
              <a:pPr marL="12700">
                <a:lnSpc>
                  <a:spcPct val="100000"/>
                </a:lnSpc>
              </a:pPr>
              <a:r>
                <a:rPr sz="650" spc="10" dirty="0">
                  <a:latin typeface="Arial"/>
                  <a:cs typeface="Arial"/>
                </a:rPr>
                <a:t>40  </a:t>
              </a:r>
              <a:r>
                <a:rPr sz="650" spc="-20" dirty="0">
                  <a:latin typeface="Arial"/>
                  <a:cs typeface="Arial"/>
                </a:rPr>
                <a:t> </a:t>
              </a:r>
              <a:r>
                <a:rPr sz="975" b="1" spc="15" baseline="-25641" dirty="0">
                  <a:latin typeface="Arial"/>
                  <a:cs typeface="Arial"/>
                </a:rPr>
                <a:t>75</a:t>
              </a:r>
              <a:endParaRPr sz="975" baseline="-25641">
                <a:latin typeface="Arial"/>
                <a:cs typeface="Arial"/>
              </a:endParaRPr>
            </a:p>
          </p:txBody>
        </p:sp>
        <p:sp>
          <p:nvSpPr>
            <p:cNvPr id="116" name="object 101"/>
            <p:cNvSpPr txBox="1"/>
            <p:nvPr/>
          </p:nvSpPr>
          <p:spPr>
            <a:xfrm>
              <a:off x="1009983" y="3976663"/>
              <a:ext cx="285750" cy="161925"/>
            </a:xfrm>
            <a:prstGeom prst="rect">
              <a:avLst/>
            </a:prstGeom>
          </p:spPr>
          <p:txBody>
            <a:bodyPr vert="horz" wrap="square" lIns="0" tIns="0" rIns="0" bIns="0" rtlCol="0">
              <a:spAutoFit/>
            </a:bodyPr>
            <a:lstStyle/>
            <a:p>
              <a:pPr marL="12700">
                <a:lnSpc>
                  <a:spcPct val="100000"/>
                </a:lnSpc>
              </a:pPr>
              <a:r>
                <a:rPr sz="650" b="1" spc="10" dirty="0">
                  <a:latin typeface="Arial"/>
                  <a:cs typeface="Arial"/>
                </a:rPr>
                <a:t>97   </a:t>
              </a:r>
              <a:r>
                <a:rPr sz="975" b="1" spc="15" baseline="-34188" dirty="0">
                  <a:latin typeface="Arial"/>
                  <a:cs typeface="Arial"/>
                </a:rPr>
                <a:t>87</a:t>
              </a:r>
              <a:endParaRPr sz="975" baseline="-34188">
                <a:latin typeface="Arial"/>
                <a:cs typeface="Arial"/>
              </a:endParaRPr>
            </a:p>
          </p:txBody>
        </p:sp>
        <p:sp>
          <p:nvSpPr>
            <p:cNvPr id="117" name="object 102"/>
            <p:cNvSpPr txBox="1"/>
            <p:nvPr/>
          </p:nvSpPr>
          <p:spPr>
            <a:xfrm>
              <a:off x="1347463" y="4078325"/>
              <a:ext cx="457834" cy="161925"/>
            </a:xfrm>
            <a:prstGeom prst="rect">
              <a:avLst/>
            </a:prstGeom>
          </p:spPr>
          <p:txBody>
            <a:bodyPr vert="horz" wrap="square" lIns="0" tIns="0" rIns="0" bIns="0" rtlCol="0">
              <a:spAutoFit/>
            </a:bodyPr>
            <a:lstStyle/>
            <a:p>
              <a:pPr marL="12700">
                <a:lnSpc>
                  <a:spcPct val="100000"/>
                </a:lnSpc>
              </a:pPr>
              <a:r>
                <a:rPr sz="975" b="1" spc="15" baseline="-34188" dirty="0">
                  <a:latin typeface="Arial"/>
                  <a:cs typeface="Arial"/>
                </a:rPr>
                <a:t>71   </a:t>
              </a:r>
              <a:r>
                <a:rPr sz="975" b="1" spc="15" baseline="-8547" dirty="0">
                  <a:latin typeface="Arial"/>
                  <a:cs typeface="Arial"/>
                </a:rPr>
                <a:t>78</a:t>
              </a:r>
              <a:r>
                <a:rPr sz="975" b="1" baseline="-8547" dirty="0">
                  <a:latin typeface="Arial"/>
                  <a:cs typeface="Arial"/>
                </a:rPr>
                <a:t>  </a:t>
              </a:r>
              <a:r>
                <a:rPr sz="975" b="1" spc="97" baseline="-8547" dirty="0">
                  <a:latin typeface="Arial"/>
                  <a:cs typeface="Arial"/>
                </a:rPr>
                <a:t> </a:t>
              </a:r>
              <a:r>
                <a:rPr sz="650" b="1" spc="10" dirty="0">
                  <a:latin typeface="Arial"/>
                  <a:cs typeface="Arial"/>
                </a:rPr>
                <a:t>78</a:t>
              </a:r>
              <a:endParaRPr sz="650">
                <a:latin typeface="Arial"/>
                <a:cs typeface="Arial"/>
              </a:endParaRPr>
            </a:p>
          </p:txBody>
        </p:sp>
        <p:sp>
          <p:nvSpPr>
            <p:cNvPr id="118" name="object 103"/>
            <p:cNvSpPr txBox="1"/>
            <p:nvPr/>
          </p:nvSpPr>
          <p:spPr>
            <a:xfrm>
              <a:off x="1857478" y="4167279"/>
              <a:ext cx="285750" cy="123825"/>
            </a:xfrm>
            <a:prstGeom prst="rect">
              <a:avLst/>
            </a:prstGeom>
          </p:spPr>
          <p:txBody>
            <a:bodyPr vert="horz" wrap="square" lIns="0" tIns="0" rIns="0" bIns="0" rtlCol="0">
              <a:spAutoFit/>
            </a:bodyPr>
            <a:lstStyle/>
            <a:p>
              <a:pPr marL="12700">
                <a:lnSpc>
                  <a:spcPct val="100000"/>
                </a:lnSpc>
              </a:pPr>
              <a:r>
                <a:rPr sz="975" b="1" spc="15" baseline="-8547" dirty="0">
                  <a:latin typeface="Arial"/>
                  <a:cs typeface="Arial"/>
                </a:rPr>
                <a:t>61   </a:t>
              </a:r>
              <a:r>
                <a:rPr sz="650" b="1" spc="10" dirty="0">
                  <a:latin typeface="Arial"/>
                  <a:cs typeface="Arial"/>
                </a:rPr>
                <a:t>65</a:t>
              </a:r>
              <a:endParaRPr sz="650">
                <a:latin typeface="Arial"/>
                <a:cs typeface="Arial"/>
              </a:endParaRPr>
            </a:p>
          </p:txBody>
        </p:sp>
        <p:sp>
          <p:nvSpPr>
            <p:cNvPr id="119" name="object 104"/>
            <p:cNvSpPr txBox="1"/>
            <p:nvPr/>
          </p:nvSpPr>
          <p:spPr>
            <a:xfrm>
              <a:off x="2195044" y="4256318"/>
              <a:ext cx="285750" cy="111125"/>
            </a:xfrm>
            <a:prstGeom prst="rect">
              <a:avLst/>
            </a:prstGeom>
          </p:spPr>
          <p:txBody>
            <a:bodyPr vert="horz" wrap="square" lIns="0" tIns="0" rIns="0" bIns="0" rtlCol="0">
              <a:spAutoFit/>
            </a:bodyPr>
            <a:lstStyle/>
            <a:p>
              <a:pPr marL="12700">
                <a:lnSpc>
                  <a:spcPct val="100000"/>
                </a:lnSpc>
              </a:pPr>
              <a:r>
                <a:rPr sz="650" b="1" spc="10" dirty="0">
                  <a:latin typeface="Arial"/>
                  <a:cs typeface="Arial"/>
                </a:rPr>
                <a:t>50   50</a:t>
              </a:r>
              <a:endParaRPr sz="650">
                <a:latin typeface="Arial"/>
                <a:cs typeface="Arial"/>
              </a:endParaRPr>
            </a:p>
          </p:txBody>
        </p:sp>
        <p:sp>
          <p:nvSpPr>
            <p:cNvPr id="120" name="object 105"/>
            <p:cNvSpPr txBox="1"/>
            <p:nvPr/>
          </p:nvSpPr>
          <p:spPr>
            <a:xfrm>
              <a:off x="2532524" y="4269111"/>
              <a:ext cx="1478280" cy="187325"/>
            </a:xfrm>
            <a:prstGeom prst="rect">
              <a:avLst/>
            </a:prstGeom>
          </p:spPr>
          <p:txBody>
            <a:bodyPr vert="horz" wrap="square" lIns="0" tIns="0" rIns="0" bIns="0" rtlCol="0">
              <a:spAutoFit/>
            </a:bodyPr>
            <a:lstStyle/>
            <a:p>
              <a:pPr marL="12700">
                <a:lnSpc>
                  <a:spcPct val="100000"/>
                </a:lnSpc>
              </a:pPr>
              <a:r>
                <a:rPr sz="975" b="1" spc="15" baseline="-8547" dirty="0">
                  <a:latin typeface="Arial"/>
                  <a:cs typeface="Arial"/>
                </a:rPr>
                <a:t>38  </a:t>
              </a:r>
              <a:r>
                <a:rPr sz="975" b="1" spc="97" baseline="-8547" dirty="0">
                  <a:latin typeface="Arial"/>
                  <a:cs typeface="Arial"/>
                </a:rPr>
                <a:t> </a:t>
              </a:r>
              <a:r>
                <a:rPr sz="975" b="1" spc="15" baseline="17094" dirty="0">
                  <a:latin typeface="Arial"/>
                  <a:cs typeface="Arial"/>
                </a:rPr>
                <a:t>44</a:t>
              </a:r>
              <a:r>
                <a:rPr sz="975" b="1" baseline="17094" dirty="0">
                  <a:latin typeface="Arial"/>
                  <a:cs typeface="Arial"/>
                </a:rPr>
                <a:t>  </a:t>
              </a:r>
              <a:r>
                <a:rPr sz="975" b="1" spc="15" baseline="17094" dirty="0">
                  <a:latin typeface="Arial"/>
                  <a:cs typeface="Arial"/>
                </a:rPr>
                <a:t> </a:t>
              </a:r>
              <a:r>
                <a:rPr sz="975" b="1" spc="15" baseline="25641" dirty="0">
                  <a:latin typeface="Arial"/>
                  <a:cs typeface="Arial"/>
                </a:rPr>
                <a:t>46</a:t>
              </a:r>
              <a:r>
                <a:rPr sz="975" b="1" baseline="25641" dirty="0">
                  <a:latin typeface="Arial"/>
                  <a:cs typeface="Arial"/>
                </a:rPr>
                <a:t>  </a:t>
              </a:r>
              <a:r>
                <a:rPr sz="975" b="1" spc="97" baseline="25641" dirty="0">
                  <a:latin typeface="Arial"/>
                  <a:cs typeface="Arial"/>
                </a:rPr>
                <a:t> </a:t>
              </a:r>
              <a:r>
                <a:rPr sz="650" b="1" spc="10" dirty="0">
                  <a:latin typeface="Arial"/>
                  <a:cs typeface="Arial"/>
                </a:rPr>
                <a:t>41</a:t>
              </a:r>
              <a:r>
                <a:rPr sz="650" b="1" dirty="0">
                  <a:latin typeface="Arial"/>
                  <a:cs typeface="Arial"/>
                </a:rPr>
                <a:t>  </a:t>
              </a:r>
              <a:r>
                <a:rPr sz="650" b="1" spc="10" dirty="0">
                  <a:latin typeface="Arial"/>
                  <a:cs typeface="Arial"/>
                </a:rPr>
                <a:t> </a:t>
              </a:r>
              <a:r>
                <a:rPr sz="975" b="1" spc="15" baseline="8547" dirty="0">
                  <a:latin typeface="Arial"/>
                  <a:cs typeface="Arial"/>
                </a:rPr>
                <a:t>42</a:t>
              </a:r>
              <a:r>
                <a:rPr sz="975" b="1" baseline="8547" dirty="0">
                  <a:latin typeface="Arial"/>
                  <a:cs typeface="Arial"/>
                </a:rPr>
                <a:t>  </a:t>
              </a:r>
              <a:r>
                <a:rPr sz="975" b="1" spc="97" baseline="8547" dirty="0">
                  <a:latin typeface="Arial"/>
                  <a:cs typeface="Arial"/>
                </a:rPr>
                <a:t> </a:t>
              </a:r>
              <a:r>
                <a:rPr sz="650" b="1" spc="10" dirty="0">
                  <a:latin typeface="Arial"/>
                  <a:cs typeface="Arial"/>
                </a:rPr>
                <a:t>41</a:t>
              </a:r>
              <a:r>
                <a:rPr sz="650" b="1" dirty="0">
                  <a:latin typeface="Arial"/>
                  <a:cs typeface="Arial"/>
                </a:rPr>
                <a:t>  </a:t>
              </a:r>
              <a:r>
                <a:rPr sz="650" b="1" spc="10" dirty="0">
                  <a:latin typeface="Arial"/>
                  <a:cs typeface="Arial"/>
                </a:rPr>
                <a:t> </a:t>
              </a:r>
              <a:r>
                <a:rPr sz="975" b="1" spc="15" baseline="-8547" dirty="0">
                  <a:latin typeface="Arial"/>
                  <a:cs typeface="Arial"/>
                </a:rPr>
                <a:t>38</a:t>
              </a:r>
              <a:r>
                <a:rPr sz="975" b="1" baseline="-8547" dirty="0">
                  <a:latin typeface="Arial"/>
                  <a:cs typeface="Arial"/>
                </a:rPr>
                <a:t>  </a:t>
              </a:r>
              <a:r>
                <a:rPr sz="975" b="1" spc="97" baseline="-8547" dirty="0">
                  <a:latin typeface="Arial"/>
                  <a:cs typeface="Arial"/>
                </a:rPr>
                <a:t> </a:t>
              </a:r>
              <a:r>
                <a:rPr sz="975" b="1" spc="15" baseline="-25641" dirty="0">
                  <a:latin typeface="Arial"/>
                  <a:cs typeface="Arial"/>
                </a:rPr>
                <a:t>35</a:t>
              </a:r>
              <a:r>
                <a:rPr sz="975" b="1" baseline="-25641" dirty="0">
                  <a:latin typeface="Arial"/>
                  <a:cs typeface="Arial"/>
                </a:rPr>
                <a:t>  </a:t>
              </a:r>
              <a:r>
                <a:rPr sz="975" b="1" spc="97" baseline="-25641" dirty="0">
                  <a:latin typeface="Arial"/>
                  <a:cs typeface="Arial"/>
                </a:rPr>
                <a:t> </a:t>
              </a:r>
              <a:r>
                <a:rPr sz="975" b="1" spc="15" baseline="-25641" dirty="0">
                  <a:latin typeface="Arial"/>
                  <a:cs typeface="Arial"/>
                </a:rPr>
                <a:t>33</a:t>
              </a:r>
              <a:endParaRPr sz="975" baseline="-25641">
                <a:latin typeface="Arial"/>
                <a:cs typeface="Arial"/>
              </a:endParaRPr>
            </a:p>
          </p:txBody>
        </p:sp>
        <p:sp>
          <p:nvSpPr>
            <p:cNvPr id="121" name="object 106"/>
            <p:cNvSpPr txBox="1"/>
            <p:nvPr/>
          </p:nvSpPr>
          <p:spPr>
            <a:xfrm>
              <a:off x="4055150" y="4370773"/>
              <a:ext cx="457834" cy="111125"/>
            </a:xfrm>
            <a:prstGeom prst="rect">
              <a:avLst/>
            </a:prstGeom>
          </p:spPr>
          <p:txBody>
            <a:bodyPr vert="horz" wrap="square" lIns="0" tIns="0" rIns="0" bIns="0" rtlCol="0">
              <a:spAutoFit/>
            </a:bodyPr>
            <a:lstStyle/>
            <a:p>
              <a:pPr marL="12700">
                <a:lnSpc>
                  <a:spcPct val="100000"/>
                </a:lnSpc>
              </a:pPr>
              <a:r>
                <a:rPr sz="650" b="1" spc="10" dirty="0">
                  <a:latin typeface="Arial"/>
                  <a:cs typeface="Arial"/>
                </a:rPr>
                <a:t>31  </a:t>
              </a:r>
              <a:r>
                <a:rPr sz="650" b="1" spc="65" dirty="0">
                  <a:latin typeface="Arial"/>
                  <a:cs typeface="Arial"/>
                </a:rPr>
                <a:t> </a:t>
              </a:r>
              <a:r>
                <a:rPr sz="650" b="1" spc="10" dirty="0">
                  <a:latin typeface="Arial"/>
                  <a:cs typeface="Arial"/>
                </a:rPr>
                <a:t>18</a:t>
              </a:r>
              <a:r>
                <a:rPr sz="650" b="1" dirty="0">
                  <a:latin typeface="Arial"/>
                  <a:cs typeface="Arial"/>
                </a:rPr>
                <a:t>  </a:t>
              </a:r>
              <a:r>
                <a:rPr sz="650" b="1" spc="10" dirty="0">
                  <a:latin typeface="Arial"/>
                  <a:cs typeface="Arial"/>
                </a:rPr>
                <a:t> 19</a:t>
              </a:r>
              <a:endParaRPr sz="650">
                <a:latin typeface="Arial"/>
                <a:cs typeface="Arial"/>
              </a:endParaRPr>
            </a:p>
          </p:txBody>
        </p:sp>
        <p:sp>
          <p:nvSpPr>
            <p:cNvPr id="122" name="object 107"/>
            <p:cNvSpPr txBox="1"/>
            <p:nvPr/>
          </p:nvSpPr>
          <p:spPr>
            <a:xfrm>
              <a:off x="890240" y="3226479"/>
              <a:ext cx="457834" cy="161925"/>
            </a:xfrm>
            <a:prstGeom prst="rect">
              <a:avLst/>
            </a:prstGeom>
          </p:spPr>
          <p:txBody>
            <a:bodyPr vert="horz" wrap="square" lIns="0" tIns="0" rIns="0" bIns="0" rtlCol="0">
              <a:spAutoFit/>
            </a:bodyPr>
            <a:lstStyle/>
            <a:p>
              <a:pPr marL="12700">
                <a:lnSpc>
                  <a:spcPct val="100000"/>
                </a:lnSpc>
              </a:pPr>
              <a:r>
                <a:rPr sz="650" b="1" spc="10" dirty="0">
                  <a:latin typeface="Arial"/>
                  <a:cs typeface="Arial"/>
                </a:rPr>
                <a:t>97  </a:t>
              </a:r>
              <a:r>
                <a:rPr sz="650" b="1" spc="65" dirty="0">
                  <a:latin typeface="Arial"/>
                  <a:cs typeface="Arial"/>
                </a:rPr>
                <a:t> </a:t>
              </a:r>
              <a:r>
                <a:rPr sz="975" b="1" spc="15" baseline="-8547" dirty="0">
                  <a:latin typeface="Arial"/>
                  <a:cs typeface="Arial"/>
                </a:rPr>
                <a:t>97</a:t>
              </a:r>
              <a:r>
                <a:rPr sz="975" b="1" baseline="-8547" dirty="0">
                  <a:latin typeface="Arial"/>
                  <a:cs typeface="Arial"/>
                </a:rPr>
                <a:t>  </a:t>
              </a:r>
              <a:r>
                <a:rPr sz="975" b="1" spc="15" baseline="-8547" dirty="0">
                  <a:latin typeface="Arial"/>
                  <a:cs typeface="Arial"/>
                </a:rPr>
                <a:t> </a:t>
              </a:r>
              <a:r>
                <a:rPr sz="975" b="1" spc="15" baseline="-34188" dirty="0">
                  <a:latin typeface="Arial"/>
                  <a:cs typeface="Arial"/>
                </a:rPr>
                <a:t>93</a:t>
              </a:r>
              <a:endParaRPr sz="975" baseline="-34188">
                <a:latin typeface="Arial"/>
                <a:cs typeface="Arial"/>
              </a:endParaRPr>
            </a:p>
          </p:txBody>
        </p:sp>
        <p:sp>
          <p:nvSpPr>
            <p:cNvPr id="123" name="object 108"/>
            <p:cNvSpPr txBox="1"/>
            <p:nvPr/>
          </p:nvSpPr>
          <p:spPr>
            <a:xfrm>
              <a:off x="1400256" y="3315519"/>
              <a:ext cx="457834" cy="187325"/>
            </a:xfrm>
            <a:prstGeom prst="rect">
              <a:avLst/>
            </a:prstGeom>
          </p:spPr>
          <p:txBody>
            <a:bodyPr vert="horz" wrap="square" lIns="0" tIns="0" rIns="0" bIns="0" rtlCol="0">
              <a:spAutoFit/>
            </a:bodyPr>
            <a:lstStyle/>
            <a:p>
              <a:pPr marL="12700">
                <a:lnSpc>
                  <a:spcPct val="100000"/>
                </a:lnSpc>
              </a:pPr>
              <a:r>
                <a:rPr sz="650" b="1" spc="10" dirty="0">
                  <a:latin typeface="Arial"/>
                  <a:cs typeface="Arial"/>
                </a:rPr>
                <a:t>90   </a:t>
              </a:r>
              <a:r>
                <a:rPr sz="975" b="1" spc="15" baseline="-25641" dirty="0">
                  <a:latin typeface="Arial"/>
                  <a:cs typeface="Arial"/>
                </a:rPr>
                <a:t>87</a:t>
              </a:r>
              <a:r>
                <a:rPr sz="975" b="1" baseline="-25641" dirty="0">
                  <a:latin typeface="Arial"/>
                  <a:cs typeface="Arial"/>
                </a:rPr>
                <a:t>  </a:t>
              </a:r>
              <a:r>
                <a:rPr sz="975" b="1" spc="97" baseline="-25641" dirty="0">
                  <a:latin typeface="Arial"/>
                  <a:cs typeface="Arial"/>
                </a:rPr>
                <a:t> </a:t>
              </a:r>
              <a:r>
                <a:rPr sz="975" b="1" spc="15" baseline="-51282" dirty="0">
                  <a:latin typeface="Arial"/>
                  <a:cs typeface="Arial"/>
                </a:rPr>
                <a:t>83</a:t>
              </a:r>
              <a:endParaRPr sz="975" baseline="-51282">
                <a:latin typeface="Arial"/>
                <a:cs typeface="Arial"/>
              </a:endParaRPr>
            </a:p>
          </p:txBody>
        </p:sp>
        <p:sp>
          <p:nvSpPr>
            <p:cNvPr id="124" name="object 109"/>
            <p:cNvSpPr txBox="1"/>
            <p:nvPr/>
          </p:nvSpPr>
          <p:spPr>
            <a:xfrm>
              <a:off x="1910271" y="3544429"/>
              <a:ext cx="120650" cy="111125"/>
            </a:xfrm>
            <a:prstGeom prst="rect">
              <a:avLst/>
            </a:prstGeom>
          </p:spPr>
          <p:txBody>
            <a:bodyPr vert="horz" wrap="square" lIns="0" tIns="0" rIns="0" bIns="0" rtlCol="0">
              <a:spAutoFit/>
            </a:bodyPr>
            <a:lstStyle/>
            <a:p>
              <a:pPr marL="12700">
                <a:lnSpc>
                  <a:spcPct val="100000"/>
                </a:lnSpc>
              </a:pPr>
              <a:r>
                <a:rPr sz="650" b="1" spc="10" dirty="0">
                  <a:latin typeface="Arial"/>
                  <a:cs typeface="Arial"/>
                </a:rPr>
                <a:t>70</a:t>
              </a:r>
              <a:endParaRPr sz="650">
                <a:latin typeface="Arial"/>
                <a:cs typeface="Arial"/>
              </a:endParaRPr>
            </a:p>
          </p:txBody>
        </p:sp>
        <p:sp>
          <p:nvSpPr>
            <p:cNvPr id="125" name="object 110"/>
            <p:cNvSpPr txBox="1"/>
            <p:nvPr/>
          </p:nvSpPr>
          <p:spPr>
            <a:xfrm>
              <a:off x="2075301" y="3608053"/>
              <a:ext cx="457834" cy="174625"/>
            </a:xfrm>
            <a:prstGeom prst="rect">
              <a:avLst/>
            </a:prstGeom>
          </p:spPr>
          <p:txBody>
            <a:bodyPr vert="horz" wrap="square" lIns="0" tIns="0" rIns="0" bIns="0" rtlCol="0">
              <a:spAutoFit/>
            </a:bodyPr>
            <a:lstStyle/>
            <a:p>
              <a:pPr marL="12700">
                <a:lnSpc>
                  <a:spcPct val="100000"/>
                </a:lnSpc>
              </a:pPr>
              <a:r>
                <a:rPr sz="650" b="1" spc="10" dirty="0">
                  <a:latin typeface="Arial"/>
                  <a:cs typeface="Arial"/>
                </a:rPr>
                <a:t>64  </a:t>
              </a:r>
              <a:r>
                <a:rPr sz="650" b="1" spc="65" dirty="0">
                  <a:latin typeface="Arial"/>
                  <a:cs typeface="Arial"/>
                </a:rPr>
                <a:t> </a:t>
              </a:r>
              <a:r>
                <a:rPr sz="975" b="1" spc="15" baseline="-25641" dirty="0">
                  <a:latin typeface="Arial"/>
                  <a:cs typeface="Arial"/>
                </a:rPr>
                <a:t>61</a:t>
              </a:r>
              <a:r>
                <a:rPr sz="975" b="1" baseline="-25641" dirty="0">
                  <a:latin typeface="Arial"/>
                  <a:cs typeface="Arial"/>
                </a:rPr>
                <a:t>  </a:t>
              </a:r>
              <a:r>
                <a:rPr sz="975" b="1" spc="15" baseline="-25641" dirty="0">
                  <a:latin typeface="Arial"/>
                  <a:cs typeface="Arial"/>
                </a:rPr>
                <a:t> </a:t>
              </a:r>
              <a:r>
                <a:rPr sz="975" b="1" spc="15" baseline="-42735" dirty="0">
                  <a:latin typeface="Arial"/>
                  <a:cs typeface="Arial"/>
                </a:rPr>
                <a:t>60</a:t>
              </a:r>
              <a:endParaRPr sz="975" baseline="-42735">
                <a:latin typeface="Arial"/>
                <a:cs typeface="Arial"/>
              </a:endParaRPr>
            </a:p>
          </p:txBody>
        </p:sp>
        <p:sp>
          <p:nvSpPr>
            <p:cNvPr id="126" name="object 111"/>
            <p:cNvSpPr txBox="1"/>
            <p:nvPr/>
          </p:nvSpPr>
          <p:spPr>
            <a:xfrm>
              <a:off x="2585316" y="3735130"/>
              <a:ext cx="1132840" cy="187325"/>
            </a:xfrm>
            <a:prstGeom prst="rect">
              <a:avLst/>
            </a:prstGeom>
          </p:spPr>
          <p:txBody>
            <a:bodyPr vert="horz" wrap="square" lIns="0" tIns="0" rIns="0" bIns="0" rtlCol="0">
              <a:spAutoFit/>
            </a:bodyPr>
            <a:lstStyle/>
            <a:p>
              <a:pPr marL="12700">
                <a:lnSpc>
                  <a:spcPct val="100000"/>
                </a:lnSpc>
              </a:pPr>
              <a:r>
                <a:rPr sz="975" b="1" spc="15" baseline="17094" dirty="0">
                  <a:latin typeface="Arial"/>
                  <a:cs typeface="Arial"/>
                </a:rPr>
                <a:t>54  </a:t>
              </a:r>
              <a:r>
                <a:rPr sz="975" b="1" spc="97" baseline="17094" dirty="0">
                  <a:latin typeface="Arial"/>
                  <a:cs typeface="Arial"/>
                </a:rPr>
                <a:t> </a:t>
              </a:r>
              <a:r>
                <a:rPr sz="975" b="1" spc="15" baseline="8547" dirty="0">
                  <a:latin typeface="Arial"/>
                  <a:cs typeface="Arial"/>
                </a:rPr>
                <a:t>53</a:t>
              </a:r>
              <a:r>
                <a:rPr sz="975" b="1" baseline="8547" dirty="0">
                  <a:latin typeface="Arial"/>
                  <a:cs typeface="Arial"/>
                </a:rPr>
                <a:t>  </a:t>
              </a:r>
              <a:r>
                <a:rPr sz="975" b="1" spc="15" baseline="8547" dirty="0">
                  <a:latin typeface="Arial"/>
                  <a:cs typeface="Arial"/>
                </a:rPr>
                <a:t> 53</a:t>
              </a:r>
              <a:r>
                <a:rPr sz="975" b="1" baseline="8547" dirty="0">
                  <a:latin typeface="Arial"/>
                  <a:cs typeface="Arial"/>
                </a:rPr>
                <a:t>  </a:t>
              </a:r>
              <a:r>
                <a:rPr sz="975" b="1" spc="97" baseline="8547" dirty="0">
                  <a:latin typeface="Arial"/>
                  <a:cs typeface="Arial"/>
                </a:rPr>
                <a:t> </a:t>
              </a:r>
              <a:r>
                <a:rPr sz="650" b="1" spc="10" dirty="0">
                  <a:latin typeface="Arial"/>
                  <a:cs typeface="Arial"/>
                </a:rPr>
                <a:t>52</a:t>
              </a:r>
              <a:r>
                <a:rPr sz="650" b="1" dirty="0">
                  <a:latin typeface="Arial"/>
                  <a:cs typeface="Arial"/>
                </a:rPr>
                <a:t>  </a:t>
              </a:r>
              <a:r>
                <a:rPr sz="650" b="1" spc="10" dirty="0">
                  <a:latin typeface="Arial"/>
                  <a:cs typeface="Arial"/>
                </a:rPr>
                <a:t> </a:t>
              </a:r>
              <a:r>
                <a:rPr sz="975" b="1" spc="15" baseline="-17094" dirty="0">
                  <a:latin typeface="Arial"/>
                  <a:cs typeface="Arial"/>
                </a:rPr>
                <a:t>49</a:t>
              </a:r>
              <a:r>
                <a:rPr sz="975" b="1" baseline="-17094" dirty="0">
                  <a:latin typeface="Arial"/>
                  <a:cs typeface="Arial"/>
                </a:rPr>
                <a:t>  </a:t>
              </a:r>
              <a:r>
                <a:rPr sz="975" b="1" spc="97" baseline="-17094" dirty="0">
                  <a:latin typeface="Arial"/>
                  <a:cs typeface="Arial"/>
                </a:rPr>
                <a:t> </a:t>
              </a:r>
              <a:r>
                <a:rPr sz="975" b="1" spc="15" baseline="-25641" dirty="0">
                  <a:latin typeface="Arial"/>
                  <a:cs typeface="Arial"/>
                </a:rPr>
                <a:t>49</a:t>
              </a:r>
              <a:r>
                <a:rPr sz="975" b="1" baseline="-25641" dirty="0">
                  <a:latin typeface="Arial"/>
                  <a:cs typeface="Arial"/>
                </a:rPr>
                <a:t>  </a:t>
              </a:r>
              <a:r>
                <a:rPr sz="975" b="1" spc="15" baseline="-25641" dirty="0">
                  <a:latin typeface="Arial"/>
                  <a:cs typeface="Arial"/>
                </a:rPr>
                <a:t> </a:t>
              </a:r>
              <a:r>
                <a:rPr sz="975" b="1" spc="15" baseline="-34188" dirty="0">
                  <a:latin typeface="Arial"/>
                  <a:cs typeface="Arial"/>
                </a:rPr>
                <a:t>47</a:t>
              </a:r>
              <a:endParaRPr sz="975" baseline="-34188">
                <a:latin typeface="Arial"/>
                <a:cs typeface="Arial"/>
              </a:endParaRPr>
            </a:p>
          </p:txBody>
        </p:sp>
        <p:sp>
          <p:nvSpPr>
            <p:cNvPr id="127" name="object 112"/>
            <p:cNvSpPr txBox="1"/>
            <p:nvPr/>
          </p:nvSpPr>
          <p:spPr>
            <a:xfrm>
              <a:off x="3770377" y="3824170"/>
              <a:ext cx="120650" cy="111125"/>
            </a:xfrm>
            <a:prstGeom prst="rect">
              <a:avLst/>
            </a:prstGeom>
          </p:spPr>
          <p:txBody>
            <a:bodyPr vert="horz" wrap="square" lIns="0" tIns="0" rIns="0" bIns="0" rtlCol="0">
              <a:spAutoFit/>
            </a:bodyPr>
            <a:lstStyle/>
            <a:p>
              <a:pPr marL="12700">
                <a:lnSpc>
                  <a:spcPct val="100000"/>
                </a:lnSpc>
              </a:pPr>
              <a:r>
                <a:rPr sz="650" b="1" spc="10" dirty="0">
                  <a:latin typeface="Arial"/>
                  <a:cs typeface="Arial"/>
                </a:rPr>
                <a:t>46</a:t>
              </a:r>
              <a:endParaRPr sz="650">
                <a:latin typeface="Arial"/>
                <a:cs typeface="Arial"/>
              </a:endParaRPr>
            </a:p>
          </p:txBody>
        </p:sp>
        <p:sp>
          <p:nvSpPr>
            <p:cNvPr id="128" name="object 113"/>
            <p:cNvSpPr txBox="1"/>
            <p:nvPr/>
          </p:nvSpPr>
          <p:spPr>
            <a:xfrm>
              <a:off x="3942912" y="3963955"/>
              <a:ext cx="285750" cy="123825"/>
            </a:xfrm>
            <a:prstGeom prst="rect">
              <a:avLst/>
            </a:prstGeom>
          </p:spPr>
          <p:txBody>
            <a:bodyPr vert="horz" wrap="square" lIns="0" tIns="0" rIns="0" bIns="0" rtlCol="0">
              <a:spAutoFit/>
            </a:bodyPr>
            <a:lstStyle/>
            <a:p>
              <a:pPr marL="12700">
                <a:lnSpc>
                  <a:spcPct val="100000"/>
                </a:lnSpc>
              </a:pPr>
              <a:r>
                <a:rPr sz="650" b="1" spc="10" dirty="0">
                  <a:latin typeface="Arial"/>
                  <a:cs typeface="Arial"/>
                </a:rPr>
                <a:t>34   </a:t>
              </a:r>
              <a:r>
                <a:rPr sz="975" b="1" spc="15" baseline="-8547" dirty="0">
                  <a:latin typeface="Arial"/>
                  <a:cs typeface="Arial"/>
                </a:rPr>
                <a:t>34</a:t>
              </a:r>
              <a:endParaRPr sz="975" baseline="-8547">
                <a:latin typeface="Arial"/>
                <a:cs typeface="Arial"/>
              </a:endParaRPr>
            </a:p>
          </p:txBody>
        </p:sp>
        <p:sp>
          <p:nvSpPr>
            <p:cNvPr id="129" name="object 114"/>
            <p:cNvSpPr txBox="1"/>
            <p:nvPr/>
          </p:nvSpPr>
          <p:spPr>
            <a:xfrm>
              <a:off x="4280392" y="4078495"/>
              <a:ext cx="285750" cy="136525"/>
            </a:xfrm>
            <a:prstGeom prst="rect">
              <a:avLst/>
            </a:prstGeom>
          </p:spPr>
          <p:txBody>
            <a:bodyPr vert="horz" wrap="square" lIns="0" tIns="0" rIns="0" bIns="0" rtlCol="0">
              <a:spAutoFit/>
            </a:bodyPr>
            <a:lstStyle/>
            <a:p>
              <a:pPr marL="12700">
                <a:lnSpc>
                  <a:spcPct val="100000"/>
                </a:lnSpc>
              </a:pPr>
              <a:r>
                <a:rPr sz="650" b="1" spc="10" dirty="0">
                  <a:latin typeface="Arial"/>
                  <a:cs typeface="Arial"/>
                </a:rPr>
                <a:t>25   </a:t>
              </a:r>
              <a:r>
                <a:rPr sz="975" b="1" spc="15" baseline="-17094" dirty="0">
                  <a:latin typeface="Arial"/>
                  <a:cs typeface="Arial"/>
                </a:rPr>
                <a:t>23</a:t>
              </a:r>
              <a:endParaRPr sz="975" baseline="-17094">
                <a:latin typeface="Arial"/>
                <a:cs typeface="Arial"/>
              </a:endParaRPr>
            </a:p>
          </p:txBody>
        </p:sp>
        <p:sp>
          <p:nvSpPr>
            <p:cNvPr id="130" name="object 115"/>
            <p:cNvSpPr txBox="1"/>
            <p:nvPr/>
          </p:nvSpPr>
          <p:spPr>
            <a:xfrm>
              <a:off x="728707" y="4536606"/>
              <a:ext cx="73025" cy="111125"/>
            </a:xfrm>
            <a:prstGeom prst="rect">
              <a:avLst/>
            </a:prstGeom>
          </p:spPr>
          <p:txBody>
            <a:bodyPr vert="horz" wrap="square" lIns="0" tIns="0" rIns="0" bIns="0" rtlCol="0">
              <a:spAutoFit/>
            </a:bodyPr>
            <a:lstStyle/>
            <a:p>
              <a:pPr marL="12700">
                <a:lnSpc>
                  <a:spcPct val="100000"/>
                </a:lnSpc>
              </a:pPr>
              <a:r>
                <a:rPr sz="650" spc="10" dirty="0">
                  <a:latin typeface="Arial"/>
                  <a:cs typeface="Arial"/>
                </a:rPr>
                <a:t>0</a:t>
              </a:r>
              <a:endParaRPr sz="650">
                <a:latin typeface="Arial"/>
                <a:cs typeface="Arial"/>
              </a:endParaRPr>
            </a:p>
          </p:txBody>
        </p:sp>
        <p:sp>
          <p:nvSpPr>
            <p:cNvPr id="131" name="object 116"/>
            <p:cNvSpPr txBox="1"/>
            <p:nvPr/>
          </p:nvSpPr>
          <p:spPr>
            <a:xfrm>
              <a:off x="676256" y="4307697"/>
              <a:ext cx="120650" cy="111125"/>
            </a:xfrm>
            <a:prstGeom prst="rect">
              <a:avLst/>
            </a:prstGeom>
          </p:spPr>
          <p:txBody>
            <a:bodyPr vert="horz" wrap="square" lIns="0" tIns="0" rIns="0" bIns="0" rtlCol="0">
              <a:spAutoFit/>
            </a:bodyPr>
            <a:lstStyle/>
            <a:p>
              <a:pPr marL="12700">
                <a:lnSpc>
                  <a:spcPct val="100000"/>
                </a:lnSpc>
              </a:pPr>
              <a:r>
                <a:rPr sz="650" spc="10" dirty="0">
                  <a:latin typeface="Arial"/>
                  <a:cs typeface="Arial"/>
                </a:rPr>
                <a:t>20</a:t>
              </a:r>
              <a:endParaRPr sz="650">
                <a:latin typeface="Arial"/>
                <a:cs typeface="Arial"/>
              </a:endParaRPr>
            </a:p>
          </p:txBody>
        </p:sp>
        <p:sp>
          <p:nvSpPr>
            <p:cNvPr id="132" name="object 117"/>
            <p:cNvSpPr txBox="1"/>
            <p:nvPr/>
          </p:nvSpPr>
          <p:spPr>
            <a:xfrm>
              <a:off x="676256" y="3837254"/>
              <a:ext cx="120650" cy="111125"/>
            </a:xfrm>
            <a:prstGeom prst="rect">
              <a:avLst/>
            </a:prstGeom>
          </p:spPr>
          <p:txBody>
            <a:bodyPr vert="horz" wrap="square" lIns="0" tIns="0" rIns="0" bIns="0" rtlCol="0">
              <a:spAutoFit/>
            </a:bodyPr>
            <a:lstStyle/>
            <a:p>
              <a:pPr marL="12700">
                <a:lnSpc>
                  <a:spcPct val="100000"/>
                </a:lnSpc>
              </a:pPr>
              <a:r>
                <a:rPr sz="650" spc="10" dirty="0">
                  <a:latin typeface="Arial"/>
                  <a:cs typeface="Arial"/>
                </a:rPr>
                <a:t>60</a:t>
              </a:r>
              <a:endParaRPr sz="650">
                <a:latin typeface="Arial"/>
                <a:cs typeface="Arial"/>
              </a:endParaRPr>
            </a:p>
          </p:txBody>
        </p:sp>
        <p:sp>
          <p:nvSpPr>
            <p:cNvPr id="133" name="object 118"/>
            <p:cNvSpPr txBox="1"/>
            <p:nvPr/>
          </p:nvSpPr>
          <p:spPr>
            <a:xfrm>
              <a:off x="676256" y="3595892"/>
              <a:ext cx="120650" cy="111125"/>
            </a:xfrm>
            <a:prstGeom prst="rect">
              <a:avLst/>
            </a:prstGeom>
          </p:spPr>
          <p:txBody>
            <a:bodyPr vert="horz" wrap="square" lIns="0" tIns="0" rIns="0" bIns="0" rtlCol="0">
              <a:spAutoFit/>
            </a:bodyPr>
            <a:lstStyle/>
            <a:p>
              <a:pPr marL="12700">
                <a:lnSpc>
                  <a:spcPct val="100000"/>
                </a:lnSpc>
              </a:pPr>
              <a:r>
                <a:rPr sz="650" spc="10" dirty="0">
                  <a:latin typeface="Arial"/>
                  <a:cs typeface="Arial"/>
                </a:rPr>
                <a:t>80</a:t>
              </a:r>
              <a:endParaRPr sz="650">
                <a:latin typeface="Arial"/>
                <a:cs typeface="Arial"/>
              </a:endParaRPr>
            </a:p>
          </p:txBody>
        </p:sp>
        <p:sp>
          <p:nvSpPr>
            <p:cNvPr id="134" name="object 119"/>
            <p:cNvSpPr txBox="1"/>
            <p:nvPr/>
          </p:nvSpPr>
          <p:spPr>
            <a:xfrm>
              <a:off x="628836" y="3366983"/>
              <a:ext cx="168275" cy="111125"/>
            </a:xfrm>
            <a:prstGeom prst="rect">
              <a:avLst/>
            </a:prstGeom>
          </p:spPr>
          <p:txBody>
            <a:bodyPr vert="horz" wrap="square" lIns="0" tIns="0" rIns="0" bIns="0" rtlCol="0">
              <a:spAutoFit/>
            </a:bodyPr>
            <a:lstStyle/>
            <a:p>
              <a:pPr marL="12700">
                <a:lnSpc>
                  <a:spcPct val="100000"/>
                </a:lnSpc>
              </a:pPr>
              <a:r>
                <a:rPr sz="650" spc="10" dirty="0">
                  <a:latin typeface="Arial"/>
                  <a:cs typeface="Arial"/>
                </a:rPr>
                <a:t>100</a:t>
              </a:r>
              <a:endParaRPr sz="650">
                <a:latin typeface="Arial"/>
                <a:cs typeface="Arial"/>
              </a:endParaRPr>
            </a:p>
          </p:txBody>
        </p:sp>
        <p:sp>
          <p:nvSpPr>
            <p:cNvPr id="135" name="object 120"/>
            <p:cNvSpPr txBox="1"/>
            <p:nvPr/>
          </p:nvSpPr>
          <p:spPr>
            <a:xfrm rot="18060000">
              <a:off x="678776" y="4772798"/>
              <a:ext cx="365471" cy="82550"/>
            </a:xfrm>
            <a:prstGeom prst="rect">
              <a:avLst/>
            </a:prstGeom>
          </p:spPr>
          <p:txBody>
            <a:bodyPr vert="horz" wrap="square" lIns="0" tIns="0" rIns="0" bIns="0" rtlCol="0">
              <a:spAutoFit/>
            </a:bodyPr>
            <a:lstStyle/>
            <a:p>
              <a:pPr>
                <a:lnSpc>
                  <a:spcPct val="100000"/>
                </a:lnSpc>
              </a:pPr>
              <a:r>
                <a:rPr sz="650" i="1" spc="40" dirty="0">
                  <a:latin typeface="Arial"/>
                  <a:cs typeface="Arial"/>
                </a:rPr>
                <a:t>Uruguay</a:t>
              </a:r>
              <a:endParaRPr sz="650">
                <a:latin typeface="Arial"/>
                <a:cs typeface="Arial"/>
              </a:endParaRPr>
            </a:p>
          </p:txBody>
        </p:sp>
        <p:sp>
          <p:nvSpPr>
            <p:cNvPr id="136" name="object 121"/>
            <p:cNvSpPr txBox="1"/>
            <p:nvPr/>
          </p:nvSpPr>
          <p:spPr>
            <a:xfrm rot="18060000">
              <a:off x="726300" y="4826125"/>
              <a:ext cx="554898" cy="98425"/>
            </a:xfrm>
            <a:prstGeom prst="rect">
              <a:avLst/>
            </a:prstGeom>
          </p:spPr>
          <p:txBody>
            <a:bodyPr vert="horz" wrap="square" lIns="0" tIns="0" rIns="0" bIns="0" rtlCol="0">
              <a:spAutoFit/>
            </a:bodyPr>
            <a:lstStyle/>
            <a:p>
              <a:pPr>
                <a:lnSpc>
                  <a:spcPts val="775"/>
                </a:lnSpc>
              </a:pPr>
              <a:r>
                <a:rPr sz="650" i="1" spc="40" dirty="0">
                  <a:latin typeface="Arial"/>
                  <a:cs typeface="Arial"/>
                </a:rPr>
                <a:t>United </a:t>
              </a:r>
              <a:r>
                <a:rPr sz="650" i="1" spc="20" dirty="0">
                  <a:latin typeface="Arial"/>
                  <a:cs typeface="Arial"/>
                </a:rPr>
                <a:t>States</a:t>
              </a:r>
              <a:endParaRPr sz="650">
                <a:latin typeface="Arial"/>
                <a:cs typeface="Arial"/>
              </a:endParaRPr>
            </a:p>
          </p:txBody>
        </p:sp>
        <p:sp>
          <p:nvSpPr>
            <p:cNvPr id="137" name="object 122"/>
            <p:cNvSpPr txBox="1"/>
            <p:nvPr/>
          </p:nvSpPr>
          <p:spPr>
            <a:xfrm rot="18060000">
              <a:off x="1114302" y="4715202"/>
              <a:ext cx="240692" cy="82550"/>
            </a:xfrm>
            <a:prstGeom prst="rect">
              <a:avLst/>
            </a:prstGeom>
          </p:spPr>
          <p:txBody>
            <a:bodyPr vert="horz" wrap="square" lIns="0" tIns="0" rIns="0" bIns="0" rtlCol="0">
              <a:spAutoFit/>
            </a:bodyPr>
            <a:lstStyle/>
            <a:p>
              <a:pPr>
                <a:lnSpc>
                  <a:spcPct val="100000"/>
                </a:lnSpc>
              </a:pPr>
              <a:r>
                <a:rPr sz="650" i="1" spc="20" dirty="0">
                  <a:latin typeface="Arial"/>
                  <a:cs typeface="Arial"/>
                </a:rPr>
                <a:t>Israel</a:t>
              </a:r>
              <a:endParaRPr sz="650">
                <a:latin typeface="Arial"/>
                <a:cs typeface="Arial"/>
              </a:endParaRPr>
            </a:p>
          </p:txBody>
        </p:sp>
        <p:sp>
          <p:nvSpPr>
            <p:cNvPr id="138" name="object 123"/>
            <p:cNvSpPr txBox="1"/>
            <p:nvPr/>
          </p:nvSpPr>
          <p:spPr>
            <a:xfrm rot="18060000">
              <a:off x="1283127" y="4719601"/>
              <a:ext cx="244745" cy="82550"/>
            </a:xfrm>
            <a:prstGeom prst="rect">
              <a:avLst/>
            </a:prstGeom>
          </p:spPr>
          <p:txBody>
            <a:bodyPr vert="horz" wrap="square" lIns="0" tIns="0" rIns="0" bIns="0" rtlCol="0">
              <a:spAutoFit/>
            </a:bodyPr>
            <a:lstStyle/>
            <a:p>
              <a:pPr>
                <a:lnSpc>
                  <a:spcPct val="100000"/>
                </a:lnSpc>
              </a:pPr>
              <a:r>
                <a:rPr sz="650" i="1" spc="15" dirty="0">
                  <a:latin typeface="Arial"/>
                  <a:cs typeface="Arial"/>
                </a:rPr>
                <a:t>Brazil</a:t>
              </a:r>
              <a:endParaRPr sz="650">
                <a:latin typeface="Arial"/>
                <a:cs typeface="Arial"/>
              </a:endParaRPr>
            </a:p>
          </p:txBody>
        </p:sp>
        <p:sp>
          <p:nvSpPr>
            <p:cNvPr id="139" name="object 124"/>
            <p:cNvSpPr txBox="1"/>
            <p:nvPr/>
          </p:nvSpPr>
          <p:spPr>
            <a:xfrm rot="18060000">
              <a:off x="1342844" y="4768865"/>
              <a:ext cx="410899" cy="99060"/>
            </a:xfrm>
            <a:prstGeom prst="rect">
              <a:avLst/>
            </a:prstGeom>
          </p:spPr>
          <p:txBody>
            <a:bodyPr vert="horz" wrap="square" lIns="0" tIns="0" rIns="0" bIns="0" rtlCol="0">
              <a:spAutoFit/>
            </a:bodyPr>
            <a:lstStyle/>
            <a:p>
              <a:pPr>
                <a:lnSpc>
                  <a:spcPts val="780"/>
                </a:lnSpc>
              </a:pPr>
              <a:r>
                <a:rPr sz="650" i="1" spc="35" dirty="0">
                  <a:latin typeface="Arial"/>
                  <a:cs typeface="Arial"/>
                </a:rPr>
                <a:t>Argentina</a:t>
              </a:r>
              <a:endParaRPr sz="650">
                <a:latin typeface="Arial"/>
                <a:cs typeface="Arial"/>
              </a:endParaRPr>
            </a:p>
          </p:txBody>
        </p:sp>
        <p:sp>
          <p:nvSpPr>
            <p:cNvPr id="140" name="object 125"/>
            <p:cNvSpPr txBox="1"/>
            <p:nvPr/>
          </p:nvSpPr>
          <p:spPr>
            <a:xfrm rot="18060000">
              <a:off x="1530901" y="4757493"/>
              <a:ext cx="374648" cy="99060"/>
            </a:xfrm>
            <a:prstGeom prst="rect">
              <a:avLst/>
            </a:prstGeom>
          </p:spPr>
          <p:txBody>
            <a:bodyPr vert="horz" wrap="square" lIns="0" tIns="0" rIns="0" bIns="0" rtlCol="0">
              <a:spAutoFit/>
            </a:bodyPr>
            <a:lstStyle/>
            <a:p>
              <a:pPr>
                <a:lnSpc>
                  <a:spcPts val="780"/>
                </a:lnSpc>
              </a:pPr>
              <a:r>
                <a:rPr sz="650" i="1" spc="30" dirty="0">
                  <a:latin typeface="Arial"/>
                  <a:cs typeface="Arial"/>
                </a:rPr>
                <a:t>Australia</a:t>
              </a:r>
              <a:endParaRPr sz="650">
                <a:latin typeface="Arial"/>
                <a:cs typeface="Arial"/>
              </a:endParaRPr>
            </a:p>
          </p:txBody>
        </p:sp>
        <p:sp>
          <p:nvSpPr>
            <p:cNvPr id="141" name="object 126"/>
            <p:cNvSpPr txBox="1"/>
            <p:nvPr/>
          </p:nvSpPr>
          <p:spPr>
            <a:xfrm rot="18060000">
              <a:off x="1806350" y="4696187"/>
              <a:ext cx="228050" cy="82550"/>
            </a:xfrm>
            <a:prstGeom prst="rect">
              <a:avLst/>
            </a:prstGeom>
          </p:spPr>
          <p:txBody>
            <a:bodyPr vert="horz" wrap="square" lIns="0" tIns="0" rIns="0" bIns="0" rtlCol="0">
              <a:spAutoFit/>
            </a:bodyPr>
            <a:lstStyle/>
            <a:p>
              <a:pPr>
                <a:lnSpc>
                  <a:spcPct val="100000"/>
                </a:lnSpc>
              </a:pPr>
              <a:r>
                <a:rPr sz="650" i="1" spc="20" dirty="0">
                  <a:latin typeface="Arial"/>
                  <a:cs typeface="Arial"/>
                </a:rPr>
                <a:t>Chile</a:t>
              </a:r>
              <a:endParaRPr sz="650">
                <a:latin typeface="Arial"/>
                <a:cs typeface="Arial"/>
              </a:endParaRPr>
            </a:p>
          </p:txBody>
        </p:sp>
        <p:sp>
          <p:nvSpPr>
            <p:cNvPr id="142" name="object 127"/>
            <p:cNvSpPr txBox="1"/>
            <p:nvPr/>
          </p:nvSpPr>
          <p:spPr>
            <a:xfrm rot="18060000">
              <a:off x="1533669" y="4939295"/>
              <a:ext cx="789038" cy="97155"/>
            </a:xfrm>
            <a:prstGeom prst="rect">
              <a:avLst/>
            </a:prstGeom>
          </p:spPr>
          <p:txBody>
            <a:bodyPr vert="horz" wrap="square" lIns="0" tIns="0" rIns="0" bIns="0" rtlCol="0">
              <a:spAutoFit/>
            </a:bodyPr>
            <a:lstStyle/>
            <a:p>
              <a:pPr>
                <a:lnSpc>
                  <a:spcPts val="765"/>
                </a:lnSpc>
              </a:pPr>
              <a:r>
                <a:rPr sz="650" i="1" spc="25" dirty="0">
                  <a:latin typeface="Arial"/>
                  <a:cs typeface="Arial"/>
                </a:rPr>
                <a:t>European </a:t>
              </a:r>
              <a:r>
                <a:rPr sz="975" i="1" spc="44" baseline="4273" dirty="0">
                  <a:latin typeface="Arial"/>
                  <a:cs typeface="Arial"/>
                </a:rPr>
                <a:t>Union-27</a:t>
              </a:r>
              <a:endParaRPr sz="975" baseline="4273">
                <a:latin typeface="Arial"/>
                <a:cs typeface="Arial"/>
              </a:endParaRPr>
            </a:p>
          </p:txBody>
        </p:sp>
        <p:sp>
          <p:nvSpPr>
            <p:cNvPr id="143" name="object 128"/>
            <p:cNvSpPr txBox="1"/>
            <p:nvPr/>
          </p:nvSpPr>
          <p:spPr>
            <a:xfrm rot="18060000">
              <a:off x="2022948" y="4757341"/>
              <a:ext cx="374648" cy="99060"/>
            </a:xfrm>
            <a:prstGeom prst="rect">
              <a:avLst/>
            </a:prstGeom>
          </p:spPr>
          <p:txBody>
            <a:bodyPr vert="horz" wrap="square" lIns="0" tIns="0" rIns="0" bIns="0" rtlCol="0">
              <a:spAutoFit/>
            </a:bodyPr>
            <a:lstStyle/>
            <a:p>
              <a:pPr>
                <a:lnSpc>
                  <a:spcPts val="780"/>
                </a:lnSpc>
              </a:pPr>
              <a:r>
                <a:rPr sz="650" i="1" spc="30" dirty="0">
                  <a:latin typeface="Arial"/>
                  <a:cs typeface="Arial"/>
                </a:rPr>
                <a:t>Malaysia</a:t>
              </a:r>
              <a:endParaRPr sz="650">
                <a:latin typeface="Arial"/>
                <a:cs typeface="Arial"/>
              </a:endParaRPr>
            </a:p>
          </p:txBody>
        </p:sp>
        <p:sp>
          <p:nvSpPr>
            <p:cNvPr id="144" name="object 129"/>
            <p:cNvSpPr txBox="1"/>
            <p:nvPr/>
          </p:nvSpPr>
          <p:spPr>
            <a:xfrm rot="18060000">
              <a:off x="1883751" y="4931059"/>
              <a:ext cx="779587" cy="97155"/>
            </a:xfrm>
            <a:prstGeom prst="rect">
              <a:avLst/>
            </a:prstGeom>
          </p:spPr>
          <p:txBody>
            <a:bodyPr vert="horz" wrap="square" lIns="0" tIns="0" rIns="0" bIns="0" rtlCol="0">
              <a:spAutoFit/>
            </a:bodyPr>
            <a:lstStyle/>
            <a:p>
              <a:pPr>
                <a:lnSpc>
                  <a:spcPts val="765"/>
                </a:lnSpc>
              </a:pPr>
              <a:r>
                <a:rPr sz="650" i="1" spc="20" dirty="0">
                  <a:latin typeface="Arial"/>
                  <a:cs typeface="Arial"/>
                </a:rPr>
                <a:t>Russian </a:t>
              </a:r>
              <a:r>
                <a:rPr sz="650" i="1" spc="25" dirty="0">
                  <a:latin typeface="Arial"/>
                  <a:cs typeface="Arial"/>
                </a:rPr>
                <a:t>Federation</a:t>
              </a:r>
              <a:endParaRPr sz="650">
                <a:latin typeface="Arial"/>
                <a:cs typeface="Arial"/>
              </a:endParaRPr>
            </a:p>
          </p:txBody>
        </p:sp>
        <p:sp>
          <p:nvSpPr>
            <p:cNvPr id="145" name="object 130"/>
            <p:cNvSpPr txBox="1"/>
            <p:nvPr/>
          </p:nvSpPr>
          <p:spPr>
            <a:xfrm rot="18060000">
              <a:off x="2403708" y="4739364"/>
              <a:ext cx="329151" cy="82550"/>
            </a:xfrm>
            <a:prstGeom prst="rect">
              <a:avLst/>
            </a:prstGeom>
          </p:spPr>
          <p:txBody>
            <a:bodyPr vert="horz" wrap="square" lIns="0" tIns="0" rIns="0" bIns="0" rtlCol="0">
              <a:spAutoFit/>
            </a:bodyPr>
            <a:lstStyle/>
            <a:p>
              <a:pPr>
                <a:lnSpc>
                  <a:spcPct val="100000"/>
                </a:lnSpc>
              </a:pPr>
              <a:r>
                <a:rPr sz="650" i="1" spc="30" dirty="0">
                  <a:latin typeface="Arial"/>
                  <a:cs typeface="Arial"/>
                </a:rPr>
                <a:t>Ukraine</a:t>
              </a:r>
              <a:endParaRPr sz="650">
                <a:latin typeface="Arial"/>
                <a:cs typeface="Arial"/>
              </a:endParaRPr>
            </a:p>
          </p:txBody>
        </p:sp>
        <p:sp>
          <p:nvSpPr>
            <p:cNvPr id="146" name="object 131"/>
            <p:cNvSpPr txBox="1"/>
            <p:nvPr/>
          </p:nvSpPr>
          <p:spPr>
            <a:xfrm rot="18060000">
              <a:off x="2628603" y="4704041"/>
              <a:ext cx="258152" cy="82550"/>
            </a:xfrm>
            <a:prstGeom prst="rect">
              <a:avLst/>
            </a:prstGeom>
          </p:spPr>
          <p:txBody>
            <a:bodyPr vert="horz" wrap="square" lIns="0" tIns="0" rIns="0" bIns="0" rtlCol="0">
              <a:spAutoFit/>
            </a:bodyPr>
            <a:lstStyle/>
            <a:p>
              <a:pPr>
                <a:lnSpc>
                  <a:spcPct val="100000"/>
                </a:lnSpc>
              </a:pPr>
              <a:r>
                <a:rPr sz="650" i="1" spc="20" dirty="0">
                  <a:latin typeface="Arial"/>
                  <a:cs typeface="Arial"/>
                </a:rPr>
                <a:t>Korea</a:t>
              </a:r>
              <a:endParaRPr sz="650">
                <a:latin typeface="Arial"/>
                <a:cs typeface="Arial"/>
              </a:endParaRPr>
            </a:p>
          </p:txBody>
        </p:sp>
        <p:sp>
          <p:nvSpPr>
            <p:cNvPr id="147" name="object 132"/>
            <p:cNvSpPr txBox="1"/>
            <p:nvPr/>
          </p:nvSpPr>
          <p:spPr>
            <a:xfrm rot="18060000">
              <a:off x="2752944" y="4723718"/>
              <a:ext cx="311049" cy="82550"/>
            </a:xfrm>
            <a:prstGeom prst="rect">
              <a:avLst/>
            </a:prstGeom>
          </p:spPr>
          <p:txBody>
            <a:bodyPr vert="horz" wrap="square" lIns="0" tIns="0" rIns="0" bIns="0" rtlCol="0">
              <a:spAutoFit/>
            </a:bodyPr>
            <a:lstStyle/>
            <a:p>
              <a:pPr>
                <a:lnSpc>
                  <a:spcPct val="100000"/>
                </a:lnSpc>
              </a:pPr>
              <a:r>
                <a:rPr sz="650" i="1" spc="40" dirty="0">
                  <a:latin typeface="Arial"/>
                  <a:cs typeface="Arial"/>
                </a:rPr>
                <a:t>Mexico</a:t>
              </a:r>
              <a:endParaRPr sz="650">
                <a:latin typeface="Arial"/>
                <a:cs typeface="Arial"/>
              </a:endParaRPr>
            </a:p>
          </p:txBody>
        </p:sp>
        <p:sp>
          <p:nvSpPr>
            <p:cNvPr id="148" name="object 133"/>
            <p:cNvSpPr txBox="1"/>
            <p:nvPr/>
          </p:nvSpPr>
          <p:spPr>
            <a:xfrm rot="18060000">
              <a:off x="2976143" y="4704398"/>
              <a:ext cx="253473" cy="82550"/>
            </a:xfrm>
            <a:prstGeom prst="rect">
              <a:avLst/>
            </a:prstGeom>
          </p:spPr>
          <p:txBody>
            <a:bodyPr vert="horz" wrap="square" lIns="0" tIns="0" rIns="0" bIns="0" rtlCol="0">
              <a:spAutoFit/>
            </a:bodyPr>
            <a:lstStyle/>
            <a:p>
              <a:pPr>
                <a:lnSpc>
                  <a:spcPct val="100000"/>
                </a:lnSpc>
              </a:pPr>
              <a:r>
                <a:rPr sz="650" i="1" spc="20" dirty="0">
                  <a:latin typeface="Arial"/>
                  <a:cs typeface="Arial"/>
                </a:rPr>
                <a:t>China</a:t>
              </a:r>
              <a:endParaRPr sz="650">
                <a:latin typeface="Arial"/>
                <a:cs typeface="Arial"/>
              </a:endParaRPr>
            </a:p>
          </p:txBody>
        </p:sp>
        <p:sp>
          <p:nvSpPr>
            <p:cNvPr id="149" name="object 134"/>
            <p:cNvSpPr txBox="1"/>
            <p:nvPr/>
          </p:nvSpPr>
          <p:spPr>
            <a:xfrm rot="18060000">
              <a:off x="2988868" y="4783589"/>
              <a:ext cx="466567" cy="98425"/>
            </a:xfrm>
            <a:prstGeom prst="rect">
              <a:avLst/>
            </a:prstGeom>
          </p:spPr>
          <p:txBody>
            <a:bodyPr vert="horz" wrap="square" lIns="0" tIns="0" rIns="0" bIns="0" rtlCol="0">
              <a:spAutoFit/>
            </a:bodyPr>
            <a:lstStyle/>
            <a:p>
              <a:pPr>
                <a:lnSpc>
                  <a:spcPts val="775"/>
                </a:lnSpc>
              </a:pPr>
              <a:r>
                <a:rPr sz="650" i="1" spc="15" dirty="0">
                  <a:latin typeface="Arial"/>
                  <a:cs typeface="Arial"/>
                </a:rPr>
                <a:t>Kazakhstan</a:t>
              </a:r>
              <a:endParaRPr sz="650">
                <a:latin typeface="Arial"/>
                <a:cs typeface="Arial"/>
              </a:endParaRPr>
            </a:p>
          </p:txBody>
        </p:sp>
        <p:sp>
          <p:nvSpPr>
            <p:cNvPr id="150" name="object 135"/>
            <p:cNvSpPr txBox="1"/>
            <p:nvPr/>
          </p:nvSpPr>
          <p:spPr>
            <a:xfrm rot="18060000">
              <a:off x="3115235" y="4806954"/>
              <a:ext cx="531792" cy="98425"/>
            </a:xfrm>
            <a:prstGeom prst="rect">
              <a:avLst/>
            </a:prstGeom>
          </p:spPr>
          <p:txBody>
            <a:bodyPr vert="horz" wrap="square" lIns="0" tIns="0" rIns="0" bIns="0" rtlCol="0">
              <a:spAutoFit/>
            </a:bodyPr>
            <a:lstStyle/>
            <a:p>
              <a:pPr>
                <a:lnSpc>
                  <a:spcPts val="775"/>
                </a:lnSpc>
              </a:pPr>
              <a:r>
                <a:rPr sz="650" i="1" spc="30" dirty="0">
                  <a:latin typeface="Arial"/>
                  <a:cs typeface="Arial"/>
                </a:rPr>
                <a:t>Saudi Arabia</a:t>
              </a:r>
              <a:endParaRPr sz="650">
                <a:latin typeface="Arial"/>
                <a:cs typeface="Arial"/>
              </a:endParaRPr>
            </a:p>
          </p:txBody>
        </p:sp>
        <p:sp>
          <p:nvSpPr>
            <p:cNvPr id="151" name="object 136"/>
            <p:cNvSpPr txBox="1"/>
            <p:nvPr/>
          </p:nvSpPr>
          <p:spPr>
            <a:xfrm rot="18060000">
              <a:off x="2922704" y="4998665"/>
              <a:ext cx="986443" cy="96520"/>
            </a:xfrm>
            <a:prstGeom prst="rect">
              <a:avLst/>
            </a:prstGeom>
          </p:spPr>
          <p:txBody>
            <a:bodyPr vert="horz" wrap="square" lIns="0" tIns="0" rIns="0" bIns="0" rtlCol="0">
              <a:spAutoFit/>
            </a:bodyPr>
            <a:lstStyle/>
            <a:p>
              <a:pPr>
                <a:lnSpc>
                  <a:spcPts val="760"/>
                </a:lnSpc>
              </a:pPr>
              <a:r>
                <a:rPr sz="650" i="1" spc="25" dirty="0">
                  <a:latin typeface="Arial"/>
                  <a:cs typeface="Arial"/>
                </a:rPr>
                <a:t>Republic </a:t>
              </a:r>
              <a:r>
                <a:rPr sz="650" i="1" spc="40" dirty="0">
                  <a:latin typeface="Arial"/>
                  <a:cs typeface="Arial"/>
                </a:rPr>
                <a:t>of </a:t>
              </a:r>
              <a:r>
                <a:rPr sz="975" i="1" spc="60" baseline="4273" dirty="0">
                  <a:latin typeface="Arial"/>
                  <a:cs typeface="Arial"/>
                </a:rPr>
                <a:t>South </a:t>
              </a:r>
              <a:r>
                <a:rPr sz="975" i="1" spc="44" baseline="4273" dirty="0">
                  <a:latin typeface="Arial"/>
                  <a:cs typeface="Arial"/>
                </a:rPr>
                <a:t>Africa</a:t>
              </a:r>
              <a:endParaRPr sz="975" baseline="4273">
                <a:latin typeface="Arial"/>
                <a:cs typeface="Arial"/>
              </a:endParaRPr>
            </a:p>
          </p:txBody>
        </p:sp>
        <p:sp>
          <p:nvSpPr>
            <p:cNvPr id="152" name="object 137"/>
            <p:cNvSpPr txBox="1"/>
            <p:nvPr/>
          </p:nvSpPr>
          <p:spPr>
            <a:xfrm rot="18060000">
              <a:off x="3585558" y="4740843"/>
              <a:ext cx="365471" cy="82550"/>
            </a:xfrm>
            <a:prstGeom prst="rect">
              <a:avLst/>
            </a:prstGeom>
          </p:spPr>
          <p:txBody>
            <a:bodyPr vert="horz" wrap="square" lIns="0" tIns="0" rIns="0" bIns="0" rtlCol="0">
              <a:spAutoFit/>
            </a:bodyPr>
            <a:lstStyle/>
            <a:p>
              <a:pPr>
                <a:lnSpc>
                  <a:spcPct val="100000"/>
                </a:lnSpc>
              </a:pPr>
              <a:r>
                <a:rPr sz="650" i="1" spc="35" dirty="0">
                  <a:latin typeface="Arial"/>
                  <a:cs typeface="Arial"/>
                </a:rPr>
                <a:t>VietNam</a:t>
              </a:r>
              <a:endParaRPr sz="650">
                <a:latin typeface="Arial"/>
                <a:cs typeface="Arial"/>
              </a:endParaRPr>
            </a:p>
          </p:txBody>
        </p:sp>
        <p:sp>
          <p:nvSpPr>
            <p:cNvPr id="153" name="object 138"/>
            <p:cNvSpPr txBox="1"/>
            <p:nvPr/>
          </p:nvSpPr>
          <p:spPr>
            <a:xfrm rot="18060000">
              <a:off x="3818591" y="4704117"/>
              <a:ext cx="266963" cy="82550"/>
            </a:xfrm>
            <a:prstGeom prst="rect">
              <a:avLst/>
            </a:prstGeom>
          </p:spPr>
          <p:txBody>
            <a:bodyPr vert="horz" wrap="square" lIns="0" tIns="0" rIns="0" bIns="0" rtlCol="0">
              <a:spAutoFit/>
            </a:bodyPr>
            <a:lstStyle/>
            <a:p>
              <a:pPr>
                <a:lnSpc>
                  <a:spcPct val="100000"/>
                </a:lnSpc>
              </a:pPr>
              <a:r>
                <a:rPr sz="650" i="1" spc="30" dirty="0">
                  <a:latin typeface="Arial"/>
                  <a:cs typeface="Arial"/>
                </a:rPr>
                <a:t>Japan</a:t>
              </a:r>
              <a:endParaRPr sz="650">
                <a:latin typeface="Arial"/>
                <a:cs typeface="Arial"/>
              </a:endParaRPr>
            </a:p>
          </p:txBody>
        </p:sp>
        <p:sp>
          <p:nvSpPr>
            <p:cNvPr id="154" name="object 139"/>
            <p:cNvSpPr txBox="1"/>
            <p:nvPr/>
          </p:nvSpPr>
          <p:spPr>
            <a:xfrm rot="18060000">
              <a:off x="3728545" y="4816452"/>
              <a:ext cx="601827" cy="97790"/>
            </a:xfrm>
            <a:prstGeom prst="rect">
              <a:avLst/>
            </a:prstGeom>
          </p:spPr>
          <p:txBody>
            <a:bodyPr vert="horz" wrap="square" lIns="0" tIns="0" rIns="0" bIns="0" rtlCol="0">
              <a:spAutoFit/>
            </a:bodyPr>
            <a:lstStyle/>
            <a:p>
              <a:pPr>
                <a:lnSpc>
                  <a:spcPts val="770"/>
                </a:lnSpc>
              </a:pPr>
              <a:r>
                <a:rPr sz="650" i="1" spc="45" dirty="0">
                  <a:latin typeface="Arial"/>
                  <a:cs typeface="Arial"/>
                </a:rPr>
                <a:t>World </a:t>
              </a:r>
              <a:r>
                <a:rPr sz="650" i="1" spc="25" dirty="0">
                  <a:latin typeface="Arial"/>
                  <a:cs typeface="Arial"/>
                </a:rPr>
                <a:t>average</a:t>
              </a:r>
              <a:endParaRPr sz="650" dirty="0">
                <a:latin typeface="Arial"/>
                <a:cs typeface="Arial"/>
              </a:endParaRPr>
            </a:p>
          </p:txBody>
        </p:sp>
        <p:sp>
          <p:nvSpPr>
            <p:cNvPr id="155" name="object 140"/>
            <p:cNvSpPr txBox="1"/>
            <p:nvPr/>
          </p:nvSpPr>
          <p:spPr>
            <a:xfrm rot="18060000">
              <a:off x="4115095" y="4720849"/>
              <a:ext cx="293068" cy="82550"/>
            </a:xfrm>
            <a:prstGeom prst="rect">
              <a:avLst/>
            </a:prstGeom>
          </p:spPr>
          <p:txBody>
            <a:bodyPr vert="horz" wrap="square" lIns="0" tIns="0" rIns="0" bIns="0" rtlCol="0">
              <a:spAutoFit/>
            </a:bodyPr>
            <a:lstStyle/>
            <a:p>
              <a:pPr>
                <a:lnSpc>
                  <a:spcPct val="100000"/>
                </a:lnSpc>
              </a:pPr>
              <a:r>
                <a:rPr sz="650" i="1" spc="25" dirty="0">
                  <a:latin typeface="Arial"/>
                  <a:cs typeface="Arial"/>
                </a:rPr>
                <a:t>Turkey</a:t>
              </a:r>
              <a:endParaRPr sz="650">
                <a:latin typeface="Arial"/>
                <a:cs typeface="Arial"/>
              </a:endParaRPr>
            </a:p>
          </p:txBody>
        </p:sp>
        <p:sp>
          <p:nvSpPr>
            <p:cNvPr id="156" name="object 141"/>
            <p:cNvSpPr txBox="1"/>
            <p:nvPr/>
          </p:nvSpPr>
          <p:spPr>
            <a:xfrm rot="18060000">
              <a:off x="4230456" y="4761926"/>
              <a:ext cx="365471" cy="82550"/>
            </a:xfrm>
            <a:prstGeom prst="rect">
              <a:avLst/>
            </a:prstGeom>
          </p:spPr>
          <p:txBody>
            <a:bodyPr vert="horz" wrap="square" lIns="0" tIns="0" rIns="0" bIns="0" rtlCol="0">
              <a:spAutoFit/>
            </a:bodyPr>
            <a:lstStyle/>
            <a:p>
              <a:pPr>
                <a:lnSpc>
                  <a:spcPct val="100000"/>
                </a:lnSpc>
              </a:pPr>
              <a:r>
                <a:rPr sz="650" i="1" spc="30" dirty="0">
                  <a:latin typeface="Arial"/>
                  <a:cs typeface="Arial"/>
                </a:rPr>
                <a:t>Thailand</a:t>
              </a:r>
              <a:endParaRPr sz="650">
                <a:latin typeface="Arial"/>
                <a:cs typeface="Arial"/>
              </a:endParaRPr>
            </a:p>
          </p:txBody>
        </p:sp>
        <p:sp>
          <p:nvSpPr>
            <p:cNvPr id="157" name="object 142"/>
            <p:cNvSpPr/>
            <p:nvPr/>
          </p:nvSpPr>
          <p:spPr>
            <a:xfrm>
              <a:off x="790765" y="5252840"/>
              <a:ext cx="52069" cy="0"/>
            </a:xfrm>
            <a:custGeom>
              <a:avLst/>
              <a:gdLst/>
              <a:ahLst/>
              <a:cxnLst/>
              <a:rect l="l" t="t" r="r" b="b"/>
              <a:pathLst>
                <a:path w="52069">
                  <a:moveTo>
                    <a:pt x="0" y="0"/>
                  </a:moveTo>
                  <a:lnTo>
                    <a:pt x="51777" y="0"/>
                  </a:lnTo>
                </a:path>
              </a:pathLst>
            </a:custGeom>
            <a:ln w="52997">
              <a:solidFill>
                <a:srgbClr val="C9D30E"/>
              </a:solidFill>
            </a:ln>
          </p:spPr>
          <p:txBody>
            <a:bodyPr wrap="square" lIns="0" tIns="0" rIns="0" bIns="0" rtlCol="0"/>
            <a:lstStyle/>
            <a:p>
              <a:endParaRPr/>
            </a:p>
          </p:txBody>
        </p:sp>
        <p:sp>
          <p:nvSpPr>
            <p:cNvPr id="158" name="object 143"/>
            <p:cNvSpPr/>
            <p:nvPr/>
          </p:nvSpPr>
          <p:spPr>
            <a:xfrm>
              <a:off x="791972" y="5403710"/>
              <a:ext cx="52069" cy="0"/>
            </a:xfrm>
            <a:custGeom>
              <a:avLst/>
              <a:gdLst/>
              <a:ahLst/>
              <a:cxnLst/>
              <a:rect l="l" t="t" r="r" b="b"/>
              <a:pathLst>
                <a:path w="52069">
                  <a:moveTo>
                    <a:pt x="0" y="0"/>
                  </a:moveTo>
                  <a:lnTo>
                    <a:pt x="51777" y="0"/>
                  </a:lnTo>
                </a:path>
              </a:pathLst>
            </a:custGeom>
            <a:ln w="52984">
              <a:solidFill>
                <a:srgbClr val="0B72B5"/>
              </a:solidFill>
            </a:ln>
          </p:spPr>
          <p:txBody>
            <a:bodyPr wrap="square" lIns="0" tIns="0" rIns="0" bIns="0" rtlCol="0"/>
            <a:lstStyle/>
            <a:p>
              <a:endParaRPr/>
            </a:p>
          </p:txBody>
        </p:sp>
        <p:sp>
          <p:nvSpPr>
            <p:cNvPr id="159" name="object 144"/>
            <p:cNvSpPr/>
            <p:nvPr/>
          </p:nvSpPr>
          <p:spPr>
            <a:xfrm>
              <a:off x="791965" y="5377853"/>
              <a:ext cx="52069" cy="52069"/>
            </a:xfrm>
            <a:custGeom>
              <a:avLst/>
              <a:gdLst/>
              <a:ahLst/>
              <a:cxnLst/>
              <a:rect l="l" t="t" r="r" b="b"/>
              <a:pathLst>
                <a:path w="52069" h="52070">
                  <a:moveTo>
                    <a:pt x="0" y="51714"/>
                  </a:moveTo>
                  <a:lnTo>
                    <a:pt x="51777" y="51714"/>
                  </a:lnTo>
                  <a:lnTo>
                    <a:pt x="51777" y="0"/>
                  </a:lnTo>
                  <a:lnTo>
                    <a:pt x="0" y="0"/>
                  </a:lnTo>
                  <a:lnTo>
                    <a:pt x="0" y="51714"/>
                  </a:lnTo>
                  <a:close/>
                </a:path>
              </a:pathLst>
            </a:custGeom>
            <a:ln w="12179">
              <a:solidFill>
                <a:srgbClr val="0B72B5"/>
              </a:solidFill>
            </a:ln>
          </p:spPr>
          <p:txBody>
            <a:bodyPr wrap="square" lIns="0" tIns="0" rIns="0" bIns="0" rtlCol="0"/>
            <a:lstStyle/>
            <a:p>
              <a:endParaRPr/>
            </a:p>
          </p:txBody>
        </p:sp>
        <p:sp>
          <p:nvSpPr>
            <p:cNvPr id="160" name="object 145"/>
            <p:cNvSpPr txBox="1"/>
            <p:nvPr/>
          </p:nvSpPr>
          <p:spPr>
            <a:xfrm>
              <a:off x="519907" y="3723891"/>
              <a:ext cx="111125" cy="319405"/>
            </a:xfrm>
            <a:prstGeom prst="rect">
              <a:avLst/>
            </a:prstGeom>
          </p:spPr>
          <p:txBody>
            <a:bodyPr vert="vert270" wrap="square" lIns="0" tIns="0" rIns="0" bIns="0" rtlCol="0">
              <a:spAutoFit/>
            </a:bodyPr>
            <a:lstStyle/>
            <a:p>
              <a:pPr marL="12700">
                <a:lnSpc>
                  <a:spcPct val="100000"/>
                </a:lnSpc>
              </a:pPr>
              <a:r>
                <a:rPr sz="650" dirty="0">
                  <a:latin typeface="Arial"/>
                  <a:cs typeface="Arial"/>
                </a:rPr>
                <a:t>kg/year</a:t>
              </a:r>
              <a:endParaRPr sz="650">
                <a:latin typeface="Arial"/>
                <a:cs typeface="Arial"/>
              </a:endParaRPr>
            </a:p>
          </p:txBody>
        </p:sp>
      </p:grpSp>
      <p:sp>
        <p:nvSpPr>
          <p:cNvPr id="16" name="Прямоугольник 15"/>
          <p:cNvSpPr/>
          <p:nvPr/>
        </p:nvSpPr>
        <p:spPr>
          <a:xfrm>
            <a:off x="201283" y="4748724"/>
            <a:ext cx="4572000" cy="497572"/>
          </a:xfrm>
          <a:prstGeom prst="rect">
            <a:avLst/>
          </a:prstGeom>
        </p:spPr>
        <p:txBody>
          <a:bodyPr>
            <a:spAutoFit/>
          </a:bodyPr>
          <a:lstStyle/>
          <a:p>
            <a:pPr marL="380365">
              <a:lnSpc>
                <a:spcPct val="100000"/>
              </a:lnSpc>
            </a:pPr>
            <a:r>
              <a:rPr lang="en-US" spc="10" dirty="0">
                <a:latin typeface="Arial"/>
                <a:cs typeface="Arial"/>
              </a:rPr>
              <a:t>2006-2010</a:t>
            </a:r>
            <a:r>
              <a:rPr lang="en-US" spc="5" dirty="0">
                <a:latin typeface="Arial"/>
                <a:cs typeface="Arial"/>
              </a:rPr>
              <a:t> </a:t>
            </a:r>
            <a:r>
              <a:rPr lang="en-US" spc="20" dirty="0">
                <a:latin typeface="Arial"/>
                <a:cs typeface="Arial"/>
              </a:rPr>
              <a:t>(average)</a:t>
            </a:r>
            <a:endParaRPr lang="en-US" dirty="0">
              <a:latin typeface="Arial"/>
              <a:cs typeface="Arial"/>
            </a:endParaRPr>
          </a:p>
          <a:p>
            <a:pPr marL="381635">
              <a:lnSpc>
                <a:spcPct val="100000"/>
              </a:lnSpc>
              <a:spcBef>
                <a:spcPts val="405"/>
              </a:spcBef>
            </a:pPr>
            <a:r>
              <a:rPr lang="en-US" spc="10" dirty="0">
                <a:latin typeface="Arial"/>
                <a:cs typeface="Arial"/>
              </a:rPr>
              <a:t>2021</a:t>
            </a:r>
            <a:r>
              <a:rPr lang="en-US" spc="5" dirty="0">
                <a:latin typeface="Arial"/>
                <a:cs typeface="Arial"/>
              </a:rPr>
              <a:t> </a:t>
            </a:r>
            <a:r>
              <a:rPr lang="en-US" spc="20" dirty="0">
                <a:latin typeface="Arial"/>
                <a:cs typeface="Arial"/>
              </a:rPr>
              <a:t>(forecast)</a:t>
            </a:r>
            <a:endParaRPr lang="en-US" dirty="0">
              <a:latin typeface="Arial"/>
              <a:cs typeface="Arial"/>
            </a:endParaRPr>
          </a:p>
          <a:p>
            <a:pPr>
              <a:lnSpc>
                <a:spcPct val="100000"/>
              </a:lnSpc>
            </a:pPr>
            <a:endParaRPr lang="en-US" sz="700" dirty="0">
              <a:latin typeface="Times New Roman"/>
              <a:cs typeface="Times New Roman"/>
            </a:endParaRPr>
          </a:p>
        </p:txBody>
      </p:sp>
      <p:sp>
        <p:nvSpPr>
          <p:cNvPr id="29696" name="Прямоугольник 29695"/>
          <p:cNvSpPr/>
          <p:nvPr/>
        </p:nvSpPr>
        <p:spPr>
          <a:xfrm>
            <a:off x="186943" y="1560844"/>
            <a:ext cx="4572000" cy="406265"/>
          </a:xfrm>
          <a:prstGeom prst="rect">
            <a:avLst/>
          </a:prstGeom>
        </p:spPr>
        <p:txBody>
          <a:bodyPr>
            <a:spAutoFit/>
          </a:bodyPr>
          <a:lstStyle/>
          <a:p>
            <a:pPr marL="580390" marR="428625" lvl="0" fontAlgn="auto">
              <a:lnSpc>
                <a:spcPct val="101800"/>
              </a:lnSpc>
              <a:spcBef>
                <a:spcPts val="0"/>
              </a:spcBef>
              <a:spcAft>
                <a:spcPts val="0"/>
              </a:spcAft>
            </a:pPr>
            <a:r>
              <a:rPr lang="en-US" sz="1000" dirty="0">
                <a:solidFill>
                  <a:schemeClr val="bg2">
                    <a:lumMod val="50000"/>
                  </a:schemeClr>
                </a:solidFill>
                <a:latin typeface="Verdana" pitchFamily="34" charset="0"/>
                <a:ea typeface="Verdana" pitchFamily="34" charset="0"/>
                <a:cs typeface="Verdana" pitchFamily="34" charset="0"/>
              </a:rPr>
              <a:t>Annual per capita meat consumption during 2006–2010 and forecast to 2021</a:t>
            </a:r>
          </a:p>
        </p:txBody>
      </p:sp>
    </p:spTree>
    <p:extLst>
      <p:ext uri="{BB962C8B-B14F-4D97-AF65-F5344CB8AC3E}">
        <p14:creationId xmlns:p14="http://schemas.microsoft.com/office/powerpoint/2010/main" val="1226348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Pig breeding:</a:t>
            </a:r>
            <a:r>
              <a:rPr lang="uk-UA" dirty="0"/>
              <a:t> </a:t>
            </a:r>
            <a:r>
              <a:rPr lang="en-US" dirty="0"/>
              <a:t>facts</a:t>
            </a:r>
          </a:p>
        </p:txBody>
      </p:sp>
      <p:pic>
        <p:nvPicPr>
          <p:cNvPr id="4" name="Picture 2" descr="D:\Fin\Agro\2013 11\Презентация 9 м Польша\_DSC03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505" y="4597234"/>
            <a:ext cx="2707572" cy="20306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Fin\Agro\2013 11\Презентация 9 м Польша\_DSC037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380" y="2648196"/>
            <a:ext cx="2707573" cy="18050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D:\Fin\Agro\2013 11\Презентация 9 м Польша\_DSC05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381" y="836219"/>
            <a:ext cx="2707572" cy="173430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4971698" y="872338"/>
            <a:ext cx="1726755" cy="307777"/>
          </a:xfrm>
          <a:prstGeom prst="rect">
            <a:avLst/>
          </a:prstGeom>
        </p:spPr>
        <p:txBody>
          <a:bodyPr wrap="none">
            <a:spAutoFit/>
          </a:bodyPr>
          <a:lstStyle/>
          <a:p>
            <a:r>
              <a:rPr lang="en-US" sz="1400" b="0" kern="0" dirty="0">
                <a:latin typeface="Tahoma" panose="020B0604030504040204" pitchFamily="34" charset="0"/>
                <a:ea typeface="Tahoma" panose="020B0604030504040204" pitchFamily="34" charset="0"/>
                <a:cs typeface="Tahoma" panose="020B0604030504040204" pitchFamily="34" charset="0"/>
              </a:rPr>
              <a:t>Pigs Breeding Sales</a:t>
            </a:r>
            <a:endParaRPr lang="ru-RU" sz="1400" b="0" kern="0" dirty="0">
              <a:latin typeface="Tahoma" panose="020B0604030504040204" pitchFamily="34" charset="0"/>
              <a:ea typeface="Tahoma" panose="020B0604030504040204" pitchFamily="34" charset="0"/>
              <a:cs typeface="Tahoma" panose="020B0604030504040204" pitchFamily="34" charset="0"/>
            </a:endParaRPr>
          </a:p>
        </p:txBody>
      </p:sp>
      <p:sp>
        <p:nvSpPr>
          <p:cNvPr id="2" name="Прямоугольник 1"/>
          <p:cNvSpPr/>
          <p:nvPr/>
        </p:nvSpPr>
        <p:spPr>
          <a:xfrm>
            <a:off x="2965939" y="4283968"/>
            <a:ext cx="5685692" cy="769441"/>
          </a:xfrm>
          <a:prstGeom prst="rect">
            <a:avLst/>
          </a:prstGeom>
        </p:spPr>
        <p:txBody>
          <a:bodyPr wrap="square">
            <a:spAutoFit/>
          </a:bodyPr>
          <a:lstStyle/>
          <a:p>
            <a:endParaRPr lang="ru-RU" b="0" dirty="0">
              <a:solidFill>
                <a:schemeClr val="dk1"/>
              </a:solidFill>
              <a:latin typeface="Tahoma" panose="020B0604030504040204" pitchFamily="34" charset="0"/>
              <a:ea typeface="Tahoma" panose="020B0604030504040204" pitchFamily="34" charset="0"/>
              <a:cs typeface="Tahoma" panose="020B0604030504040204" pitchFamily="34" charset="0"/>
            </a:endParaRPr>
          </a:p>
          <a:p>
            <a:r>
              <a:rPr lang="en-US" sz="1200" b="0" dirty="0">
                <a:solidFill>
                  <a:schemeClr val="dk1"/>
                </a:solidFill>
                <a:latin typeface="Tahoma" panose="020B0604030504040204" pitchFamily="34" charset="0"/>
                <a:ea typeface="Tahoma" panose="020B0604030504040204" pitchFamily="34" charset="0"/>
                <a:cs typeface="Tahoma" panose="020B0604030504040204" pitchFamily="34" charset="0"/>
              </a:rPr>
              <a:t>In </a:t>
            </a:r>
            <a:r>
              <a:rPr lang="en-US" sz="1200" b="0">
                <a:solidFill>
                  <a:schemeClr val="dk1"/>
                </a:solidFill>
                <a:latin typeface="Tahoma" panose="020B0604030504040204" pitchFamily="34" charset="0"/>
                <a:ea typeface="Tahoma" panose="020B0604030504040204" pitchFamily="34" charset="0"/>
                <a:cs typeface="Tahoma" panose="020B0604030504040204" pitchFamily="34" charset="0"/>
              </a:rPr>
              <a:t>October 2013, </a:t>
            </a:r>
            <a:r>
              <a:rPr lang="en-US" sz="1200" b="0" dirty="0">
                <a:solidFill>
                  <a:schemeClr val="dk1"/>
                </a:solidFill>
                <a:latin typeface="Tahoma" panose="020B0604030504040204" pitchFamily="34" charset="0"/>
                <a:ea typeface="Tahoma" panose="020B0604030504040204" pitchFamily="34" charset="0"/>
                <a:cs typeface="Tahoma" panose="020B0604030504040204" pitchFamily="34" charset="0"/>
              </a:rPr>
              <a:t>a feed mill was purchased with a total area </a:t>
            </a:r>
            <a:r>
              <a:rPr lang="en-US" sz="1200" b="0">
                <a:solidFill>
                  <a:schemeClr val="dk1"/>
                </a:solidFill>
                <a:latin typeface="Tahoma" panose="020B0604030504040204" pitchFamily="34" charset="0"/>
                <a:ea typeface="Tahoma" panose="020B0604030504040204" pitchFamily="34" charset="0"/>
                <a:cs typeface="Tahoma" panose="020B0604030504040204" pitchFamily="34" charset="0"/>
              </a:rPr>
              <a:t>of 12,547.6 </a:t>
            </a:r>
            <a:r>
              <a:rPr lang="en-US" sz="1200" b="0" dirty="0">
                <a:solidFill>
                  <a:schemeClr val="dk1"/>
                </a:solidFill>
                <a:latin typeface="Tahoma" panose="020B0604030504040204" pitchFamily="34" charset="0"/>
                <a:ea typeface="Tahoma" panose="020B0604030504040204" pitchFamily="34" charset="0"/>
                <a:cs typeface="Tahoma" panose="020B0604030504040204" pitchFamily="34" charset="0"/>
              </a:rPr>
              <a:t>square meters and a maximum capacity </a:t>
            </a:r>
            <a:r>
              <a:rPr lang="en-US" sz="1200" b="0">
                <a:solidFill>
                  <a:schemeClr val="dk1"/>
                </a:solidFill>
                <a:latin typeface="Tahoma" panose="020B0604030504040204" pitchFamily="34" charset="0"/>
                <a:ea typeface="Tahoma" panose="020B0604030504040204" pitchFamily="34" charset="0"/>
                <a:cs typeface="Tahoma" panose="020B0604030504040204" pitchFamily="34" charset="0"/>
              </a:rPr>
              <a:t>of 61,200 </a:t>
            </a:r>
            <a:r>
              <a:rPr lang="en-US" sz="1200" b="0" dirty="0">
                <a:solidFill>
                  <a:schemeClr val="dk1"/>
                </a:solidFill>
                <a:latin typeface="Tahoma" panose="020B0604030504040204" pitchFamily="34" charset="0"/>
                <a:ea typeface="Tahoma" panose="020B0604030504040204" pitchFamily="34" charset="0"/>
                <a:cs typeface="Tahoma" panose="020B0604030504040204" pitchFamily="34" charset="0"/>
              </a:rPr>
              <a:t>tons a year.</a:t>
            </a:r>
          </a:p>
          <a:p>
            <a:r>
              <a:rPr lang="en-US" sz="1200" b="0">
                <a:solidFill>
                  <a:schemeClr val="dk1"/>
                </a:solidFill>
                <a:latin typeface="Tahoma" panose="020B0604030504040204" pitchFamily="34" charset="0"/>
                <a:ea typeface="Tahoma" panose="020B0604030504040204" pitchFamily="34" charset="0"/>
                <a:cs typeface="Tahoma" panose="020B0604030504040204" pitchFamily="34" charset="0"/>
              </a:rPr>
              <a:t>So, </a:t>
            </a:r>
            <a:r>
              <a:rPr lang="en-US" sz="1200" b="0" dirty="0">
                <a:solidFill>
                  <a:schemeClr val="dk1"/>
                </a:solidFill>
                <a:latin typeface="Tahoma" panose="020B0604030504040204" pitchFamily="34" charset="0"/>
                <a:ea typeface="Tahoma" panose="020B0604030504040204" pitchFamily="34" charset="0"/>
                <a:cs typeface="Tahoma" panose="020B0604030504040204" pitchFamily="34" charset="0"/>
              </a:rPr>
              <a:t>90% of the feed we produce on </a:t>
            </a:r>
            <a:r>
              <a:rPr lang="en-US" sz="1200" b="0">
                <a:solidFill>
                  <a:schemeClr val="dk1"/>
                </a:solidFill>
                <a:latin typeface="Tahoma" panose="020B0604030504040204" pitchFamily="34" charset="0"/>
                <a:ea typeface="Tahoma" panose="020B0604030504040204" pitchFamily="34" charset="0"/>
                <a:cs typeface="Tahoma" panose="020B0604030504040204" pitchFamily="34" charset="0"/>
              </a:rPr>
              <a:t>our own, </a:t>
            </a:r>
            <a:r>
              <a:rPr lang="en-US" sz="1200" b="0" dirty="0">
                <a:solidFill>
                  <a:schemeClr val="dk1"/>
                </a:solidFill>
                <a:latin typeface="Tahoma" panose="020B0604030504040204" pitchFamily="34" charset="0"/>
                <a:ea typeface="Tahoma" panose="020B0604030504040204" pitchFamily="34" charset="0"/>
                <a:cs typeface="Tahoma" panose="020B0604030504040204" pitchFamily="34" charset="0"/>
              </a:rPr>
              <a:t>which in turn reduces the cost.</a:t>
            </a:r>
            <a:endParaRPr lang="en-US" b="0" dirty="0">
              <a:solidFill>
                <a:schemeClr val="dk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05037936"/>
              </p:ext>
            </p:extLst>
          </p:nvPr>
        </p:nvGraphicFramePr>
        <p:xfrm>
          <a:off x="2965939" y="2067360"/>
          <a:ext cx="6139815" cy="1483360"/>
        </p:xfrm>
        <a:graphic>
          <a:graphicData uri="http://schemas.openxmlformats.org/drawingml/2006/table">
            <a:tbl>
              <a:tblPr firstRow="1" bandRow="1">
                <a:tableStyleId>{5C22544A-7EE6-4342-B048-85BDC9FD1C3A}</a:tableStyleId>
              </a:tblPr>
              <a:tblGrid>
                <a:gridCol w="1729740">
                  <a:extLst>
                    <a:ext uri="{9D8B030D-6E8A-4147-A177-3AD203B41FA5}">
                      <a16:colId xmlns:a16="http://schemas.microsoft.com/office/drawing/2014/main" val="4068677931"/>
                    </a:ext>
                  </a:extLst>
                </a:gridCol>
                <a:gridCol w="602615">
                  <a:extLst>
                    <a:ext uri="{9D8B030D-6E8A-4147-A177-3AD203B41FA5}">
                      <a16:colId xmlns:a16="http://schemas.microsoft.com/office/drawing/2014/main" val="1774675878"/>
                    </a:ext>
                  </a:extLst>
                </a:gridCol>
                <a:gridCol w="635000">
                  <a:extLst>
                    <a:ext uri="{9D8B030D-6E8A-4147-A177-3AD203B41FA5}">
                      <a16:colId xmlns:a16="http://schemas.microsoft.com/office/drawing/2014/main" val="1759567010"/>
                    </a:ext>
                  </a:extLst>
                </a:gridCol>
                <a:gridCol w="563880">
                  <a:extLst>
                    <a:ext uri="{9D8B030D-6E8A-4147-A177-3AD203B41FA5}">
                      <a16:colId xmlns:a16="http://schemas.microsoft.com/office/drawing/2014/main" val="3702247588"/>
                    </a:ext>
                  </a:extLst>
                </a:gridCol>
                <a:gridCol w="636905">
                  <a:extLst>
                    <a:ext uri="{9D8B030D-6E8A-4147-A177-3AD203B41FA5}">
                      <a16:colId xmlns:a16="http://schemas.microsoft.com/office/drawing/2014/main" val="1904908662"/>
                    </a:ext>
                  </a:extLst>
                </a:gridCol>
                <a:gridCol w="693420">
                  <a:extLst>
                    <a:ext uri="{9D8B030D-6E8A-4147-A177-3AD203B41FA5}">
                      <a16:colId xmlns:a16="http://schemas.microsoft.com/office/drawing/2014/main" val="2112717379"/>
                    </a:ext>
                  </a:extLst>
                </a:gridCol>
                <a:gridCol w="693420">
                  <a:extLst>
                    <a:ext uri="{9D8B030D-6E8A-4147-A177-3AD203B41FA5}">
                      <a16:colId xmlns:a16="http://schemas.microsoft.com/office/drawing/2014/main" val="2617671187"/>
                    </a:ext>
                  </a:extLst>
                </a:gridCol>
                <a:gridCol w="584835">
                  <a:extLst>
                    <a:ext uri="{9D8B030D-6E8A-4147-A177-3AD203B41FA5}">
                      <a16:colId xmlns:a16="http://schemas.microsoft.com/office/drawing/2014/main" val="3890575855"/>
                    </a:ext>
                  </a:extLst>
                </a:gridCol>
              </a:tblGrid>
              <a:tr h="370840">
                <a:tc>
                  <a:txBody>
                    <a:bodyPr/>
                    <a:lstStyle/>
                    <a:p>
                      <a:pPr>
                        <a:lnSpc>
                          <a:spcPct val="107000"/>
                        </a:lnSpc>
                        <a:spcAft>
                          <a:spcPts val="800"/>
                        </a:spcAft>
                      </a:pPr>
                      <a:r>
                        <a:rPr lang="en-US" sz="1100">
                          <a:effectLst/>
                        </a:rPr>
                        <a:t>Pigs and piglets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US" sz="1100">
                          <a:effectLst/>
                        </a:rPr>
                        <a:t>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US" sz="1100">
                          <a:effectLst/>
                        </a:rPr>
                        <a:t>201</a:t>
                      </a:r>
                      <a:r>
                        <a:rPr lang="uk-UA" sz="11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US" sz="1100">
                          <a:effectLst/>
                        </a:rPr>
                        <a:t>201</a:t>
                      </a:r>
                      <a:r>
                        <a:rPr lang="uk-UA" sz="11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US" sz="1100">
                          <a:effectLst/>
                        </a:rPr>
                        <a:t>2016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US" sz="1100">
                          <a:effectLst/>
                        </a:rPr>
                        <a:t>2015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539989085"/>
                  </a:ext>
                </a:extLst>
              </a:tr>
              <a:tr h="370840">
                <a:tc>
                  <a:txBody>
                    <a:bodyPr/>
                    <a:lstStyle/>
                    <a:p>
                      <a:pPr>
                        <a:lnSpc>
                          <a:spcPct val="107000"/>
                        </a:lnSpc>
                        <a:spcAft>
                          <a:spcPts val="800"/>
                        </a:spcAft>
                      </a:pPr>
                      <a:r>
                        <a:rPr lang="en-US" sz="1100">
                          <a:effectLst/>
                        </a:rPr>
                        <a:t>Total Sales, USD mln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US" sz="1100">
                          <a:effectLst/>
                        </a:rPr>
                        <a:t>11</a:t>
                      </a:r>
                      <a:r>
                        <a:rPr lang="ru-RU"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US" sz="1100">
                          <a:effectLst/>
                        </a:rPr>
                        <a:t>11,</a:t>
                      </a:r>
                      <a:r>
                        <a:rPr lang="uk-UA" sz="11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uk-UA" sz="1100">
                          <a:effectLst/>
                        </a:rPr>
                        <a:t>11</a:t>
                      </a:r>
                      <a:r>
                        <a:rPr lang="en-US" sz="1100">
                          <a:effectLst/>
                        </a:rPr>
                        <a:t>,</a:t>
                      </a:r>
                      <a:r>
                        <a:rPr lang="uk-UA" sz="11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uk-UA" sz="1100" dirty="0" smtClean="0">
                          <a:effectLst/>
                        </a:rPr>
                        <a:t>0</a:t>
                      </a:r>
                      <a:r>
                        <a:rPr lang="en-US" sz="1100" dirty="0" smtClean="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US" sz="1100">
                          <a:effectLst/>
                        </a:rPr>
                        <a:t>11,1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US" sz="1100">
                          <a:effectLst/>
                        </a:rPr>
                        <a:t>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US" sz="1100">
                          <a:effectLst/>
                        </a:rPr>
                        <a: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456504365"/>
                  </a:ext>
                </a:extLst>
              </a:tr>
              <a:tr h="370840">
                <a:tc>
                  <a:txBody>
                    <a:bodyPr/>
                    <a:lstStyle/>
                    <a:p>
                      <a:pPr>
                        <a:lnSpc>
                          <a:spcPct val="107000"/>
                        </a:lnSpc>
                        <a:spcAft>
                          <a:spcPts val="800"/>
                        </a:spcAft>
                      </a:pPr>
                      <a:r>
                        <a:rPr lang="en-US" sz="1100">
                          <a:effectLst/>
                        </a:rPr>
                        <a:t>Total Sales, tons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uk-UA" sz="1100">
                          <a:effectLst/>
                        </a:rPr>
                        <a:t>9 400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uk-UA" sz="1100">
                          <a:effectLst/>
                        </a:rPr>
                        <a:t>9 802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uk-UA" sz="1100">
                          <a:effectLst/>
                        </a:rPr>
                        <a:t>9 810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uk-UA" sz="1100">
                          <a:effectLst/>
                        </a:rPr>
                        <a:t>0</a:t>
                      </a: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US" sz="1100">
                          <a:effectLst/>
                        </a:rPr>
                        <a:t>10 547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US" sz="1100">
                          <a:effectLst/>
                        </a:rPr>
                        <a:t>7 785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US" sz="1100">
                          <a:effectLst/>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799613948"/>
                  </a:ext>
                </a:extLst>
              </a:tr>
              <a:tr h="370840">
                <a:tc>
                  <a:txBody>
                    <a:bodyPr/>
                    <a:lstStyle/>
                    <a:p>
                      <a:pPr>
                        <a:lnSpc>
                          <a:spcPct val="107000"/>
                        </a:lnSpc>
                        <a:spcAft>
                          <a:spcPts val="800"/>
                        </a:spcAft>
                      </a:pPr>
                      <a:r>
                        <a:rPr lang="en-US" sz="1100">
                          <a:effectLst/>
                        </a:rPr>
                        <a:t>Total price USD/kg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ru-RU" sz="1100">
                          <a:effectLst/>
                        </a:rPr>
                        <a:t>1,19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US" sz="1100">
                          <a:effectLst/>
                        </a:rPr>
                        <a:t>1,09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US" sz="1100">
                          <a:effectLst/>
                        </a:rPr>
                        <a:t>1,20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US" sz="1100">
                          <a:effectLst/>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US" sz="1100">
                          <a:effectLst/>
                        </a:rPr>
                        <a:t>1,05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US" sz="1100">
                          <a:effectLst/>
                        </a:rPr>
                        <a:t>1,04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US" sz="11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814872203"/>
                  </a:ext>
                </a:extLst>
              </a:tr>
            </a:tbl>
          </a:graphicData>
        </a:graphic>
      </p:graphicFrame>
    </p:spTree>
    <p:extLst>
      <p:ext uri="{BB962C8B-B14F-4D97-AF65-F5344CB8AC3E}">
        <p14:creationId xmlns:p14="http://schemas.microsoft.com/office/powerpoint/2010/main" val="3624741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8730" y="1255571"/>
            <a:ext cx="5708561" cy="1050398"/>
          </a:xfrm>
        </p:spPr>
        <p:txBody>
          <a:bodyPr/>
          <a:lstStyle/>
          <a:p>
            <a:r>
              <a:rPr lang="en-US" dirty="0" smtClean="0">
                <a:solidFill>
                  <a:srgbClr val="FF0000"/>
                </a:solidFill>
              </a:rPr>
              <a:t>Why in Ukraine</a:t>
            </a:r>
            <a:r>
              <a:rPr lang="ru-RU" dirty="0" smtClean="0">
                <a:solidFill>
                  <a:srgbClr val="FF0000"/>
                </a:solidFill>
              </a:rPr>
              <a:t>:</a:t>
            </a:r>
            <a:endParaRPr lang="ru-RU" dirty="0">
              <a:solidFill>
                <a:srgbClr val="FF0000"/>
              </a:solidFill>
            </a:endParaRPr>
          </a:p>
        </p:txBody>
      </p:sp>
      <p:sp>
        <p:nvSpPr>
          <p:cNvPr id="3" name="Объект 2"/>
          <p:cNvSpPr>
            <a:spLocks noGrp="1"/>
          </p:cNvSpPr>
          <p:nvPr>
            <p:ph idx="1"/>
          </p:nvPr>
        </p:nvSpPr>
        <p:spPr>
          <a:xfrm>
            <a:off x="768730" y="2085807"/>
            <a:ext cx="6447501" cy="2910580"/>
          </a:xfrm>
        </p:spPr>
        <p:txBody>
          <a:bodyPr>
            <a:normAutofit/>
          </a:bodyPr>
          <a:lstStyle/>
          <a:p>
            <a:r>
              <a:rPr lang="en-US" sz="1800" dirty="0"/>
              <a:t>A group of </a:t>
            </a:r>
            <a:r>
              <a:rPr lang="en-US" sz="1800" dirty="0" smtClean="0"/>
              <a:t>investors</a:t>
            </a:r>
            <a:r>
              <a:rPr lang="ru-RU" sz="1800" dirty="0" smtClean="0"/>
              <a:t> </a:t>
            </a:r>
            <a:r>
              <a:rPr lang="en-US" sz="1800" dirty="0" smtClean="0"/>
              <a:t>headed by KSG Agro </a:t>
            </a:r>
            <a:r>
              <a:rPr lang="en-US" sz="1800" dirty="0"/>
              <a:t>intends to create three </a:t>
            </a:r>
            <a:r>
              <a:rPr lang="en-US" sz="1800" dirty="0" smtClean="0"/>
              <a:t>breeding unit producers </a:t>
            </a:r>
            <a:r>
              <a:rPr lang="en-US" sz="1800" dirty="0"/>
              <a:t>each with 2,000 heads in Ukraine for breeding and selling breeding animals:</a:t>
            </a:r>
          </a:p>
          <a:p>
            <a:r>
              <a:rPr lang="en-US" sz="1800" dirty="0"/>
              <a:t>A) Ukraine has a huge potential for increasing the pork population - accordingly, the acquisition of high-quality breeding animals with high genetic potential;</a:t>
            </a:r>
          </a:p>
          <a:p>
            <a:r>
              <a:rPr lang="en-US" sz="1800" dirty="0"/>
              <a:t>B) constant culling and replacement of the main breeding stock with large and medium-sized industrial enterprises.</a:t>
            </a:r>
            <a:endParaRPr lang="ru-RU" sz="1800" dirty="0"/>
          </a:p>
        </p:txBody>
      </p:sp>
      <p:sp>
        <p:nvSpPr>
          <p:cNvPr id="4" name="Title 1"/>
          <p:cNvSpPr txBox="1">
            <a:spLocks/>
          </p:cNvSpPr>
          <p:nvPr/>
        </p:nvSpPr>
        <p:spPr bwMode="auto">
          <a:xfrm>
            <a:off x="295275" y="185738"/>
            <a:ext cx="807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normAutofit fontScale="92500" lnSpcReduction="10000"/>
          </a:bodyPr>
          <a:lstStyle>
            <a:lvl1pPr algn="l" rtl="0" eaLnBrk="0" fontAlgn="base" hangingPunct="0">
              <a:spcBef>
                <a:spcPct val="0"/>
              </a:spcBef>
              <a:spcAft>
                <a:spcPct val="0"/>
              </a:spcAft>
              <a:defRPr lang="en-GB" sz="2700" b="0" kern="1200">
                <a:solidFill>
                  <a:schemeClr val="accent1">
                    <a:lumMod val="75000"/>
                  </a:schemeClr>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400" b="1">
                <a:solidFill>
                  <a:srgbClr val="962713"/>
                </a:solidFill>
                <a:latin typeface="Arial Narrow" pitchFamily="34" charset="0"/>
                <a:ea typeface="Verdana" pitchFamily="34" charset="0"/>
                <a:cs typeface="Verdana" pitchFamily="34" charset="0"/>
              </a:defRPr>
            </a:lvl2pPr>
            <a:lvl3pPr algn="l" rtl="0" eaLnBrk="0" fontAlgn="base" hangingPunct="0">
              <a:spcBef>
                <a:spcPct val="0"/>
              </a:spcBef>
              <a:spcAft>
                <a:spcPct val="0"/>
              </a:spcAft>
              <a:defRPr sz="2400" b="1">
                <a:solidFill>
                  <a:srgbClr val="962713"/>
                </a:solidFill>
                <a:latin typeface="Arial Narrow" pitchFamily="34" charset="0"/>
                <a:ea typeface="Verdana" pitchFamily="34" charset="0"/>
                <a:cs typeface="Verdana" pitchFamily="34" charset="0"/>
              </a:defRPr>
            </a:lvl3pPr>
            <a:lvl4pPr algn="l" rtl="0" eaLnBrk="0" fontAlgn="base" hangingPunct="0">
              <a:spcBef>
                <a:spcPct val="0"/>
              </a:spcBef>
              <a:spcAft>
                <a:spcPct val="0"/>
              </a:spcAft>
              <a:defRPr sz="2400" b="1">
                <a:solidFill>
                  <a:srgbClr val="962713"/>
                </a:solidFill>
                <a:latin typeface="Arial Narrow" pitchFamily="34" charset="0"/>
                <a:ea typeface="Verdana" pitchFamily="34" charset="0"/>
                <a:cs typeface="Verdana" pitchFamily="34" charset="0"/>
              </a:defRPr>
            </a:lvl4pPr>
            <a:lvl5pPr algn="l" rtl="0" eaLnBrk="0" fontAlgn="base" hangingPunct="0">
              <a:spcBef>
                <a:spcPct val="0"/>
              </a:spcBef>
              <a:spcAft>
                <a:spcPct val="0"/>
              </a:spcAft>
              <a:defRPr sz="2400" b="1">
                <a:solidFill>
                  <a:srgbClr val="962713"/>
                </a:solidFill>
                <a:latin typeface="Arial Narrow" pitchFamily="34" charset="0"/>
                <a:ea typeface="Verdana" pitchFamily="34" charset="0"/>
                <a:cs typeface="Verdana" pitchFamily="34" charset="0"/>
              </a:defRPr>
            </a:lvl5pPr>
            <a:lvl6pPr marL="457200" algn="l" rtl="0" fontAlgn="base">
              <a:spcBef>
                <a:spcPct val="0"/>
              </a:spcBef>
              <a:spcAft>
                <a:spcPct val="0"/>
              </a:spcAft>
              <a:defRPr sz="3000" b="1">
                <a:solidFill>
                  <a:schemeClr val="tx1"/>
                </a:solidFill>
                <a:latin typeface="Century Gothic" pitchFamily="34" charset="0"/>
              </a:defRPr>
            </a:lvl6pPr>
            <a:lvl7pPr marL="914400" algn="l" rtl="0" fontAlgn="base">
              <a:spcBef>
                <a:spcPct val="0"/>
              </a:spcBef>
              <a:spcAft>
                <a:spcPct val="0"/>
              </a:spcAft>
              <a:defRPr sz="3000" b="1">
                <a:solidFill>
                  <a:schemeClr val="tx1"/>
                </a:solidFill>
                <a:latin typeface="Century Gothic" pitchFamily="34" charset="0"/>
              </a:defRPr>
            </a:lvl7pPr>
            <a:lvl8pPr marL="1371600" algn="l" rtl="0" fontAlgn="base">
              <a:spcBef>
                <a:spcPct val="0"/>
              </a:spcBef>
              <a:spcAft>
                <a:spcPct val="0"/>
              </a:spcAft>
              <a:defRPr sz="3000" b="1">
                <a:solidFill>
                  <a:schemeClr val="tx1"/>
                </a:solidFill>
                <a:latin typeface="Century Gothic" pitchFamily="34" charset="0"/>
              </a:defRPr>
            </a:lvl8pPr>
            <a:lvl9pPr marL="1828800" algn="l" rtl="0" fontAlgn="base">
              <a:spcBef>
                <a:spcPct val="0"/>
              </a:spcBef>
              <a:spcAft>
                <a:spcPct val="0"/>
              </a:spcAft>
              <a:defRPr sz="3000" b="1">
                <a:solidFill>
                  <a:schemeClr val="tx1"/>
                </a:solidFill>
                <a:latin typeface="Century Gothic" pitchFamily="34" charset="0"/>
              </a:defRPr>
            </a:lvl9pPr>
          </a:lstStyle>
          <a:p>
            <a:r>
              <a:rPr lang="en-US" dirty="0" smtClean="0"/>
              <a:t>Pig breeding business: new plans ahead</a:t>
            </a:r>
            <a:endParaRPr lang="en-US" dirty="0"/>
          </a:p>
        </p:txBody>
      </p:sp>
    </p:spTree>
    <p:extLst>
      <p:ext uri="{BB962C8B-B14F-4D97-AF65-F5344CB8AC3E}">
        <p14:creationId xmlns:p14="http://schemas.microsoft.com/office/powerpoint/2010/main" val="2775188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1339" y="1344022"/>
            <a:ext cx="2815950" cy="541928"/>
          </a:xfrm>
        </p:spPr>
        <p:txBody>
          <a:bodyPr>
            <a:normAutofit/>
          </a:bodyPr>
          <a:lstStyle/>
          <a:p>
            <a:r>
              <a:rPr lang="en-US" dirty="0" smtClean="0">
                <a:solidFill>
                  <a:srgbClr val="FF0000"/>
                </a:solidFill>
              </a:rPr>
              <a:t>Why now</a:t>
            </a:r>
            <a:r>
              <a:rPr lang="ru-RU" dirty="0" smtClean="0">
                <a:solidFill>
                  <a:srgbClr val="FF0000"/>
                </a:solidFill>
              </a:rPr>
              <a:t>:</a:t>
            </a:r>
            <a:endParaRPr lang="ru-RU" dirty="0">
              <a:solidFill>
                <a:srgbClr val="FF0000"/>
              </a:solidFill>
            </a:endParaRPr>
          </a:p>
        </p:txBody>
      </p:sp>
      <p:sp>
        <p:nvSpPr>
          <p:cNvPr id="3" name="Объект 2"/>
          <p:cNvSpPr>
            <a:spLocks noGrp="1"/>
          </p:cNvSpPr>
          <p:nvPr>
            <p:ph idx="1"/>
          </p:nvPr>
        </p:nvSpPr>
        <p:spPr>
          <a:xfrm>
            <a:off x="641339" y="2063836"/>
            <a:ext cx="6481184" cy="3231934"/>
          </a:xfrm>
        </p:spPr>
        <p:txBody>
          <a:bodyPr>
            <a:noAutofit/>
          </a:bodyPr>
          <a:lstStyle/>
          <a:p>
            <a:r>
              <a:rPr lang="en-US" sz="1800" dirty="0"/>
              <a:t>1. The number of sows in Ukraine over the past 2 years has decreased by 20%.</a:t>
            </a:r>
          </a:p>
          <a:p>
            <a:r>
              <a:rPr lang="en-US" sz="1800" dirty="0"/>
              <a:t>2. Trade relations between countries in the next 3-5 years will be periodically “frozen” in connection with the quarantine on the African </a:t>
            </a:r>
            <a:r>
              <a:rPr lang="en-US" sz="1800" dirty="0" smtClean="0"/>
              <a:t>Swine Fever. </a:t>
            </a:r>
            <a:r>
              <a:rPr lang="en-US" sz="1800" dirty="0"/>
              <a:t>For example, in China the number of pigs has decreased by half, which inflated prices by more than 70%.</a:t>
            </a:r>
          </a:p>
          <a:p>
            <a:r>
              <a:rPr lang="en-US" sz="1800" dirty="0"/>
              <a:t>3. In connection with bans on the importation of pork, bans on the import of breeding animals will be imposed, which accordingly will lead to a shortage of marketable pork and meat, as well as the aging of the main breeding stock and a decrease in the genetic potential of animals.</a:t>
            </a:r>
            <a:endParaRPr lang="ru-RU" sz="1800" dirty="0"/>
          </a:p>
        </p:txBody>
      </p:sp>
      <p:sp>
        <p:nvSpPr>
          <p:cNvPr id="4" name="Title 1"/>
          <p:cNvSpPr txBox="1">
            <a:spLocks/>
          </p:cNvSpPr>
          <p:nvPr/>
        </p:nvSpPr>
        <p:spPr bwMode="auto">
          <a:xfrm>
            <a:off x="295275" y="185738"/>
            <a:ext cx="807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normAutofit fontScale="92500" lnSpcReduction="10000"/>
          </a:bodyPr>
          <a:lstStyle>
            <a:lvl1pPr algn="l" rtl="0" eaLnBrk="0" fontAlgn="base" hangingPunct="0">
              <a:spcBef>
                <a:spcPct val="0"/>
              </a:spcBef>
              <a:spcAft>
                <a:spcPct val="0"/>
              </a:spcAft>
              <a:defRPr lang="en-GB" sz="2700" b="0" kern="1200">
                <a:solidFill>
                  <a:schemeClr val="accent1">
                    <a:lumMod val="75000"/>
                  </a:schemeClr>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400" b="1">
                <a:solidFill>
                  <a:srgbClr val="962713"/>
                </a:solidFill>
                <a:latin typeface="Arial Narrow" pitchFamily="34" charset="0"/>
                <a:ea typeface="Verdana" pitchFamily="34" charset="0"/>
                <a:cs typeface="Verdana" pitchFamily="34" charset="0"/>
              </a:defRPr>
            </a:lvl2pPr>
            <a:lvl3pPr algn="l" rtl="0" eaLnBrk="0" fontAlgn="base" hangingPunct="0">
              <a:spcBef>
                <a:spcPct val="0"/>
              </a:spcBef>
              <a:spcAft>
                <a:spcPct val="0"/>
              </a:spcAft>
              <a:defRPr sz="2400" b="1">
                <a:solidFill>
                  <a:srgbClr val="962713"/>
                </a:solidFill>
                <a:latin typeface="Arial Narrow" pitchFamily="34" charset="0"/>
                <a:ea typeface="Verdana" pitchFamily="34" charset="0"/>
                <a:cs typeface="Verdana" pitchFamily="34" charset="0"/>
              </a:defRPr>
            </a:lvl3pPr>
            <a:lvl4pPr algn="l" rtl="0" eaLnBrk="0" fontAlgn="base" hangingPunct="0">
              <a:spcBef>
                <a:spcPct val="0"/>
              </a:spcBef>
              <a:spcAft>
                <a:spcPct val="0"/>
              </a:spcAft>
              <a:defRPr sz="2400" b="1">
                <a:solidFill>
                  <a:srgbClr val="962713"/>
                </a:solidFill>
                <a:latin typeface="Arial Narrow" pitchFamily="34" charset="0"/>
                <a:ea typeface="Verdana" pitchFamily="34" charset="0"/>
                <a:cs typeface="Verdana" pitchFamily="34" charset="0"/>
              </a:defRPr>
            </a:lvl4pPr>
            <a:lvl5pPr algn="l" rtl="0" eaLnBrk="0" fontAlgn="base" hangingPunct="0">
              <a:spcBef>
                <a:spcPct val="0"/>
              </a:spcBef>
              <a:spcAft>
                <a:spcPct val="0"/>
              </a:spcAft>
              <a:defRPr sz="2400" b="1">
                <a:solidFill>
                  <a:srgbClr val="962713"/>
                </a:solidFill>
                <a:latin typeface="Arial Narrow" pitchFamily="34" charset="0"/>
                <a:ea typeface="Verdana" pitchFamily="34" charset="0"/>
                <a:cs typeface="Verdana" pitchFamily="34" charset="0"/>
              </a:defRPr>
            </a:lvl5pPr>
            <a:lvl6pPr marL="457200" algn="l" rtl="0" fontAlgn="base">
              <a:spcBef>
                <a:spcPct val="0"/>
              </a:spcBef>
              <a:spcAft>
                <a:spcPct val="0"/>
              </a:spcAft>
              <a:defRPr sz="3000" b="1">
                <a:solidFill>
                  <a:schemeClr val="tx1"/>
                </a:solidFill>
                <a:latin typeface="Century Gothic" pitchFamily="34" charset="0"/>
              </a:defRPr>
            </a:lvl6pPr>
            <a:lvl7pPr marL="914400" algn="l" rtl="0" fontAlgn="base">
              <a:spcBef>
                <a:spcPct val="0"/>
              </a:spcBef>
              <a:spcAft>
                <a:spcPct val="0"/>
              </a:spcAft>
              <a:defRPr sz="3000" b="1">
                <a:solidFill>
                  <a:schemeClr val="tx1"/>
                </a:solidFill>
                <a:latin typeface="Century Gothic" pitchFamily="34" charset="0"/>
              </a:defRPr>
            </a:lvl7pPr>
            <a:lvl8pPr marL="1371600" algn="l" rtl="0" fontAlgn="base">
              <a:spcBef>
                <a:spcPct val="0"/>
              </a:spcBef>
              <a:spcAft>
                <a:spcPct val="0"/>
              </a:spcAft>
              <a:defRPr sz="3000" b="1">
                <a:solidFill>
                  <a:schemeClr val="tx1"/>
                </a:solidFill>
                <a:latin typeface="Century Gothic" pitchFamily="34" charset="0"/>
              </a:defRPr>
            </a:lvl8pPr>
            <a:lvl9pPr marL="1828800" algn="l" rtl="0" fontAlgn="base">
              <a:spcBef>
                <a:spcPct val="0"/>
              </a:spcBef>
              <a:spcAft>
                <a:spcPct val="0"/>
              </a:spcAft>
              <a:defRPr sz="3000" b="1">
                <a:solidFill>
                  <a:schemeClr val="tx1"/>
                </a:solidFill>
                <a:latin typeface="Century Gothic" pitchFamily="34" charset="0"/>
              </a:defRPr>
            </a:lvl9pPr>
          </a:lstStyle>
          <a:p>
            <a:r>
              <a:rPr lang="en-US" dirty="0" smtClean="0"/>
              <a:t>Pig breeding business: new plans ahead</a:t>
            </a:r>
            <a:endParaRPr lang="en-US" dirty="0"/>
          </a:p>
        </p:txBody>
      </p:sp>
    </p:spTree>
    <p:extLst>
      <p:ext uri="{BB962C8B-B14F-4D97-AF65-F5344CB8AC3E}">
        <p14:creationId xmlns:p14="http://schemas.microsoft.com/office/powerpoint/2010/main" val="326765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WB_Pitchbook">
  <a:themeElements>
    <a:clrScheme name="KSG">
      <a:dk1>
        <a:sysClr val="windowText" lastClr="000000"/>
      </a:dk1>
      <a:lt1>
        <a:sysClr val="window" lastClr="FFFFFF"/>
      </a:lt1>
      <a:dk2>
        <a:srgbClr val="1F497D"/>
      </a:dk2>
      <a:lt2>
        <a:srgbClr val="EEECE1"/>
      </a:lt2>
      <a:accent1>
        <a:srgbClr val="01793B"/>
      </a:accent1>
      <a:accent2>
        <a:srgbClr val="E62C31"/>
      </a:accent2>
      <a:accent3>
        <a:srgbClr val="02C0EF"/>
      </a:accent3>
      <a:accent4>
        <a:srgbClr val="8064A2"/>
      </a:accent4>
      <a:accent5>
        <a:srgbClr val="4BACC6"/>
      </a:accent5>
      <a:accent6>
        <a:srgbClr val="059946"/>
      </a:accent6>
      <a:hlink>
        <a:srgbClr val="0000FF"/>
      </a:hlink>
      <a:folHlink>
        <a:srgbClr val="800080"/>
      </a:folHlink>
    </a:clrScheme>
    <a:fontScheme name="WB_Pitchbook">
      <a:majorFont>
        <a:latin typeface="Century Gothic"/>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175" cap="flat" cmpd="sng" algn="ctr">
          <a:solidFill>
            <a:schemeClr val="accent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40000"/>
          </a:spcBef>
          <a:spcAft>
            <a:spcPct val="0"/>
          </a:spcAft>
          <a:buClrTx/>
          <a:buSzTx/>
          <a:buFontTx/>
          <a:buNone/>
          <a:tabLst/>
          <a:defRPr kumimoji="0" lang="en-GB" sz="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3175" cap="flat" cmpd="sng" algn="ctr">
          <a:solidFill>
            <a:schemeClr val="accent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40000"/>
          </a:spcBef>
          <a:spcAft>
            <a:spcPct val="0"/>
          </a:spcAft>
          <a:buClrTx/>
          <a:buSzTx/>
          <a:buFontTx/>
          <a:buNone/>
          <a:tabLst/>
          <a:defRPr kumimoji="0" lang="en-GB" sz="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WB_Pitchbook 1">
        <a:dk1>
          <a:srgbClr val="000066"/>
        </a:dk1>
        <a:lt1>
          <a:srgbClr val="FFFFFF"/>
        </a:lt1>
        <a:dk2>
          <a:srgbClr val="000066"/>
        </a:dk2>
        <a:lt2>
          <a:srgbClr val="FF6600"/>
        </a:lt2>
        <a:accent1>
          <a:srgbClr val="B4C3E1"/>
        </a:accent1>
        <a:accent2>
          <a:srgbClr val="7B7D7C"/>
        </a:accent2>
        <a:accent3>
          <a:srgbClr val="FFFFFF"/>
        </a:accent3>
        <a:accent4>
          <a:srgbClr val="000056"/>
        </a:accent4>
        <a:accent5>
          <a:srgbClr val="D6DEEE"/>
        </a:accent5>
        <a:accent6>
          <a:srgbClr val="6F7170"/>
        </a:accent6>
        <a:hlink>
          <a:srgbClr val="788CC8"/>
        </a:hlink>
        <a:folHlink>
          <a:srgbClr val="B2B5B4"/>
        </a:folHlink>
      </a:clrScheme>
      <a:clrMap bg1="lt1" tx1="dk1" bg2="lt2" tx2="dk2" accent1="accent1" accent2="accent2" accent3="accent3" accent4="accent4" accent5="accent5" accent6="accent6" hlink="hlink" folHlink="folHlink"/>
    </a:extraClrScheme>
    <a:extraClrScheme>
      <a:clrScheme name="WB_Pitchbook 2">
        <a:dk1>
          <a:srgbClr val="000066"/>
        </a:dk1>
        <a:lt1>
          <a:srgbClr val="FFFFFF"/>
        </a:lt1>
        <a:dk2>
          <a:srgbClr val="000066"/>
        </a:dk2>
        <a:lt2>
          <a:srgbClr val="993366"/>
        </a:lt2>
        <a:accent1>
          <a:srgbClr val="B4C3E1"/>
        </a:accent1>
        <a:accent2>
          <a:srgbClr val="7B7D7C"/>
        </a:accent2>
        <a:accent3>
          <a:srgbClr val="FFFFFF"/>
        </a:accent3>
        <a:accent4>
          <a:srgbClr val="000056"/>
        </a:accent4>
        <a:accent5>
          <a:srgbClr val="D6DEEE"/>
        </a:accent5>
        <a:accent6>
          <a:srgbClr val="6F7170"/>
        </a:accent6>
        <a:hlink>
          <a:srgbClr val="788CC8"/>
        </a:hlink>
        <a:folHlink>
          <a:srgbClr val="B2B5B4"/>
        </a:folHlink>
      </a:clrScheme>
      <a:clrMap bg1="lt1" tx1="dk1" bg2="lt2" tx2="dk2" accent1="accent1" accent2="accent2" accent3="accent3" accent4="accent4" accent5="accent5" accent6="accent6" hlink="hlink" folHlink="folHlink"/>
    </a:extraClrScheme>
    <a:extraClrScheme>
      <a:clrScheme name="WB_Pitchbook 3">
        <a:dk1>
          <a:srgbClr val="000066"/>
        </a:dk1>
        <a:lt1>
          <a:srgbClr val="FFFFFF"/>
        </a:lt1>
        <a:dk2>
          <a:srgbClr val="000066"/>
        </a:dk2>
        <a:lt2>
          <a:srgbClr val="788CC8"/>
        </a:lt2>
        <a:accent1>
          <a:srgbClr val="993366"/>
        </a:accent1>
        <a:accent2>
          <a:srgbClr val="C0C0C0"/>
        </a:accent2>
        <a:accent3>
          <a:srgbClr val="FFFFFF"/>
        </a:accent3>
        <a:accent4>
          <a:srgbClr val="000056"/>
        </a:accent4>
        <a:accent5>
          <a:srgbClr val="CAADB8"/>
        </a:accent5>
        <a:accent6>
          <a:srgbClr val="AEAEAE"/>
        </a:accent6>
        <a:hlink>
          <a:srgbClr val="808080"/>
        </a:hlink>
        <a:folHlink>
          <a:srgbClr val="B4C3E1"/>
        </a:folHlink>
      </a:clrScheme>
      <a:clrMap bg1="lt1" tx1="dk1" bg2="lt2" tx2="dk2" accent1="accent1" accent2="accent2" accent3="accent3" accent4="accent4" accent5="accent5" accent6="accent6" hlink="hlink" folHlink="folHlink"/>
    </a:extraClrScheme>
    <a:extraClrScheme>
      <a:clrScheme name="WB_Pitchbook 4">
        <a:dk1>
          <a:srgbClr val="000000"/>
        </a:dk1>
        <a:lt1>
          <a:srgbClr val="FFFFFF"/>
        </a:lt1>
        <a:dk2>
          <a:srgbClr val="000066"/>
        </a:dk2>
        <a:lt2>
          <a:srgbClr val="788CC8"/>
        </a:lt2>
        <a:accent1>
          <a:srgbClr val="993366"/>
        </a:accent1>
        <a:accent2>
          <a:srgbClr val="C0C0C0"/>
        </a:accent2>
        <a:accent3>
          <a:srgbClr val="FFFFFF"/>
        </a:accent3>
        <a:accent4>
          <a:srgbClr val="000000"/>
        </a:accent4>
        <a:accent5>
          <a:srgbClr val="CAADB8"/>
        </a:accent5>
        <a:accent6>
          <a:srgbClr val="AEAEAE"/>
        </a:accent6>
        <a:hlink>
          <a:srgbClr val="808080"/>
        </a:hlink>
        <a:folHlink>
          <a:srgbClr val="B4C3E1"/>
        </a:folHlink>
      </a:clrScheme>
      <a:clrMap bg1="lt1" tx1="dk1" bg2="lt2" tx2="dk2" accent1="accent1" accent2="accent2" accent3="accent3" accent4="accent4" accent5="accent5" accent6="accent6" hlink="hlink" folHlink="folHlink"/>
    </a:extraClrScheme>
    <a:extraClrScheme>
      <a:clrScheme name="WB_Pitchbook 5">
        <a:dk1>
          <a:srgbClr val="000000"/>
        </a:dk1>
        <a:lt1>
          <a:srgbClr val="FFFFFF"/>
        </a:lt1>
        <a:dk2>
          <a:srgbClr val="000066"/>
        </a:dk2>
        <a:lt2>
          <a:srgbClr val="788CC8"/>
        </a:lt2>
        <a:accent1>
          <a:srgbClr val="990033"/>
        </a:accent1>
        <a:accent2>
          <a:srgbClr val="C0C0C0"/>
        </a:accent2>
        <a:accent3>
          <a:srgbClr val="FFFFFF"/>
        </a:accent3>
        <a:accent4>
          <a:srgbClr val="000000"/>
        </a:accent4>
        <a:accent5>
          <a:srgbClr val="CAAAAD"/>
        </a:accent5>
        <a:accent6>
          <a:srgbClr val="AEAEAE"/>
        </a:accent6>
        <a:hlink>
          <a:srgbClr val="808080"/>
        </a:hlink>
        <a:folHlink>
          <a:srgbClr val="B4C3E1"/>
        </a:folHlink>
      </a:clrScheme>
      <a:clrMap bg1="lt1" tx1="dk1" bg2="lt2" tx2="dk2" accent1="accent1" accent2="accent2" accent3="accent3" accent4="accent4" accent5="accent5" accent6="accent6" hlink="hlink" folHlink="folHlink"/>
    </a:extraClrScheme>
    <a:extraClrScheme>
      <a:clrScheme name="WB_Pitchbook 6">
        <a:dk1>
          <a:srgbClr val="000000"/>
        </a:dk1>
        <a:lt1>
          <a:srgbClr val="FFFFFF"/>
        </a:lt1>
        <a:dk2>
          <a:srgbClr val="000066"/>
        </a:dk2>
        <a:lt2>
          <a:srgbClr val="C1AC81"/>
        </a:lt2>
        <a:accent1>
          <a:srgbClr val="990033"/>
        </a:accent1>
        <a:accent2>
          <a:srgbClr val="C0C0C0"/>
        </a:accent2>
        <a:accent3>
          <a:srgbClr val="FFFFFF"/>
        </a:accent3>
        <a:accent4>
          <a:srgbClr val="000000"/>
        </a:accent4>
        <a:accent5>
          <a:srgbClr val="CAAAAD"/>
        </a:accent5>
        <a:accent6>
          <a:srgbClr val="AEAEAE"/>
        </a:accent6>
        <a:hlink>
          <a:srgbClr val="808080"/>
        </a:hlink>
        <a:folHlink>
          <a:srgbClr val="97752D"/>
        </a:folHlink>
      </a:clrScheme>
      <a:clrMap bg1="lt1" tx1="dk1" bg2="lt2" tx2="dk2" accent1="accent1" accent2="accent2" accent3="accent3" accent4="accent4" accent5="accent5" accent6="accent6" hlink="hlink" folHlink="folHlink"/>
    </a:extraClrScheme>
    <a:extraClrScheme>
      <a:clrScheme name="WB_Pitchbook 7">
        <a:dk1>
          <a:srgbClr val="000000"/>
        </a:dk1>
        <a:lt1>
          <a:srgbClr val="FFFFFF"/>
        </a:lt1>
        <a:dk2>
          <a:srgbClr val="000000"/>
        </a:dk2>
        <a:lt2>
          <a:srgbClr val="97762D"/>
        </a:lt2>
        <a:accent1>
          <a:srgbClr val="990033"/>
        </a:accent1>
        <a:accent2>
          <a:srgbClr val="C27587"/>
        </a:accent2>
        <a:accent3>
          <a:srgbClr val="FFFFFF"/>
        </a:accent3>
        <a:accent4>
          <a:srgbClr val="000000"/>
        </a:accent4>
        <a:accent5>
          <a:srgbClr val="CAAAAD"/>
        </a:accent5>
        <a:accent6>
          <a:srgbClr val="B0697A"/>
        </a:accent6>
        <a:hlink>
          <a:srgbClr val="808080"/>
        </a:hlink>
        <a:folHlink>
          <a:srgbClr val="C0C0C0"/>
        </a:folHlink>
      </a:clrScheme>
      <a:clrMap bg1="lt1" tx1="dk1" bg2="lt2" tx2="dk2" accent1="accent1" accent2="accent2" accent3="accent3" accent4="accent4" accent5="accent5" accent6="accent6" hlink="hlink" folHlink="folHlink"/>
    </a:extraClrScheme>
    <a:extraClrScheme>
      <a:clrScheme name="WB_Pitchbook 8">
        <a:dk1>
          <a:srgbClr val="000000"/>
        </a:dk1>
        <a:lt1>
          <a:srgbClr val="FFFFFF"/>
        </a:lt1>
        <a:dk2>
          <a:srgbClr val="21205F"/>
        </a:dk2>
        <a:lt2>
          <a:srgbClr val="97762D"/>
        </a:lt2>
        <a:accent1>
          <a:srgbClr val="990033"/>
        </a:accent1>
        <a:accent2>
          <a:srgbClr val="C27587"/>
        </a:accent2>
        <a:accent3>
          <a:srgbClr val="FFFFFF"/>
        </a:accent3>
        <a:accent4>
          <a:srgbClr val="000000"/>
        </a:accent4>
        <a:accent5>
          <a:srgbClr val="CAAAAD"/>
        </a:accent5>
        <a:accent6>
          <a:srgbClr val="B0697A"/>
        </a:accent6>
        <a:hlink>
          <a:srgbClr val="808080"/>
        </a:hlink>
        <a:folHlink>
          <a:srgbClr val="C0C0C0"/>
        </a:folHlink>
      </a:clrScheme>
      <a:clrMap bg1="lt1" tx1="dk1" bg2="lt2" tx2="dk2" accent1="accent1" accent2="accent2" accent3="accent3" accent4="accent4" accent5="accent5" accent6="accent6" hlink="hlink" folHlink="folHlink"/>
    </a:extraClrScheme>
    <a:extraClrScheme>
      <a:clrScheme name="WB_Pitchbook 9">
        <a:dk1>
          <a:srgbClr val="000000"/>
        </a:dk1>
        <a:lt1>
          <a:srgbClr val="FFFFFF"/>
        </a:lt1>
        <a:dk2>
          <a:srgbClr val="4E4E4E"/>
        </a:dk2>
        <a:lt2>
          <a:srgbClr val="97762D"/>
        </a:lt2>
        <a:accent1>
          <a:srgbClr val="990033"/>
        </a:accent1>
        <a:accent2>
          <a:srgbClr val="C27587"/>
        </a:accent2>
        <a:accent3>
          <a:srgbClr val="FFFFFF"/>
        </a:accent3>
        <a:accent4>
          <a:srgbClr val="000000"/>
        </a:accent4>
        <a:accent5>
          <a:srgbClr val="CAAAAD"/>
        </a:accent5>
        <a:accent6>
          <a:srgbClr val="B0697A"/>
        </a:accent6>
        <a:hlink>
          <a:srgbClr val="808080"/>
        </a:hlink>
        <a:folHlink>
          <a:srgbClr val="C0C0C0"/>
        </a:folHlink>
      </a:clrScheme>
      <a:clrMap bg1="lt1" tx1="dk1" bg2="lt2" tx2="dk2" accent1="accent1" accent2="accent2" accent3="accent3" accent4="accent4" accent5="accent5" accent6="accent6" hlink="hlink" folHlink="folHlink"/>
    </a:extraClrScheme>
    <a:extraClrScheme>
      <a:clrScheme name="WB_Pitchbook 10">
        <a:dk1>
          <a:srgbClr val="000000"/>
        </a:dk1>
        <a:lt1>
          <a:srgbClr val="FFFFFF"/>
        </a:lt1>
        <a:dk2>
          <a:srgbClr val="C1AC82"/>
        </a:dk2>
        <a:lt2>
          <a:srgbClr val="97762D"/>
        </a:lt2>
        <a:accent1>
          <a:srgbClr val="990033"/>
        </a:accent1>
        <a:accent2>
          <a:srgbClr val="C27587"/>
        </a:accent2>
        <a:accent3>
          <a:srgbClr val="FFFFFF"/>
        </a:accent3>
        <a:accent4>
          <a:srgbClr val="000000"/>
        </a:accent4>
        <a:accent5>
          <a:srgbClr val="CAAAAD"/>
        </a:accent5>
        <a:accent6>
          <a:srgbClr val="B0697A"/>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KSG">
      <a:dk1>
        <a:sysClr val="windowText" lastClr="000000"/>
      </a:dk1>
      <a:lt1>
        <a:sysClr val="window" lastClr="FFFFFF"/>
      </a:lt1>
      <a:dk2>
        <a:srgbClr val="1F497D"/>
      </a:dk2>
      <a:lt2>
        <a:srgbClr val="EEECE1"/>
      </a:lt2>
      <a:accent1>
        <a:srgbClr val="01793B"/>
      </a:accent1>
      <a:accent2>
        <a:srgbClr val="E62C31"/>
      </a:accent2>
      <a:accent3>
        <a:srgbClr val="02C0EF"/>
      </a:accent3>
      <a:accent4>
        <a:srgbClr val="8064A2"/>
      </a:accent4>
      <a:accent5>
        <a:srgbClr val="4BACC6"/>
      </a:accent5>
      <a:accent6>
        <a:srgbClr val="0599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KSG">
      <a:dk1>
        <a:sysClr val="windowText" lastClr="000000"/>
      </a:dk1>
      <a:lt1>
        <a:sysClr val="window" lastClr="FFFFFF"/>
      </a:lt1>
      <a:dk2>
        <a:srgbClr val="1F497D"/>
      </a:dk2>
      <a:lt2>
        <a:srgbClr val="EEECE1"/>
      </a:lt2>
      <a:accent1>
        <a:srgbClr val="01793B"/>
      </a:accent1>
      <a:accent2>
        <a:srgbClr val="E62C31"/>
      </a:accent2>
      <a:accent3>
        <a:srgbClr val="02C0EF"/>
      </a:accent3>
      <a:accent4>
        <a:srgbClr val="8064A2"/>
      </a:accent4>
      <a:accent5>
        <a:srgbClr val="4BACC6"/>
      </a:accent5>
      <a:accent6>
        <a:srgbClr val="0599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WB_Pitchbook">
  <a:themeElements>
    <a:clrScheme name="KSG">
      <a:dk1>
        <a:sysClr val="windowText" lastClr="000000"/>
      </a:dk1>
      <a:lt1>
        <a:sysClr val="window" lastClr="FFFFFF"/>
      </a:lt1>
      <a:dk2>
        <a:srgbClr val="1F497D"/>
      </a:dk2>
      <a:lt2>
        <a:srgbClr val="EEECE1"/>
      </a:lt2>
      <a:accent1>
        <a:srgbClr val="01793B"/>
      </a:accent1>
      <a:accent2>
        <a:srgbClr val="E62C31"/>
      </a:accent2>
      <a:accent3>
        <a:srgbClr val="02C0EF"/>
      </a:accent3>
      <a:accent4>
        <a:srgbClr val="8064A2"/>
      </a:accent4>
      <a:accent5>
        <a:srgbClr val="4BACC6"/>
      </a:accent5>
      <a:accent6>
        <a:srgbClr val="059946"/>
      </a:accent6>
      <a:hlink>
        <a:srgbClr val="0000FF"/>
      </a:hlink>
      <a:folHlink>
        <a:srgbClr val="800080"/>
      </a:folHlink>
    </a:clrScheme>
    <a:fontScheme name="WB_Pitchbook">
      <a:majorFont>
        <a:latin typeface="Century Gothic"/>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175" cap="flat" cmpd="sng" algn="ctr">
          <a:solidFill>
            <a:schemeClr val="accent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40000"/>
          </a:spcBef>
          <a:spcAft>
            <a:spcPct val="0"/>
          </a:spcAft>
          <a:buClrTx/>
          <a:buSzTx/>
          <a:buFontTx/>
          <a:buNone/>
          <a:tabLst/>
          <a:defRPr kumimoji="0" lang="en-GB" sz="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3175" cap="flat" cmpd="sng" algn="ctr">
          <a:solidFill>
            <a:schemeClr val="accent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40000"/>
          </a:spcBef>
          <a:spcAft>
            <a:spcPct val="0"/>
          </a:spcAft>
          <a:buClrTx/>
          <a:buSzTx/>
          <a:buFontTx/>
          <a:buNone/>
          <a:tabLst/>
          <a:defRPr kumimoji="0" lang="en-GB" sz="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WB_Pitchbook 1">
        <a:dk1>
          <a:srgbClr val="000066"/>
        </a:dk1>
        <a:lt1>
          <a:srgbClr val="FFFFFF"/>
        </a:lt1>
        <a:dk2>
          <a:srgbClr val="000066"/>
        </a:dk2>
        <a:lt2>
          <a:srgbClr val="FF6600"/>
        </a:lt2>
        <a:accent1>
          <a:srgbClr val="B4C3E1"/>
        </a:accent1>
        <a:accent2>
          <a:srgbClr val="7B7D7C"/>
        </a:accent2>
        <a:accent3>
          <a:srgbClr val="FFFFFF"/>
        </a:accent3>
        <a:accent4>
          <a:srgbClr val="000056"/>
        </a:accent4>
        <a:accent5>
          <a:srgbClr val="D6DEEE"/>
        </a:accent5>
        <a:accent6>
          <a:srgbClr val="6F7170"/>
        </a:accent6>
        <a:hlink>
          <a:srgbClr val="788CC8"/>
        </a:hlink>
        <a:folHlink>
          <a:srgbClr val="B2B5B4"/>
        </a:folHlink>
      </a:clrScheme>
      <a:clrMap bg1="lt1" tx1="dk1" bg2="lt2" tx2="dk2" accent1="accent1" accent2="accent2" accent3="accent3" accent4="accent4" accent5="accent5" accent6="accent6" hlink="hlink" folHlink="folHlink"/>
    </a:extraClrScheme>
    <a:extraClrScheme>
      <a:clrScheme name="WB_Pitchbook 2">
        <a:dk1>
          <a:srgbClr val="000066"/>
        </a:dk1>
        <a:lt1>
          <a:srgbClr val="FFFFFF"/>
        </a:lt1>
        <a:dk2>
          <a:srgbClr val="000066"/>
        </a:dk2>
        <a:lt2>
          <a:srgbClr val="993366"/>
        </a:lt2>
        <a:accent1>
          <a:srgbClr val="B4C3E1"/>
        </a:accent1>
        <a:accent2>
          <a:srgbClr val="7B7D7C"/>
        </a:accent2>
        <a:accent3>
          <a:srgbClr val="FFFFFF"/>
        </a:accent3>
        <a:accent4>
          <a:srgbClr val="000056"/>
        </a:accent4>
        <a:accent5>
          <a:srgbClr val="D6DEEE"/>
        </a:accent5>
        <a:accent6>
          <a:srgbClr val="6F7170"/>
        </a:accent6>
        <a:hlink>
          <a:srgbClr val="788CC8"/>
        </a:hlink>
        <a:folHlink>
          <a:srgbClr val="B2B5B4"/>
        </a:folHlink>
      </a:clrScheme>
      <a:clrMap bg1="lt1" tx1="dk1" bg2="lt2" tx2="dk2" accent1="accent1" accent2="accent2" accent3="accent3" accent4="accent4" accent5="accent5" accent6="accent6" hlink="hlink" folHlink="folHlink"/>
    </a:extraClrScheme>
    <a:extraClrScheme>
      <a:clrScheme name="WB_Pitchbook 3">
        <a:dk1>
          <a:srgbClr val="000066"/>
        </a:dk1>
        <a:lt1>
          <a:srgbClr val="FFFFFF"/>
        </a:lt1>
        <a:dk2>
          <a:srgbClr val="000066"/>
        </a:dk2>
        <a:lt2>
          <a:srgbClr val="788CC8"/>
        </a:lt2>
        <a:accent1>
          <a:srgbClr val="993366"/>
        </a:accent1>
        <a:accent2>
          <a:srgbClr val="C0C0C0"/>
        </a:accent2>
        <a:accent3>
          <a:srgbClr val="FFFFFF"/>
        </a:accent3>
        <a:accent4>
          <a:srgbClr val="000056"/>
        </a:accent4>
        <a:accent5>
          <a:srgbClr val="CAADB8"/>
        </a:accent5>
        <a:accent6>
          <a:srgbClr val="AEAEAE"/>
        </a:accent6>
        <a:hlink>
          <a:srgbClr val="808080"/>
        </a:hlink>
        <a:folHlink>
          <a:srgbClr val="B4C3E1"/>
        </a:folHlink>
      </a:clrScheme>
      <a:clrMap bg1="lt1" tx1="dk1" bg2="lt2" tx2="dk2" accent1="accent1" accent2="accent2" accent3="accent3" accent4="accent4" accent5="accent5" accent6="accent6" hlink="hlink" folHlink="folHlink"/>
    </a:extraClrScheme>
    <a:extraClrScheme>
      <a:clrScheme name="WB_Pitchbook 4">
        <a:dk1>
          <a:srgbClr val="000000"/>
        </a:dk1>
        <a:lt1>
          <a:srgbClr val="FFFFFF"/>
        </a:lt1>
        <a:dk2>
          <a:srgbClr val="000066"/>
        </a:dk2>
        <a:lt2>
          <a:srgbClr val="788CC8"/>
        </a:lt2>
        <a:accent1>
          <a:srgbClr val="993366"/>
        </a:accent1>
        <a:accent2>
          <a:srgbClr val="C0C0C0"/>
        </a:accent2>
        <a:accent3>
          <a:srgbClr val="FFFFFF"/>
        </a:accent3>
        <a:accent4>
          <a:srgbClr val="000000"/>
        </a:accent4>
        <a:accent5>
          <a:srgbClr val="CAADB8"/>
        </a:accent5>
        <a:accent6>
          <a:srgbClr val="AEAEAE"/>
        </a:accent6>
        <a:hlink>
          <a:srgbClr val="808080"/>
        </a:hlink>
        <a:folHlink>
          <a:srgbClr val="B4C3E1"/>
        </a:folHlink>
      </a:clrScheme>
      <a:clrMap bg1="lt1" tx1="dk1" bg2="lt2" tx2="dk2" accent1="accent1" accent2="accent2" accent3="accent3" accent4="accent4" accent5="accent5" accent6="accent6" hlink="hlink" folHlink="folHlink"/>
    </a:extraClrScheme>
    <a:extraClrScheme>
      <a:clrScheme name="WB_Pitchbook 5">
        <a:dk1>
          <a:srgbClr val="000000"/>
        </a:dk1>
        <a:lt1>
          <a:srgbClr val="FFFFFF"/>
        </a:lt1>
        <a:dk2>
          <a:srgbClr val="000066"/>
        </a:dk2>
        <a:lt2>
          <a:srgbClr val="788CC8"/>
        </a:lt2>
        <a:accent1>
          <a:srgbClr val="990033"/>
        </a:accent1>
        <a:accent2>
          <a:srgbClr val="C0C0C0"/>
        </a:accent2>
        <a:accent3>
          <a:srgbClr val="FFFFFF"/>
        </a:accent3>
        <a:accent4>
          <a:srgbClr val="000000"/>
        </a:accent4>
        <a:accent5>
          <a:srgbClr val="CAAAAD"/>
        </a:accent5>
        <a:accent6>
          <a:srgbClr val="AEAEAE"/>
        </a:accent6>
        <a:hlink>
          <a:srgbClr val="808080"/>
        </a:hlink>
        <a:folHlink>
          <a:srgbClr val="B4C3E1"/>
        </a:folHlink>
      </a:clrScheme>
      <a:clrMap bg1="lt1" tx1="dk1" bg2="lt2" tx2="dk2" accent1="accent1" accent2="accent2" accent3="accent3" accent4="accent4" accent5="accent5" accent6="accent6" hlink="hlink" folHlink="folHlink"/>
    </a:extraClrScheme>
    <a:extraClrScheme>
      <a:clrScheme name="WB_Pitchbook 6">
        <a:dk1>
          <a:srgbClr val="000000"/>
        </a:dk1>
        <a:lt1>
          <a:srgbClr val="FFFFFF"/>
        </a:lt1>
        <a:dk2>
          <a:srgbClr val="000066"/>
        </a:dk2>
        <a:lt2>
          <a:srgbClr val="C1AC81"/>
        </a:lt2>
        <a:accent1>
          <a:srgbClr val="990033"/>
        </a:accent1>
        <a:accent2>
          <a:srgbClr val="C0C0C0"/>
        </a:accent2>
        <a:accent3>
          <a:srgbClr val="FFFFFF"/>
        </a:accent3>
        <a:accent4>
          <a:srgbClr val="000000"/>
        </a:accent4>
        <a:accent5>
          <a:srgbClr val="CAAAAD"/>
        </a:accent5>
        <a:accent6>
          <a:srgbClr val="AEAEAE"/>
        </a:accent6>
        <a:hlink>
          <a:srgbClr val="808080"/>
        </a:hlink>
        <a:folHlink>
          <a:srgbClr val="97752D"/>
        </a:folHlink>
      </a:clrScheme>
      <a:clrMap bg1="lt1" tx1="dk1" bg2="lt2" tx2="dk2" accent1="accent1" accent2="accent2" accent3="accent3" accent4="accent4" accent5="accent5" accent6="accent6" hlink="hlink" folHlink="folHlink"/>
    </a:extraClrScheme>
    <a:extraClrScheme>
      <a:clrScheme name="WB_Pitchbook 7">
        <a:dk1>
          <a:srgbClr val="000000"/>
        </a:dk1>
        <a:lt1>
          <a:srgbClr val="FFFFFF"/>
        </a:lt1>
        <a:dk2>
          <a:srgbClr val="000000"/>
        </a:dk2>
        <a:lt2>
          <a:srgbClr val="97762D"/>
        </a:lt2>
        <a:accent1>
          <a:srgbClr val="990033"/>
        </a:accent1>
        <a:accent2>
          <a:srgbClr val="C27587"/>
        </a:accent2>
        <a:accent3>
          <a:srgbClr val="FFFFFF"/>
        </a:accent3>
        <a:accent4>
          <a:srgbClr val="000000"/>
        </a:accent4>
        <a:accent5>
          <a:srgbClr val="CAAAAD"/>
        </a:accent5>
        <a:accent6>
          <a:srgbClr val="B0697A"/>
        </a:accent6>
        <a:hlink>
          <a:srgbClr val="808080"/>
        </a:hlink>
        <a:folHlink>
          <a:srgbClr val="C0C0C0"/>
        </a:folHlink>
      </a:clrScheme>
      <a:clrMap bg1="lt1" tx1="dk1" bg2="lt2" tx2="dk2" accent1="accent1" accent2="accent2" accent3="accent3" accent4="accent4" accent5="accent5" accent6="accent6" hlink="hlink" folHlink="folHlink"/>
    </a:extraClrScheme>
    <a:extraClrScheme>
      <a:clrScheme name="WB_Pitchbook 8">
        <a:dk1>
          <a:srgbClr val="000000"/>
        </a:dk1>
        <a:lt1>
          <a:srgbClr val="FFFFFF"/>
        </a:lt1>
        <a:dk2>
          <a:srgbClr val="21205F"/>
        </a:dk2>
        <a:lt2>
          <a:srgbClr val="97762D"/>
        </a:lt2>
        <a:accent1>
          <a:srgbClr val="990033"/>
        </a:accent1>
        <a:accent2>
          <a:srgbClr val="C27587"/>
        </a:accent2>
        <a:accent3>
          <a:srgbClr val="FFFFFF"/>
        </a:accent3>
        <a:accent4>
          <a:srgbClr val="000000"/>
        </a:accent4>
        <a:accent5>
          <a:srgbClr val="CAAAAD"/>
        </a:accent5>
        <a:accent6>
          <a:srgbClr val="B0697A"/>
        </a:accent6>
        <a:hlink>
          <a:srgbClr val="808080"/>
        </a:hlink>
        <a:folHlink>
          <a:srgbClr val="C0C0C0"/>
        </a:folHlink>
      </a:clrScheme>
      <a:clrMap bg1="lt1" tx1="dk1" bg2="lt2" tx2="dk2" accent1="accent1" accent2="accent2" accent3="accent3" accent4="accent4" accent5="accent5" accent6="accent6" hlink="hlink" folHlink="folHlink"/>
    </a:extraClrScheme>
    <a:extraClrScheme>
      <a:clrScheme name="WB_Pitchbook 9">
        <a:dk1>
          <a:srgbClr val="000000"/>
        </a:dk1>
        <a:lt1>
          <a:srgbClr val="FFFFFF"/>
        </a:lt1>
        <a:dk2>
          <a:srgbClr val="4E4E4E"/>
        </a:dk2>
        <a:lt2>
          <a:srgbClr val="97762D"/>
        </a:lt2>
        <a:accent1>
          <a:srgbClr val="990033"/>
        </a:accent1>
        <a:accent2>
          <a:srgbClr val="C27587"/>
        </a:accent2>
        <a:accent3>
          <a:srgbClr val="FFFFFF"/>
        </a:accent3>
        <a:accent4>
          <a:srgbClr val="000000"/>
        </a:accent4>
        <a:accent5>
          <a:srgbClr val="CAAAAD"/>
        </a:accent5>
        <a:accent6>
          <a:srgbClr val="B0697A"/>
        </a:accent6>
        <a:hlink>
          <a:srgbClr val="808080"/>
        </a:hlink>
        <a:folHlink>
          <a:srgbClr val="C0C0C0"/>
        </a:folHlink>
      </a:clrScheme>
      <a:clrMap bg1="lt1" tx1="dk1" bg2="lt2" tx2="dk2" accent1="accent1" accent2="accent2" accent3="accent3" accent4="accent4" accent5="accent5" accent6="accent6" hlink="hlink" folHlink="folHlink"/>
    </a:extraClrScheme>
    <a:extraClrScheme>
      <a:clrScheme name="WB_Pitchbook 10">
        <a:dk1>
          <a:srgbClr val="000000"/>
        </a:dk1>
        <a:lt1>
          <a:srgbClr val="FFFFFF"/>
        </a:lt1>
        <a:dk2>
          <a:srgbClr val="C1AC82"/>
        </a:dk2>
        <a:lt2>
          <a:srgbClr val="97762D"/>
        </a:lt2>
        <a:accent1>
          <a:srgbClr val="990033"/>
        </a:accent1>
        <a:accent2>
          <a:srgbClr val="C27587"/>
        </a:accent2>
        <a:accent3>
          <a:srgbClr val="FFFFFF"/>
        </a:accent3>
        <a:accent4>
          <a:srgbClr val="000000"/>
        </a:accent4>
        <a:accent5>
          <a:srgbClr val="CAAAAD"/>
        </a:accent5>
        <a:accent6>
          <a:srgbClr val="B0697A"/>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WB_Pitchbook">
  <a:themeElements>
    <a:clrScheme name="KSG">
      <a:dk1>
        <a:sysClr val="windowText" lastClr="000000"/>
      </a:dk1>
      <a:lt1>
        <a:sysClr val="window" lastClr="FFFFFF"/>
      </a:lt1>
      <a:dk2>
        <a:srgbClr val="1F497D"/>
      </a:dk2>
      <a:lt2>
        <a:srgbClr val="EEECE1"/>
      </a:lt2>
      <a:accent1>
        <a:srgbClr val="01793B"/>
      </a:accent1>
      <a:accent2>
        <a:srgbClr val="E62C31"/>
      </a:accent2>
      <a:accent3>
        <a:srgbClr val="02C0EF"/>
      </a:accent3>
      <a:accent4>
        <a:srgbClr val="8064A2"/>
      </a:accent4>
      <a:accent5>
        <a:srgbClr val="4BACC6"/>
      </a:accent5>
      <a:accent6>
        <a:srgbClr val="059946"/>
      </a:accent6>
      <a:hlink>
        <a:srgbClr val="0000FF"/>
      </a:hlink>
      <a:folHlink>
        <a:srgbClr val="800080"/>
      </a:folHlink>
    </a:clrScheme>
    <a:fontScheme name="WB_Pitchbook">
      <a:majorFont>
        <a:latin typeface="Century Gothic"/>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175" cap="flat" cmpd="sng" algn="ctr">
          <a:solidFill>
            <a:schemeClr val="accent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40000"/>
          </a:spcBef>
          <a:spcAft>
            <a:spcPct val="0"/>
          </a:spcAft>
          <a:buClrTx/>
          <a:buSzTx/>
          <a:buFontTx/>
          <a:buNone/>
          <a:tabLst/>
          <a:defRPr kumimoji="0" lang="en-GB" sz="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3175" cap="flat" cmpd="sng" algn="ctr">
          <a:solidFill>
            <a:schemeClr val="accent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40000"/>
          </a:spcBef>
          <a:spcAft>
            <a:spcPct val="0"/>
          </a:spcAft>
          <a:buClrTx/>
          <a:buSzTx/>
          <a:buFontTx/>
          <a:buNone/>
          <a:tabLst/>
          <a:defRPr kumimoji="0" lang="en-GB" sz="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WB_Pitchbook 1">
        <a:dk1>
          <a:srgbClr val="000066"/>
        </a:dk1>
        <a:lt1>
          <a:srgbClr val="FFFFFF"/>
        </a:lt1>
        <a:dk2>
          <a:srgbClr val="000066"/>
        </a:dk2>
        <a:lt2>
          <a:srgbClr val="FF6600"/>
        </a:lt2>
        <a:accent1>
          <a:srgbClr val="B4C3E1"/>
        </a:accent1>
        <a:accent2>
          <a:srgbClr val="7B7D7C"/>
        </a:accent2>
        <a:accent3>
          <a:srgbClr val="FFFFFF"/>
        </a:accent3>
        <a:accent4>
          <a:srgbClr val="000056"/>
        </a:accent4>
        <a:accent5>
          <a:srgbClr val="D6DEEE"/>
        </a:accent5>
        <a:accent6>
          <a:srgbClr val="6F7170"/>
        </a:accent6>
        <a:hlink>
          <a:srgbClr val="788CC8"/>
        </a:hlink>
        <a:folHlink>
          <a:srgbClr val="B2B5B4"/>
        </a:folHlink>
      </a:clrScheme>
      <a:clrMap bg1="lt1" tx1="dk1" bg2="lt2" tx2="dk2" accent1="accent1" accent2="accent2" accent3="accent3" accent4="accent4" accent5="accent5" accent6="accent6" hlink="hlink" folHlink="folHlink"/>
    </a:extraClrScheme>
    <a:extraClrScheme>
      <a:clrScheme name="WB_Pitchbook 2">
        <a:dk1>
          <a:srgbClr val="000066"/>
        </a:dk1>
        <a:lt1>
          <a:srgbClr val="FFFFFF"/>
        </a:lt1>
        <a:dk2>
          <a:srgbClr val="000066"/>
        </a:dk2>
        <a:lt2>
          <a:srgbClr val="993366"/>
        </a:lt2>
        <a:accent1>
          <a:srgbClr val="B4C3E1"/>
        </a:accent1>
        <a:accent2>
          <a:srgbClr val="7B7D7C"/>
        </a:accent2>
        <a:accent3>
          <a:srgbClr val="FFFFFF"/>
        </a:accent3>
        <a:accent4>
          <a:srgbClr val="000056"/>
        </a:accent4>
        <a:accent5>
          <a:srgbClr val="D6DEEE"/>
        </a:accent5>
        <a:accent6>
          <a:srgbClr val="6F7170"/>
        </a:accent6>
        <a:hlink>
          <a:srgbClr val="788CC8"/>
        </a:hlink>
        <a:folHlink>
          <a:srgbClr val="B2B5B4"/>
        </a:folHlink>
      </a:clrScheme>
      <a:clrMap bg1="lt1" tx1="dk1" bg2="lt2" tx2="dk2" accent1="accent1" accent2="accent2" accent3="accent3" accent4="accent4" accent5="accent5" accent6="accent6" hlink="hlink" folHlink="folHlink"/>
    </a:extraClrScheme>
    <a:extraClrScheme>
      <a:clrScheme name="WB_Pitchbook 3">
        <a:dk1>
          <a:srgbClr val="000066"/>
        </a:dk1>
        <a:lt1>
          <a:srgbClr val="FFFFFF"/>
        </a:lt1>
        <a:dk2>
          <a:srgbClr val="000066"/>
        </a:dk2>
        <a:lt2>
          <a:srgbClr val="788CC8"/>
        </a:lt2>
        <a:accent1>
          <a:srgbClr val="993366"/>
        </a:accent1>
        <a:accent2>
          <a:srgbClr val="C0C0C0"/>
        </a:accent2>
        <a:accent3>
          <a:srgbClr val="FFFFFF"/>
        </a:accent3>
        <a:accent4>
          <a:srgbClr val="000056"/>
        </a:accent4>
        <a:accent5>
          <a:srgbClr val="CAADB8"/>
        </a:accent5>
        <a:accent6>
          <a:srgbClr val="AEAEAE"/>
        </a:accent6>
        <a:hlink>
          <a:srgbClr val="808080"/>
        </a:hlink>
        <a:folHlink>
          <a:srgbClr val="B4C3E1"/>
        </a:folHlink>
      </a:clrScheme>
      <a:clrMap bg1="lt1" tx1="dk1" bg2="lt2" tx2="dk2" accent1="accent1" accent2="accent2" accent3="accent3" accent4="accent4" accent5="accent5" accent6="accent6" hlink="hlink" folHlink="folHlink"/>
    </a:extraClrScheme>
    <a:extraClrScheme>
      <a:clrScheme name="WB_Pitchbook 4">
        <a:dk1>
          <a:srgbClr val="000000"/>
        </a:dk1>
        <a:lt1>
          <a:srgbClr val="FFFFFF"/>
        </a:lt1>
        <a:dk2>
          <a:srgbClr val="000066"/>
        </a:dk2>
        <a:lt2>
          <a:srgbClr val="788CC8"/>
        </a:lt2>
        <a:accent1>
          <a:srgbClr val="993366"/>
        </a:accent1>
        <a:accent2>
          <a:srgbClr val="C0C0C0"/>
        </a:accent2>
        <a:accent3>
          <a:srgbClr val="FFFFFF"/>
        </a:accent3>
        <a:accent4>
          <a:srgbClr val="000000"/>
        </a:accent4>
        <a:accent5>
          <a:srgbClr val="CAADB8"/>
        </a:accent5>
        <a:accent6>
          <a:srgbClr val="AEAEAE"/>
        </a:accent6>
        <a:hlink>
          <a:srgbClr val="808080"/>
        </a:hlink>
        <a:folHlink>
          <a:srgbClr val="B4C3E1"/>
        </a:folHlink>
      </a:clrScheme>
      <a:clrMap bg1="lt1" tx1="dk1" bg2="lt2" tx2="dk2" accent1="accent1" accent2="accent2" accent3="accent3" accent4="accent4" accent5="accent5" accent6="accent6" hlink="hlink" folHlink="folHlink"/>
    </a:extraClrScheme>
    <a:extraClrScheme>
      <a:clrScheme name="WB_Pitchbook 5">
        <a:dk1>
          <a:srgbClr val="000000"/>
        </a:dk1>
        <a:lt1>
          <a:srgbClr val="FFFFFF"/>
        </a:lt1>
        <a:dk2>
          <a:srgbClr val="000066"/>
        </a:dk2>
        <a:lt2>
          <a:srgbClr val="788CC8"/>
        </a:lt2>
        <a:accent1>
          <a:srgbClr val="990033"/>
        </a:accent1>
        <a:accent2>
          <a:srgbClr val="C0C0C0"/>
        </a:accent2>
        <a:accent3>
          <a:srgbClr val="FFFFFF"/>
        </a:accent3>
        <a:accent4>
          <a:srgbClr val="000000"/>
        </a:accent4>
        <a:accent5>
          <a:srgbClr val="CAAAAD"/>
        </a:accent5>
        <a:accent6>
          <a:srgbClr val="AEAEAE"/>
        </a:accent6>
        <a:hlink>
          <a:srgbClr val="808080"/>
        </a:hlink>
        <a:folHlink>
          <a:srgbClr val="B4C3E1"/>
        </a:folHlink>
      </a:clrScheme>
      <a:clrMap bg1="lt1" tx1="dk1" bg2="lt2" tx2="dk2" accent1="accent1" accent2="accent2" accent3="accent3" accent4="accent4" accent5="accent5" accent6="accent6" hlink="hlink" folHlink="folHlink"/>
    </a:extraClrScheme>
    <a:extraClrScheme>
      <a:clrScheme name="WB_Pitchbook 6">
        <a:dk1>
          <a:srgbClr val="000000"/>
        </a:dk1>
        <a:lt1>
          <a:srgbClr val="FFFFFF"/>
        </a:lt1>
        <a:dk2>
          <a:srgbClr val="000066"/>
        </a:dk2>
        <a:lt2>
          <a:srgbClr val="C1AC81"/>
        </a:lt2>
        <a:accent1>
          <a:srgbClr val="990033"/>
        </a:accent1>
        <a:accent2>
          <a:srgbClr val="C0C0C0"/>
        </a:accent2>
        <a:accent3>
          <a:srgbClr val="FFFFFF"/>
        </a:accent3>
        <a:accent4>
          <a:srgbClr val="000000"/>
        </a:accent4>
        <a:accent5>
          <a:srgbClr val="CAAAAD"/>
        </a:accent5>
        <a:accent6>
          <a:srgbClr val="AEAEAE"/>
        </a:accent6>
        <a:hlink>
          <a:srgbClr val="808080"/>
        </a:hlink>
        <a:folHlink>
          <a:srgbClr val="97752D"/>
        </a:folHlink>
      </a:clrScheme>
      <a:clrMap bg1="lt1" tx1="dk1" bg2="lt2" tx2="dk2" accent1="accent1" accent2="accent2" accent3="accent3" accent4="accent4" accent5="accent5" accent6="accent6" hlink="hlink" folHlink="folHlink"/>
    </a:extraClrScheme>
    <a:extraClrScheme>
      <a:clrScheme name="WB_Pitchbook 7">
        <a:dk1>
          <a:srgbClr val="000000"/>
        </a:dk1>
        <a:lt1>
          <a:srgbClr val="FFFFFF"/>
        </a:lt1>
        <a:dk2>
          <a:srgbClr val="000000"/>
        </a:dk2>
        <a:lt2>
          <a:srgbClr val="97762D"/>
        </a:lt2>
        <a:accent1>
          <a:srgbClr val="990033"/>
        </a:accent1>
        <a:accent2>
          <a:srgbClr val="C27587"/>
        </a:accent2>
        <a:accent3>
          <a:srgbClr val="FFFFFF"/>
        </a:accent3>
        <a:accent4>
          <a:srgbClr val="000000"/>
        </a:accent4>
        <a:accent5>
          <a:srgbClr val="CAAAAD"/>
        </a:accent5>
        <a:accent6>
          <a:srgbClr val="B0697A"/>
        </a:accent6>
        <a:hlink>
          <a:srgbClr val="808080"/>
        </a:hlink>
        <a:folHlink>
          <a:srgbClr val="C0C0C0"/>
        </a:folHlink>
      </a:clrScheme>
      <a:clrMap bg1="lt1" tx1="dk1" bg2="lt2" tx2="dk2" accent1="accent1" accent2="accent2" accent3="accent3" accent4="accent4" accent5="accent5" accent6="accent6" hlink="hlink" folHlink="folHlink"/>
    </a:extraClrScheme>
    <a:extraClrScheme>
      <a:clrScheme name="WB_Pitchbook 8">
        <a:dk1>
          <a:srgbClr val="000000"/>
        </a:dk1>
        <a:lt1>
          <a:srgbClr val="FFFFFF"/>
        </a:lt1>
        <a:dk2>
          <a:srgbClr val="21205F"/>
        </a:dk2>
        <a:lt2>
          <a:srgbClr val="97762D"/>
        </a:lt2>
        <a:accent1>
          <a:srgbClr val="990033"/>
        </a:accent1>
        <a:accent2>
          <a:srgbClr val="C27587"/>
        </a:accent2>
        <a:accent3>
          <a:srgbClr val="FFFFFF"/>
        </a:accent3>
        <a:accent4>
          <a:srgbClr val="000000"/>
        </a:accent4>
        <a:accent5>
          <a:srgbClr val="CAAAAD"/>
        </a:accent5>
        <a:accent6>
          <a:srgbClr val="B0697A"/>
        </a:accent6>
        <a:hlink>
          <a:srgbClr val="808080"/>
        </a:hlink>
        <a:folHlink>
          <a:srgbClr val="C0C0C0"/>
        </a:folHlink>
      </a:clrScheme>
      <a:clrMap bg1="lt1" tx1="dk1" bg2="lt2" tx2="dk2" accent1="accent1" accent2="accent2" accent3="accent3" accent4="accent4" accent5="accent5" accent6="accent6" hlink="hlink" folHlink="folHlink"/>
    </a:extraClrScheme>
    <a:extraClrScheme>
      <a:clrScheme name="WB_Pitchbook 9">
        <a:dk1>
          <a:srgbClr val="000000"/>
        </a:dk1>
        <a:lt1>
          <a:srgbClr val="FFFFFF"/>
        </a:lt1>
        <a:dk2>
          <a:srgbClr val="4E4E4E"/>
        </a:dk2>
        <a:lt2>
          <a:srgbClr val="97762D"/>
        </a:lt2>
        <a:accent1>
          <a:srgbClr val="990033"/>
        </a:accent1>
        <a:accent2>
          <a:srgbClr val="C27587"/>
        </a:accent2>
        <a:accent3>
          <a:srgbClr val="FFFFFF"/>
        </a:accent3>
        <a:accent4>
          <a:srgbClr val="000000"/>
        </a:accent4>
        <a:accent5>
          <a:srgbClr val="CAAAAD"/>
        </a:accent5>
        <a:accent6>
          <a:srgbClr val="B0697A"/>
        </a:accent6>
        <a:hlink>
          <a:srgbClr val="808080"/>
        </a:hlink>
        <a:folHlink>
          <a:srgbClr val="C0C0C0"/>
        </a:folHlink>
      </a:clrScheme>
      <a:clrMap bg1="lt1" tx1="dk1" bg2="lt2" tx2="dk2" accent1="accent1" accent2="accent2" accent3="accent3" accent4="accent4" accent5="accent5" accent6="accent6" hlink="hlink" folHlink="folHlink"/>
    </a:extraClrScheme>
    <a:extraClrScheme>
      <a:clrScheme name="WB_Pitchbook 10">
        <a:dk1>
          <a:srgbClr val="000000"/>
        </a:dk1>
        <a:lt1>
          <a:srgbClr val="FFFFFF"/>
        </a:lt1>
        <a:dk2>
          <a:srgbClr val="C1AC82"/>
        </a:dk2>
        <a:lt2>
          <a:srgbClr val="97762D"/>
        </a:lt2>
        <a:accent1>
          <a:srgbClr val="990033"/>
        </a:accent1>
        <a:accent2>
          <a:srgbClr val="C27587"/>
        </a:accent2>
        <a:accent3>
          <a:srgbClr val="FFFFFF"/>
        </a:accent3>
        <a:accent4>
          <a:srgbClr val="000000"/>
        </a:accent4>
        <a:accent5>
          <a:srgbClr val="CAAAAD"/>
        </a:accent5>
        <a:accent6>
          <a:srgbClr val="B0697A"/>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WB_Pitchbook">
  <a:themeElements>
    <a:clrScheme name="KSG">
      <a:dk1>
        <a:sysClr val="windowText" lastClr="000000"/>
      </a:dk1>
      <a:lt1>
        <a:sysClr val="window" lastClr="FFFFFF"/>
      </a:lt1>
      <a:dk2>
        <a:srgbClr val="1F497D"/>
      </a:dk2>
      <a:lt2>
        <a:srgbClr val="EEECE1"/>
      </a:lt2>
      <a:accent1>
        <a:srgbClr val="01793B"/>
      </a:accent1>
      <a:accent2>
        <a:srgbClr val="E62C31"/>
      </a:accent2>
      <a:accent3>
        <a:srgbClr val="02C0EF"/>
      </a:accent3>
      <a:accent4>
        <a:srgbClr val="8064A2"/>
      </a:accent4>
      <a:accent5>
        <a:srgbClr val="4BACC6"/>
      </a:accent5>
      <a:accent6>
        <a:srgbClr val="059946"/>
      </a:accent6>
      <a:hlink>
        <a:srgbClr val="0000FF"/>
      </a:hlink>
      <a:folHlink>
        <a:srgbClr val="800080"/>
      </a:folHlink>
    </a:clrScheme>
    <a:fontScheme name="WB_Pitchbook">
      <a:majorFont>
        <a:latin typeface="Century Gothic"/>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175" cap="flat" cmpd="sng" algn="ctr">
          <a:solidFill>
            <a:schemeClr val="accent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40000"/>
          </a:spcBef>
          <a:spcAft>
            <a:spcPct val="0"/>
          </a:spcAft>
          <a:buClrTx/>
          <a:buSzTx/>
          <a:buFontTx/>
          <a:buNone/>
          <a:tabLst/>
          <a:defRPr kumimoji="0" lang="en-GB" sz="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3175" cap="flat" cmpd="sng" algn="ctr">
          <a:solidFill>
            <a:schemeClr val="accent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40000"/>
          </a:spcBef>
          <a:spcAft>
            <a:spcPct val="0"/>
          </a:spcAft>
          <a:buClrTx/>
          <a:buSzTx/>
          <a:buFontTx/>
          <a:buNone/>
          <a:tabLst/>
          <a:defRPr kumimoji="0" lang="en-GB" sz="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WB_Pitchbook 1">
        <a:dk1>
          <a:srgbClr val="000066"/>
        </a:dk1>
        <a:lt1>
          <a:srgbClr val="FFFFFF"/>
        </a:lt1>
        <a:dk2>
          <a:srgbClr val="000066"/>
        </a:dk2>
        <a:lt2>
          <a:srgbClr val="FF6600"/>
        </a:lt2>
        <a:accent1>
          <a:srgbClr val="B4C3E1"/>
        </a:accent1>
        <a:accent2>
          <a:srgbClr val="7B7D7C"/>
        </a:accent2>
        <a:accent3>
          <a:srgbClr val="FFFFFF"/>
        </a:accent3>
        <a:accent4>
          <a:srgbClr val="000056"/>
        </a:accent4>
        <a:accent5>
          <a:srgbClr val="D6DEEE"/>
        </a:accent5>
        <a:accent6>
          <a:srgbClr val="6F7170"/>
        </a:accent6>
        <a:hlink>
          <a:srgbClr val="788CC8"/>
        </a:hlink>
        <a:folHlink>
          <a:srgbClr val="B2B5B4"/>
        </a:folHlink>
      </a:clrScheme>
      <a:clrMap bg1="lt1" tx1="dk1" bg2="lt2" tx2="dk2" accent1="accent1" accent2="accent2" accent3="accent3" accent4="accent4" accent5="accent5" accent6="accent6" hlink="hlink" folHlink="folHlink"/>
    </a:extraClrScheme>
    <a:extraClrScheme>
      <a:clrScheme name="WB_Pitchbook 2">
        <a:dk1>
          <a:srgbClr val="000066"/>
        </a:dk1>
        <a:lt1>
          <a:srgbClr val="FFFFFF"/>
        </a:lt1>
        <a:dk2>
          <a:srgbClr val="000066"/>
        </a:dk2>
        <a:lt2>
          <a:srgbClr val="993366"/>
        </a:lt2>
        <a:accent1>
          <a:srgbClr val="B4C3E1"/>
        </a:accent1>
        <a:accent2>
          <a:srgbClr val="7B7D7C"/>
        </a:accent2>
        <a:accent3>
          <a:srgbClr val="FFFFFF"/>
        </a:accent3>
        <a:accent4>
          <a:srgbClr val="000056"/>
        </a:accent4>
        <a:accent5>
          <a:srgbClr val="D6DEEE"/>
        </a:accent5>
        <a:accent6>
          <a:srgbClr val="6F7170"/>
        </a:accent6>
        <a:hlink>
          <a:srgbClr val="788CC8"/>
        </a:hlink>
        <a:folHlink>
          <a:srgbClr val="B2B5B4"/>
        </a:folHlink>
      </a:clrScheme>
      <a:clrMap bg1="lt1" tx1="dk1" bg2="lt2" tx2="dk2" accent1="accent1" accent2="accent2" accent3="accent3" accent4="accent4" accent5="accent5" accent6="accent6" hlink="hlink" folHlink="folHlink"/>
    </a:extraClrScheme>
    <a:extraClrScheme>
      <a:clrScheme name="WB_Pitchbook 3">
        <a:dk1>
          <a:srgbClr val="000066"/>
        </a:dk1>
        <a:lt1>
          <a:srgbClr val="FFFFFF"/>
        </a:lt1>
        <a:dk2>
          <a:srgbClr val="000066"/>
        </a:dk2>
        <a:lt2>
          <a:srgbClr val="788CC8"/>
        </a:lt2>
        <a:accent1>
          <a:srgbClr val="993366"/>
        </a:accent1>
        <a:accent2>
          <a:srgbClr val="C0C0C0"/>
        </a:accent2>
        <a:accent3>
          <a:srgbClr val="FFFFFF"/>
        </a:accent3>
        <a:accent4>
          <a:srgbClr val="000056"/>
        </a:accent4>
        <a:accent5>
          <a:srgbClr val="CAADB8"/>
        </a:accent5>
        <a:accent6>
          <a:srgbClr val="AEAEAE"/>
        </a:accent6>
        <a:hlink>
          <a:srgbClr val="808080"/>
        </a:hlink>
        <a:folHlink>
          <a:srgbClr val="B4C3E1"/>
        </a:folHlink>
      </a:clrScheme>
      <a:clrMap bg1="lt1" tx1="dk1" bg2="lt2" tx2="dk2" accent1="accent1" accent2="accent2" accent3="accent3" accent4="accent4" accent5="accent5" accent6="accent6" hlink="hlink" folHlink="folHlink"/>
    </a:extraClrScheme>
    <a:extraClrScheme>
      <a:clrScheme name="WB_Pitchbook 4">
        <a:dk1>
          <a:srgbClr val="000000"/>
        </a:dk1>
        <a:lt1>
          <a:srgbClr val="FFFFFF"/>
        </a:lt1>
        <a:dk2>
          <a:srgbClr val="000066"/>
        </a:dk2>
        <a:lt2>
          <a:srgbClr val="788CC8"/>
        </a:lt2>
        <a:accent1>
          <a:srgbClr val="993366"/>
        </a:accent1>
        <a:accent2>
          <a:srgbClr val="C0C0C0"/>
        </a:accent2>
        <a:accent3>
          <a:srgbClr val="FFFFFF"/>
        </a:accent3>
        <a:accent4>
          <a:srgbClr val="000000"/>
        </a:accent4>
        <a:accent5>
          <a:srgbClr val="CAADB8"/>
        </a:accent5>
        <a:accent6>
          <a:srgbClr val="AEAEAE"/>
        </a:accent6>
        <a:hlink>
          <a:srgbClr val="808080"/>
        </a:hlink>
        <a:folHlink>
          <a:srgbClr val="B4C3E1"/>
        </a:folHlink>
      </a:clrScheme>
      <a:clrMap bg1="lt1" tx1="dk1" bg2="lt2" tx2="dk2" accent1="accent1" accent2="accent2" accent3="accent3" accent4="accent4" accent5="accent5" accent6="accent6" hlink="hlink" folHlink="folHlink"/>
    </a:extraClrScheme>
    <a:extraClrScheme>
      <a:clrScheme name="WB_Pitchbook 5">
        <a:dk1>
          <a:srgbClr val="000000"/>
        </a:dk1>
        <a:lt1>
          <a:srgbClr val="FFFFFF"/>
        </a:lt1>
        <a:dk2>
          <a:srgbClr val="000066"/>
        </a:dk2>
        <a:lt2>
          <a:srgbClr val="788CC8"/>
        </a:lt2>
        <a:accent1>
          <a:srgbClr val="990033"/>
        </a:accent1>
        <a:accent2>
          <a:srgbClr val="C0C0C0"/>
        </a:accent2>
        <a:accent3>
          <a:srgbClr val="FFFFFF"/>
        </a:accent3>
        <a:accent4>
          <a:srgbClr val="000000"/>
        </a:accent4>
        <a:accent5>
          <a:srgbClr val="CAAAAD"/>
        </a:accent5>
        <a:accent6>
          <a:srgbClr val="AEAEAE"/>
        </a:accent6>
        <a:hlink>
          <a:srgbClr val="808080"/>
        </a:hlink>
        <a:folHlink>
          <a:srgbClr val="B4C3E1"/>
        </a:folHlink>
      </a:clrScheme>
      <a:clrMap bg1="lt1" tx1="dk1" bg2="lt2" tx2="dk2" accent1="accent1" accent2="accent2" accent3="accent3" accent4="accent4" accent5="accent5" accent6="accent6" hlink="hlink" folHlink="folHlink"/>
    </a:extraClrScheme>
    <a:extraClrScheme>
      <a:clrScheme name="WB_Pitchbook 6">
        <a:dk1>
          <a:srgbClr val="000000"/>
        </a:dk1>
        <a:lt1>
          <a:srgbClr val="FFFFFF"/>
        </a:lt1>
        <a:dk2>
          <a:srgbClr val="000066"/>
        </a:dk2>
        <a:lt2>
          <a:srgbClr val="C1AC81"/>
        </a:lt2>
        <a:accent1>
          <a:srgbClr val="990033"/>
        </a:accent1>
        <a:accent2>
          <a:srgbClr val="C0C0C0"/>
        </a:accent2>
        <a:accent3>
          <a:srgbClr val="FFFFFF"/>
        </a:accent3>
        <a:accent4>
          <a:srgbClr val="000000"/>
        </a:accent4>
        <a:accent5>
          <a:srgbClr val="CAAAAD"/>
        </a:accent5>
        <a:accent6>
          <a:srgbClr val="AEAEAE"/>
        </a:accent6>
        <a:hlink>
          <a:srgbClr val="808080"/>
        </a:hlink>
        <a:folHlink>
          <a:srgbClr val="97752D"/>
        </a:folHlink>
      </a:clrScheme>
      <a:clrMap bg1="lt1" tx1="dk1" bg2="lt2" tx2="dk2" accent1="accent1" accent2="accent2" accent3="accent3" accent4="accent4" accent5="accent5" accent6="accent6" hlink="hlink" folHlink="folHlink"/>
    </a:extraClrScheme>
    <a:extraClrScheme>
      <a:clrScheme name="WB_Pitchbook 7">
        <a:dk1>
          <a:srgbClr val="000000"/>
        </a:dk1>
        <a:lt1>
          <a:srgbClr val="FFFFFF"/>
        </a:lt1>
        <a:dk2>
          <a:srgbClr val="000000"/>
        </a:dk2>
        <a:lt2>
          <a:srgbClr val="97762D"/>
        </a:lt2>
        <a:accent1>
          <a:srgbClr val="990033"/>
        </a:accent1>
        <a:accent2>
          <a:srgbClr val="C27587"/>
        </a:accent2>
        <a:accent3>
          <a:srgbClr val="FFFFFF"/>
        </a:accent3>
        <a:accent4>
          <a:srgbClr val="000000"/>
        </a:accent4>
        <a:accent5>
          <a:srgbClr val="CAAAAD"/>
        </a:accent5>
        <a:accent6>
          <a:srgbClr val="B0697A"/>
        </a:accent6>
        <a:hlink>
          <a:srgbClr val="808080"/>
        </a:hlink>
        <a:folHlink>
          <a:srgbClr val="C0C0C0"/>
        </a:folHlink>
      </a:clrScheme>
      <a:clrMap bg1="lt1" tx1="dk1" bg2="lt2" tx2="dk2" accent1="accent1" accent2="accent2" accent3="accent3" accent4="accent4" accent5="accent5" accent6="accent6" hlink="hlink" folHlink="folHlink"/>
    </a:extraClrScheme>
    <a:extraClrScheme>
      <a:clrScheme name="WB_Pitchbook 8">
        <a:dk1>
          <a:srgbClr val="000000"/>
        </a:dk1>
        <a:lt1>
          <a:srgbClr val="FFFFFF"/>
        </a:lt1>
        <a:dk2>
          <a:srgbClr val="21205F"/>
        </a:dk2>
        <a:lt2>
          <a:srgbClr val="97762D"/>
        </a:lt2>
        <a:accent1>
          <a:srgbClr val="990033"/>
        </a:accent1>
        <a:accent2>
          <a:srgbClr val="C27587"/>
        </a:accent2>
        <a:accent3>
          <a:srgbClr val="FFFFFF"/>
        </a:accent3>
        <a:accent4>
          <a:srgbClr val="000000"/>
        </a:accent4>
        <a:accent5>
          <a:srgbClr val="CAAAAD"/>
        </a:accent5>
        <a:accent6>
          <a:srgbClr val="B0697A"/>
        </a:accent6>
        <a:hlink>
          <a:srgbClr val="808080"/>
        </a:hlink>
        <a:folHlink>
          <a:srgbClr val="C0C0C0"/>
        </a:folHlink>
      </a:clrScheme>
      <a:clrMap bg1="lt1" tx1="dk1" bg2="lt2" tx2="dk2" accent1="accent1" accent2="accent2" accent3="accent3" accent4="accent4" accent5="accent5" accent6="accent6" hlink="hlink" folHlink="folHlink"/>
    </a:extraClrScheme>
    <a:extraClrScheme>
      <a:clrScheme name="WB_Pitchbook 9">
        <a:dk1>
          <a:srgbClr val="000000"/>
        </a:dk1>
        <a:lt1>
          <a:srgbClr val="FFFFFF"/>
        </a:lt1>
        <a:dk2>
          <a:srgbClr val="4E4E4E"/>
        </a:dk2>
        <a:lt2>
          <a:srgbClr val="97762D"/>
        </a:lt2>
        <a:accent1>
          <a:srgbClr val="990033"/>
        </a:accent1>
        <a:accent2>
          <a:srgbClr val="C27587"/>
        </a:accent2>
        <a:accent3>
          <a:srgbClr val="FFFFFF"/>
        </a:accent3>
        <a:accent4>
          <a:srgbClr val="000000"/>
        </a:accent4>
        <a:accent5>
          <a:srgbClr val="CAAAAD"/>
        </a:accent5>
        <a:accent6>
          <a:srgbClr val="B0697A"/>
        </a:accent6>
        <a:hlink>
          <a:srgbClr val="808080"/>
        </a:hlink>
        <a:folHlink>
          <a:srgbClr val="C0C0C0"/>
        </a:folHlink>
      </a:clrScheme>
      <a:clrMap bg1="lt1" tx1="dk1" bg2="lt2" tx2="dk2" accent1="accent1" accent2="accent2" accent3="accent3" accent4="accent4" accent5="accent5" accent6="accent6" hlink="hlink" folHlink="folHlink"/>
    </a:extraClrScheme>
    <a:extraClrScheme>
      <a:clrScheme name="WB_Pitchbook 10">
        <a:dk1>
          <a:srgbClr val="000000"/>
        </a:dk1>
        <a:lt1>
          <a:srgbClr val="FFFFFF"/>
        </a:lt1>
        <a:dk2>
          <a:srgbClr val="C1AC82"/>
        </a:dk2>
        <a:lt2>
          <a:srgbClr val="97762D"/>
        </a:lt2>
        <a:accent1>
          <a:srgbClr val="990033"/>
        </a:accent1>
        <a:accent2>
          <a:srgbClr val="C27587"/>
        </a:accent2>
        <a:accent3>
          <a:srgbClr val="FFFFFF"/>
        </a:accent3>
        <a:accent4>
          <a:srgbClr val="000000"/>
        </a:accent4>
        <a:accent5>
          <a:srgbClr val="CAAAAD"/>
        </a:accent5>
        <a:accent6>
          <a:srgbClr val="B0697A"/>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Custom Design">
  <a:themeElements>
    <a:clrScheme name="KSG">
      <a:dk1>
        <a:sysClr val="windowText" lastClr="000000"/>
      </a:dk1>
      <a:lt1>
        <a:sysClr val="window" lastClr="FFFFFF"/>
      </a:lt1>
      <a:dk2>
        <a:srgbClr val="1F497D"/>
      </a:dk2>
      <a:lt2>
        <a:srgbClr val="EEECE1"/>
      </a:lt2>
      <a:accent1>
        <a:srgbClr val="01793B"/>
      </a:accent1>
      <a:accent2>
        <a:srgbClr val="E62C31"/>
      </a:accent2>
      <a:accent3>
        <a:srgbClr val="02C0EF"/>
      </a:accent3>
      <a:accent4>
        <a:srgbClr val="8064A2"/>
      </a:accent4>
      <a:accent5>
        <a:srgbClr val="4BACC6"/>
      </a:accent5>
      <a:accent6>
        <a:srgbClr val="0599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WB_Pitchbook">
  <a:themeElements>
    <a:clrScheme name="KSG">
      <a:dk1>
        <a:sysClr val="windowText" lastClr="000000"/>
      </a:dk1>
      <a:lt1>
        <a:sysClr val="window" lastClr="FFFFFF"/>
      </a:lt1>
      <a:dk2>
        <a:srgbClr val="1F497D"/>
      </a:dk2>
      <a:lt2>
        <a:srgbClr val="EEECE1"/>
      </a:lt2>
      <a:accent1>
        <a:srgbClr val="01793B"/>
      </a:accent1>
      <a:accent2>
        <a:srgbClr val="E62C31"/>
      </a:accent2>
      <a:accent3>
        <a:srgbClr val="02C0EF"/>
      </a:accent3>
      <a:accent4>
        <a:srgbClr val="8064A2"/>
      </a:accent4>
      <a:accent5>
        <a:srgbClr val="4BACC6"/>
      </a:accent5>
      <a:accent6>
        <a:srgbClr val="059946"/>
      </a:accent6>
      <a:hlink>
        <a:srgbClr val="0000FF"/>
      </a:hlink>
      <a:folHlink>
        <a:srgbClr val="800080"/>
      </a:folHlink>
    </a:clrScheme>
    <a:fontScheme name="WB_Pitchbook">
      <a:majorFont>
        <a:latin typeface="Century Gothic"/>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175" cap="flat" cmpd="sng" algn="ctr">
          <a:solidFill>
            <a:schemeClr val="accent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40000"/>
          </a:spcBef>
          <a:spcAft>
            <a:spcPct val="0"/>
          </a:spcAft>
          <a:buClrTx/>
          <a:buSzTx/>
          <a:buFontTx/>
          <a:buNone/>
          <a:tabLst/>
          <a:defRPr kumimoji="0" lang="en-GB" sz="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3175" cap="flat" cmpd="sng" algn="ctr">
          <a:solidFill>
            <a:schemeClr val="accent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40000"/>
          </a:spcBef>
          <a:spcAft>
            <a:spcPct val="0"/>
          </a:spcAft>
          <a:buClrTx/>
          <a:buSzTx/>
          <a:buFontTx/>
          <a:buNone/>
          <a:tabLst/>
          <a:defRPr kumimoji="0" lang="en-GB" sz="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WB_Pitchbook 1">
        <a:dk1>
          <a:srgbClr val="000066"/>
        </a:dk1>
        <a:lt1>
          <a:srgbClr val="FFFFFF"/>
        </a:lt1>
        <a:dk2>
          <a:srgbClr val="000066"/>
        </a:dk2>
        <a:lt2>
          <a:srgbClr val="FF6600"/>
        </a:lt2>
        <a:accent1>
          <a:srgbClr val="B4C3E1"/>
        </a:accent1>
        <a:accent2>
          <a:srgbClr val="7B7D7C"/>
        </a:accent2>
        <a:accent3>
          <a:srgbClr val="FFFFFF"/>
        </a:accent3>
        <a:accent4>
          <a:srgbClr val="000056"/>
        </a:accent4>
        <a:accent5>
          <a:srgbClr val="D6DEEE"/>
        </a:accent5>
        <a:accent6>
          <a:srgbClr val="6F7170"/>
        </a:accent6>
        <a:hlink>
          <a:srgbClr val="788CC8"/>
        </a:hlink>
        <a:folHlink>
          <a:srgbClr val="B2B5B4"/>
        </a:folHlink>
      </a:clrScheme>
      <a:clrMap bg1="lt1" tx1="dk1" bg2="lt2" tx2="dk2" accent1="accent1" accent2="accent2" accent3="accent3" accent4="accent4" accent5="accent5" accent6="accent6" hlink="hlink" folHlink="folHlink"/>
    </a:extraClrScheme>
    <a:extraClrScheme>
      <a:clrScheme name="WB_Pitchbook 2">
        <a:dk1>
          <a:srgbClr val="000066"/>
        </a:dk1>
        <a:lt1>
          <a:srgbClr val="FFFFFF"/>
        </a:lt1>
        <a:dk2>
          <a:srgbClr val="000066"/>
        </a:dk2>
        <a:lt2>
          <a:srgbClr val="993366"/>
        </a:lt2>
        <a:accent1>
          <a:srgbClr val="B4C3E1"/>
        </a:accent1>
        <a:accent2>
          <a:srgbClr val="7B7D7C"/>
        </a:accent2>
        <a:accent3>
          <a:srgbClr val="FFFFFF"/>
        </a:accent3>
        <a:accent4>
          <a:srgbClr val="000056"/>
        </a:accent4>
        <a:accent5>
          <a:srgbClr val="D6DEEE"/>
        </a:accent5>
        <a:accent6>
          <a:srgbClr val="6F7170"/>
        </a:accent6>
        <a:hlink>
          <a:srgbClr val="788CC8"/>
        </a:hlink>
        <a:folHlink>
          <a:srgbClr val="B2B5B4"/>
        </a:folHlink>
      </a:clrScheme>
      <a:clrMap bg1="lt1" tx1="dk1" bg2="lt2" tx2="dk2" accent1="accent1" accent2="accent2" accent3="accent3" accent4="accent4" accent5="accent5" accent6="accent6" hlink="hlink" folHlink="folHlink"/>
    </a:extraClrScheme>
    <a:extraClrScheme>
      <a:clrScheme name="WB_Pitchbook 3">
        <a:dk1>
          <a:srgbClr val="000066"/>
        </a:dk1>
        <a:lt1>
          <a:srgbClr val="FFFFFF"/>
        </a:lt1>
        <a:dk2>
          <a:srgbClr val="000066"/>
        </a:dk2>
        <a:lt2>
          <a:srgbClr val="788CC8"/>
        </a:lt2>
        <a:accent1>
          <a:srgbClr val="993366"/>
        </a:accent1>
        <a:accent2>
          <a:srgbClr val="C0C0C0"/>
        </a:accent2>
        <a:accent3>
          <a:srgbClr val="FFFFFF"/>
        </a:accent3>
        <a:accent4>
          <a:srgbClr val="000056"/>
        </a:accent4>
        <a:accent5>
          <a:srgbClr val="CAADB8"/>
        </a:accent5>
        <a:accent6>
          <a:srgbClr val="AEAEAE"/>
        </a:accent6>
        <a:hlink>
          <a:srgbClr val="808080"/>
        </a:hlink>
        <a:folHlink>
          <a:srgbClr val="B4C3E1"/>
        </a:folHlink>
      </a:clrScheme>
      <a:clrMap bg1="lt1" tx1="dk1" bg2="lt2" tx2="dk2" accent1="accent1" accent2="accent2" accent3="accent3" accent4="accent4" accent5="accent5" accent6="accent6" hlink="hlink" folHlink="folHlink"/>
    </a:extraClrScheme>
    <a:extraClrScheme>
      <a:clrScheme name="WB_Pitchbook 4">
        <a:dk1>
          <a:srgbClr val="000000"/>
        </a:dk1>
        <a:lt1>
          <a:srgbClr val="FFFFFF"/>
        </a:lt1>
        <a:dk2>
          <a:srgbClr val="000066"/>
        </a:dk2>
        <a:lt2>
          <a:srgbClr val="788CC8"/>
        </a:lt2>
        <a:accent1>
          <a:srgbClr val="993366"/>
        </a:accent1>
        <a:accent2>
          <a:srgbClr val="C0C0C0"/>
        </a:accent2>
        <a:accent3>
          <a:srgbClr val="FFFFFF"/>
        </a:accent3>
        <a:accent4>
          <a:srgbClr val="000000"/>
        </a:accent4>
        <a:accent5>
          <a:srgbClr val="CAADB8"/>
        </a:accent5>
        <a:accent6>
          <a:srgbClr val="AEAEAE"/>
        </a:accent6>
        <a:hlink>
          <a:srgbClr val="808080"/>
        </a:hlink>
        <a:folHlink>
          <a:srgbClr val="B4C3E1"/>
        </a:folHlink>
      </a:clrScheme>
      <a:clrMap bg1="lt1" tx1="dk1" bg2="lt2" tx2="dk2" accent1="accent1" accent2="accent2" accent3="accent3" accent4="accent4" accent5="accent5" accent6="accent6" hlink="hlink" folHlink="folHlink"/>
    </a:extraClrScheme>
    <a:extraClrScheme>
      <a:clrScheme name="WB_Pitchbook 5">
        <a:dk1>
          <a:srgbClr val="000000"/>
        </a:dk1>
        <a:lt1>
          <a:srgbClr val="FFFFFF"/>
        </a:lt1>
        <a:dk2>
          <a:srgbClr val="000066"/>
        </a:dk2>
        <a:lt2>
          <a:srgbClr val="788CC8"/>
        </a:lt2>
        <a:accent1>
          <a:srgbClr val="990033"/>
        </a:accent1>
        <a:accent2>
          <a:srgbClr val="C0C0C0"/>
        </a:accent2>
        <a:accent3>
          <a:srgbClr val="FFFFFF"/>
        </a:accent3>
        <a:accent4>
          <a:srgbClr val="000000"/>
        </a:accent4>
        <a:accent5>
          <a:srgbClr val="CAAAAD"/>
        </a:accent5>
        <a:accent6>
          <a:srgbClr val="AEAEAE"/>
        </a:accent6>
        <a:hlink>
          <a:srgbClr val="808080"/>
        </a:hlink>
        <a:folHlink>
          <a:srgbClr val="B4C3E1"/>
        </a:folHlink>
      </a:clrScheme>
      <a:clrMap bg1="lt1" tx1="dk1" bg2="lt2" tx2="dk2" accent1="accent1" accent2="accent2" accent3="accent3" accent4="accent4" accent5="accent5" accent6="accent6" hlink="hlink" folHlink="folHlink"/>
    </a:extraClrScheme>
    <a:extraClrScheme>
      <a:clrScheme name="WB_Pitchbook 6">
        <a:dk1>
          <a:srgbClr val="000000"/>
        </a:dk1>
        <a:lt1>
          <a:srgbClr val="FFFFFF"/>
        </a:lt1>
        <a:dk2>
          <a:srgbClr val="000066"/>
        </a:dk2>
        <a:lt2>
          <a:srgbClr val="C1AC81"/>
        </a:lt2>
        <a:accent1>
          <a:srgbClr val="990033"/>
        </a:accent1>
        <a:accent2>
          <a:srgbClr val="C0C0C0"/>
        </a:accent2>
        <a:accent3>
          <a:srgbClr val="FFFFFF"/>
        </a:accent3>
        <a:accent4>
          <a:srgbClr val="000000"/>
        </a:accent4>
        <a:accent5>
          <a:srgbClr val="CAAAAD"/>
        </a:accent5>
        <a:accent6>
          <a:srgbClr val="AEAEAE"/>
        </a:accent6>
        <a:hlink>
          <a:srgbClr val="808080"/>
        </a:hlink>
        <a:folHlink>
          <a:srgbClr val="97752D"/>
        </a:folHlink>
      </a:clrScheme>
      <a:clrMap bg1="lt1" tx1="dk1" bg2="lt2" tx2="dk2" accent1="accent1" accent2="accent2" accent3="accent3" accent4="accent4" accent5="accent5" accent6="accent6" hlink="hlink" folHlink="folHlink"/>
    </a:extraClrScheme>
    <a:extraClrScheme>
      <a:clrScheme name="WB_Pitchbook 7">
        <a:dk1>
          <a:srgbClr val="000000"/>
        </a:dk1>
        <a:lt1>
          <a:srgbClr val="FFFFFF"/>
        </a:lt1>
        <a:dk2>
          <a:srgbClr val="000000"/>
        </a:dk2>
        <a:lt2>
          <a:srgbClr val="97762D"/>
        </a:lt2>
        <a:accent1>
          <a:srgbClr val="990033"/>
        </a:accent1>
        <a:accent2>
          <a:srgbClr val="C27587"/>
        </a:accent2>
        <a:accent3>
          <a:srgbClr val="FFFFFF"/>
        </a:accent3>
        <a:accent4>
          <a:srgbClr val="000000"/>
        </a:accent4>
        <a:accent5>
          <a:srgbClr val="CAAAAD"/>
        </a:accent5>
        <a:accent6>
          <a:srgbClr val="B0697A"/>
        </a:accent6>
        <a:hlink>
          <a:srgbClr val="808080"/>
        </a:hlink>
        <a:folHlink>
          <a:srgbClr val="C0C0C0"/>
        </a:folHlink>
      </a:clrScheme>
      <a:clrMap bg1="lt1" tx1="dk1" bg2="lt2" tx2="dk2" accent1="accent1" accent2="accent2" accent3="accent3" accent4="accent4" accent5="accent5" accent6="accent6" hlink="hlink" folHlink="folHlink"/>
    </a:extraClrScheme>
    <a:extraClrScheme>
      <a:clrScheme name="WB_Pitchbook 8">
        <a:dk1>
          <a:srgbClr val="000000"/>
        </a:dk1>
        <a:lt1>
          <a:srgbClr val="FFFFFF"/>
        </a:lt1>
        <a:dk2>
          <a:srgbClr val="21205F"/>
        </a:dk2>
        <a:lt2>
          <a:srgbClr val="97762D"/>
        </a:lt2>
        <a:accent1>
          <a:srgbClr val="990033"/>
        </a:accent1>
        <a:accent2>
          <a:srgbClr val="C27587"/>
        </a:accent2>
        <a:accent3>
          <a:srgbClr val="FFFFFF"/>
        </a:accent3>
        <a:accent4>
          <a:srgbClr val="000000"/>
        </a:accent4>
        <a:accent5>
          <a:srgbClr val="CAAAAD"/>
        </a:accent5>
        <a:accent6>
          <a:srgbClr val="B0697A"/>
        </a:accent6>
        <a:hlink>
          <a:srgbClr val="808080"/>
        </a:hlink>
        <a:folHlink>
          <a:srgbClr val="C0C0C0"/>
        </a:folHlink>
      </a:clrScheme>
      <a:clrMap bg1="lt1" tx1="dk1" bg2="lt2" tx2="dk2" accent1="accent1" accent2="accent2" accent3="accent3" accent4="accent4" accent5="accent5" accent6="accent6" hlink="hlink" folHlink="folHlink"/>
    </a:extraClrScheme>
    <a:extraClrScheme>
      <a:clrScheme name="WB_Pitchbook 9">
        <a:dk1>
          <a:srgbClr val="000000"/>
        </a:dk1>
        <a:lt1>
          <a:srgbClr val="FFFFFF"/>
        </a:lt1>
        <a:dk2>
          <a:srgbClr val="4E4E4E"/>
        </a:dk2>
        <a:lt2>
          <a:srgbClr val="97762D"/>
        </a:lt2>
        <a:accent1>
          <a:srgbClr val="990033"/>
        </a:accent1>
        <a:accent2>
          <a:srgbClr val="C27587"/>
        </a:accent2>
        <a:accent3>
          <a:srgbClr val="FFFFFF"/>
        </a:accent3>
        <a:accent4>
          <a:srgbClr val="000000"/>
        </a:accent4>
        <a:accent5>
          <a:srgbClr val="CAAAAD"/>
        </a:accent5>
        <a:accent6>
          <a:srgbClr val="B0697A"/>
        </a:accent6>
        <a:hlink>
          <a:srgbClr val="808080"/>
        </a:hlink>
        <a:folHlink>
          <a:srgbClr val="C0C0C0"/>
        </a:folHlink>
      </a:clrScheme>
      <a:clrMap bg1="lt1" tx1="dk1" bg2="lt2" tx2="dk2" accent1="accent1" accent2="accent2" accent3="accent3" accent4="accent4" accent5="accent5" accent6="accent6" hlink="hlink" folHlink="folHlink"/>
    </a:extraClrScheme>
    <a:extraClrScheme>
      <a:clrScheme name="WB_Pitchbook 10">
        <a:dk1>
          <a:srgbClr val="000000"/>
        </a:dk1>
        <a:lt1>
          <a:srgbClr val="FFFFFF"/>
        </a:lt1>
        <a:dk2>
          <a:srgbClr val="C1AC82"/>
        </a:dk2>
        <a:lt2>
          <a:srgbClr val="97762D"/>
        </a:lt2>
        <a:accent1>
          <a:srgbClr val="990033"/>
        </a:accent1>
        <a:accent2>
          <a:srgbClr val="C27587"/>
        </a:accent2>
        <a:accent3>
          <a:srgbClr val="FFFFFF"/>
        </a:accent3>
        <a:accent4>
          <a:srgbClr val="000000"/>
        </a:accent4>
        <a:accent5>
          <a:srgbClr val="CAAAAD"/>
        </a:accent5>
        <a:accent6>
          <a:srgbClr val="B0697A"/>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Custom Design">
  <a:themeElements>
    <a:clrScheme name="KSG">
      <a:dk1>
        <a:sysClr val="windowText" lastClr="000000"/>
      </a:dk1>
      <a:lt1>
        <a:sysClr val="window" lastClr="FFFFFF"/>
      </a:lt1>
      <a:dk2>
        <a:srgbClr val="1F497D"/>
      </a:dk2>
      <a:lt2>
        <a:srgbClr val="EEECE1"/>
      </a:lt2>
      <a:accent1>
        <a:srgbClr val="01793B"/>
      </a:accent1>
      <a:accent2>
        <a:srgbClr val="E62C31"/>
      </a:accent2>
      <a:accent3>
        <a:srgbClr val="02C0EF"/>
      </a:accent3>
      <a:accent4>
        <a:srgbClr val="8064A2"/>
      </a:accent4>
      <a:accent5>
        <a:srgbClr val="4BACC6"/>
      </a:accent5>
      <a:accent6>
        <a:srgbClr val="0599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126029</TotalTime>
  <Words>1734</Words>
  <Application>Microsoft Office PowerPoint</Application>
  <PresentationFormat>Экран (4:3)</PresentationFormat>
  <Paragraphs>316</Paragraphs>
  <Slides>15</Slides>
  <Notes>10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9</vt:i4>
      </vt:variant>
      <vt:variant>
        <vt:lpstr>Заголовки слайдов</vt:lpstr>
      </vt:variant>
      <vt:variant>
        <vt:i4>15</vt:i4>
      </vt:variant>
    </vt:vector>
  </HeadingPairs>
  <TitlesOfParts>
    <vt:vector size="32" baseType="lpstr">
      <vt:lpstr>Arial</vt:lpstr>
      <vt:lpstr>Arial Narrow</vt:lpstr>
      <vt:lpstr>Calibri</vt:lpstr>
      <vt:lpstr>Century Gothic</vt:lpstr>
      <vt:lpstr>Tahoma</vt:lpstr>
      <vt:lpstr>Times New Roman</vt:lpstr>
      <vt:lpstr>Verdana</vt:lpstr>
      <vt:lpstr>Wingdings</vt:lpstr>
      <vt:lpstr>2_WB_Pitchbook</vt:lpstr>
      <vt:lpstr>Custom Design</vt:lpstr>
      <vt:lpstr>1_Custom Design</vt:lpstr>
      <vt:lpstr>3_WB_Pitchbook</vt:lpstr>
      <vt:lpstr>4_WB_Pitchbook</vt:lpstr>
      <vt:lpstr>5_WB_Pitchbook</vt:lpstr>
      <vt:lpstr>2_Custom Design</vt:lpstr>
      <vt:lpstr>6_WB_Pitchbook</vt:lpstr>
      <vt:lpstr>3_Custom Design</vt:lpstr>
      <vt:lpstr>Презентация PowerPoint</vt:lpstr>
      <vt:lpstr>Content</vt:lpstr>
      <vt:lpstr>KSG Agro: Sergiy Kasianov, Chairman of the Board</vt:lpstr>
      <vt:lpstr>KSG Agro: Land bank</vt:lpstr>
      <vt:lpstr>Farming: Crop production &amp; sales</vt:lpstr>
      <vt:lpstr>Food processing: Own meat processing plant </vt:lpstr>
      <vt:lpstr>Pig breeding: facts</vt:lpstr>
      <vt:lpstr>Why in Ukraine:</vt:lpstr>
      <vt:lpstr>Why now:</vt:lpstr>
      <vt:lpstr>Why KSG Agro initiates the project:</vt:lpstr>
      <vt:lpstr>Fuel pellet &amp; energy production: facts</vt:lpstr>
      <vt:lpstr>KSG Agro - Innovations for Increasing Operational Efficiency</vt:lpstr>
      <vt:lpstr>Location in the heart of the oil processing industry</vt:lpstr>
      <vt:lpstr>Modern infrastructure</vt:lpstr>
      <vt:lpstr>Abbondanza SA: the international trader of the Group</vt:lpstr>
    </vt:vector>
  </TitlesOfParts>
  <Manager>MDA</Manager>
  <Company>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a.semenchenko</dc:creator>
  <cp:lastModifiedBy>alex</cp:lastModifiedBy>
  <cp:revision>3605</cp:revision>
  <cp:lastPrinted>2016-06-03T08:20:45Z</cp:lastPrinted>
  <dcterms:created xsi:type="dcterms:W3CDTF">2005-12-16T14:12:16Z</dcterms:created>
  <dcterms:modified xsi:type="dcterms:W3CDTF">2020-05-21T07:49:53Z</dcterms:modified>
</cp:coreProperties>
</file>