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20104100" cy="14243050"/>
  <p:notesSz cx="20104100" cy="14243050"/>
  <p:defaultTextStyle>
    <a:defPPr>
      <a:defRPr lang="ru-RU"/>
    </a:defPPr>
    <a:lvl1pPr marL="0" algn="l" defTabSz="9142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12" algn="l" defTabSz="9142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422" algn="l" defTabSz="9142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528" algn="l" defTabSz="9142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633" algn="l" defTabSz="9142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843" algn="l" defTabSz="9142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1">
          <p15:clr>
            <a:srgbClr val="A4A3A4"/>
          </p15:clr>
        </p15:guide>
        <p15:guide id="2" pos="21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942" y="66"/>
      </p:cViewPr>
      <p:guideLst>
        <p:guide orient="horz" pos="2881"/>
        <p:guide pos="21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808" y="4424578"/>
            <a:ext cx="17088485" cy="30530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5615" y="8071061"/>
            <a:ext cx="14072870" cy="36398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81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62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4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24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0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886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86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849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2047890" y="1183625"/>
            <a:ext cx="9943852" cy="25241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361" y="1183625"/>
            <a:ext cx="29503464" cy="25241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085" y="9152479"/>
            <a:ext cx="17088485" cy="2828828"/>
          </a:xfrm>
        </p:spPr>
        <p:txBody>
          <a:bodyPr anchor="t"/>
          <a:lstStyle>
            <a:lvl1pPr algn="l">
              <a:defRPr sz="8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8085" y="6036813"/>
            <a:ext cx="17088485" cy="3115666"/>
          </a:xfrm>
        </p:spPr>
        <p:txBody>
          <a:bodyPr anchor="b"/>
          <a:lstStyle>
            <a:lvl1pPr marL="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1pPr>
            <a:lvl2pPr marL="981130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2pPr>
            <a:lvl3pPr marL="1962262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3pPr>
            <a:lvl4pPr marL="2943393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3924525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4905655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5886785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686791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784904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358" y="6900630"/>
            <a:ext cx="19723657" cy="1952484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3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268086" y="6900630"/>
            <a:ext cx="19723659" cy="1952484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3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5" y="570382"/>
            <a:ext cx="18093690" cy="237384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3188202"/>
            <a:ext cx="8882802" cy="1328691"/>
          </a:xfrm>
        </p:spPr>
        <p:txBody>
          <a:bodyPr anchor="b"/>
          <a:lstStyle>
            <a:lvl1pPr marL="0" indent="0">
              <a:buNone/>
              <a:defRPr sz="5200" b="1"/>
            </a:lvl1pPr>
            <a:lvl2pPr marL="981130" indent="0">
              <a:buNone/>
              <a:defRPr sz="4300" b="1"/>
            </a:lvl2pPr>
            <a:lvl3pPr marL="1962262" indent="0">
              <a:buNone/>
              <a:defRPr sz="3900" b="1"/>
            </a:lvl3pPr>
            <a:lvl4pPr marL="2943393" indent="0">
              <a:buNone/>
              <a:defRPr sz="3400" b="1"/>
            </a:lvl4pPr>
            <a:lvl5pPr marL="3924525" indent="0">
              <a:buNone/>
              <a:defRPr sz="3400" b="1"/>
            </a:lvl5pPr>
            <a:lvl6pPr marL="4905655" indent="0">
              <a:buNone/>
              <a:defRPr sz="3400" b="1"/>
            </a:lvl6pPr>
            <a:lvl7pPr marL="5886785" indent="0">
              <a:buNone/>
              <a:defRPr sz="3400" b="1"/>
            </a:lvl7pPr>
            <a:lvl8pPr marL="6867918" indent="0">
              <a:buNone/>
              <a:defRPr sz="3400" b="1"/>
            </a:lvl8pPr>
            <a:lvl9pPr marL="7849048" indent="0">
              <a:buNone/>
              <a:defRPr sz="3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05205" y="4516893"/>
            <a:ext cx="8882802" cy="8206240"/>
          </a:xfrm>
        </p:spPr>
        <p:txBody>
          <a:bodyPr/>
          <a:lstStyle>
            <a:lvl1pPr>
              <a:defRPr sz="5200"/>
            </a:lvl1pPr>
            <a:lvl2pPr>
              <a:defRPr sz="4300"/>
            </a:lvl2pPr>
            <a:lvl3pPr>
              <a:defRPr sz="39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212607" y="3188202"/>
            <a:ext cx="8886291" cy="1328691"/>
          </a:xfrm>
        </p:spPr>
        <p:txBody>
          <a:bodyPr anchor="b"/>
          <a:lstStyle>
            <a:lvl1pPr marL="0" indent="0">
              <a:buNone/>
              <a:defRPr sz="5200" b="1"/>
            </a:lvl1pPr>
            <a:lvl2pPr marL="981130" indent="0">
              <a:buNone/>
              <a:defRPr sz="4300" b="1"/>
            </a:lvl2pPr>
            <a:lvl3pPr marL="1962262" indent="0">
              <a:buNone/>
              <a:defRPr sz="3900" b="1"/>
            </a:lvl3pPr>
            <a:lvl4pPr marL="2943393" indent="0">
              <a:buNone/>
              <a:defRPr sz="3400" b="1"/>
            </a:lvl4pPr>
            <a:lvl5pPr marL="3924525" indent="0">
              <a:buNone/>
              <a:defRPr sz="3400" b="1"/>
            </a:lvl5pPr>
            <a:lvl6pPr marL="4905655" indent="0">
              <a:buNone/>
              <a:defRPr sz="3400" b="1"/>
            </a:lvl6pPr>
            <a:lvl7pPr marL="5886785" indent="0">
              <a:buNone/>
              <a:defRPr sz="3400" b="1"/>
            </a:lvl7pPr>
            <a:lvl8pPr marL="6867918" indent="0">
              <a:buNone/>
              <a:defRPr sz="3400" b="1"/>
            </a:lvl8pPr>
            <a:lvl9pPr marL="7849048" indent="0">
              <a:buNone/>
              <a:defRPr sz="3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212607" y="4516893"/>
            <a:ext cx="8886291" cy="8206240"/>
          </a:xfrm>
        </p:spPr>
        <p:txBody>
          <a:bodyPr/>
          <a:lstStyle>
            <a:lvl1pPr>
              <a:defRPr sz="5200"/>
            </a:lvl1pPr>
            <a:lvl2pPr>
              <a:defRPr sz="4300"/>
            </a:lvl2pPr>
            <a:lvl3pPr>
              <a:defRPr sz="39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6" y="567084"/>
            <a:ext cx="6614110" cy="2413406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60145" y="567087"/>
            <a:ext cx="11238750" cy="12156049"/>
          </a:xfrm>
        </p:spPr>
        <p:txBody>
          <a:bodyPr/>
          <a:lstStyle>
            <a:lvl1pPr>
              <a:defRPr sz="6900"/>
            </a:lvl1pPr>
            <a:lvl2pPr>
              <a:defRPr sz="6000"/>
            </a:lvl2pPr>
            <a:lvl3pPr>
              <a:defRPr sz="52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5206" y="2980493"/>
            <a:ext cx="6614110" cy="9742643"/>
          </a:xfrm>
        </p:spPr>
        <p:txBody>
          <a:bodyPr/>
          <a:lstStyle>
            <a:lvl1pPr marL="0" indent="0">
              <a:buNone/>
              <a:defRPr sz="3000"/>
            </a:lvl1pPr>
            <a:lvl2pPr marL="981130" indent="0">
              <a:buNone/>
              <a:defRPr sz="2600"/>
            </a:lvl2pPr>
            <a:lvl3pPr marL="1962262" indent="0">
              <a:buNone/>
              <a:defRPr sz="2100"/>
            </a:lvl3pPr>
            <a:lvl4pPr marL="2943393" indent="0">
              <a:buNone/>
              <a:defRPr sz="1900"/>
            </a:lvl4pPr>
            <a:lvl5pPr marL="3924525" indent="0">
              <a:buNone/>
              <a:defRPr sz="1900"/>
            </a:lvl5pPr>
            <a:lvl6pPr marL="4905655" indent="0">
              <a:buNone/>
              <a:defRPr sz="1900"/>
            </a:lvl6pPr>
            <a:lvl7pPr marL="5886785" indent="0">
              <a:buNone/>
              <a:defRPr sz="1900"/>
            </a:lvl7pPr>
            <a:lvl8pPr marL="6867918" indent="0">
              <a:buNone/>
              <a:defRPr sz="1900"/>
            </a:lvl8pPr>
            <a:lvl9pPr marL="7849048" indent="0">
              <a:buNone/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544" y="9970135"/>
            <a:ext cx="12062460" cy="1177031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940544" y="1272643"/>
            <a:ext cx="12062460" cy="8545830"/>
          </a:xfrm>
        </p:spPr>
        <p:txBody>
          <a:bodyPr/>
          <a:lstStyle>
            <a:lvl1pPr marL="0" indent="0">
              <a:buNone/>
              <a:defRPr sz="6900"/>
            </a:lvl1pPr>
            <a:lvl2pPr marL="981130" indent="0">
              <a:buNone/>
              <a:defRPr sz="6000"/>
            </a:lvl2pPr>
            <a:lvl3pPr marL="1962262" indent="0">
              <a:buNone/>
              <a:defRPr sz="5200"/>
            </a:lvl3pPr>
            <a:lvl4pPr marL="2943393" indent="0">
              <a:buNone/>
              <a:defRPr sz="4300"/>
            </a:lvl4pPr>
            <a:lvl5pPr marL="3924525" indent="0">
              <a:buNone/>
              <a:defRPr sz="4300"/>
            </a:lvl5pPr>
            <a:lvl6pPr marL="4905655" indent="0">
              <a:buNone/>
              <a:defRPr sz="4300"/>
            </a:lvl6pPr>
            <a:lvl7pPr marL="5886785" indent="0">
              <a:buNone/>
              <a:defRPr sz="4300"/>
            </a:lvl7pPr>
            <a:lvl8pPr marL="6867918" indent="0">
              <a:buNone/>
              <a:defRPr sz="4300"/>
            </a:lvl8pPr>
            <a:lvl9pPr marL="7849048" indent="0">
              <a:buNone/>
              <a:defRPr sz="4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40544" y="11147166"/>
            <a:ext cx="12062460" cy="1671579"/>
          </a:xfrm>
        </p:spPr>
        <p:txBody>
          <a:bodyPr/>
          <a:lstStyle>
            <a:lvl1pPr marL="0" indent="0">
              <a:buNone/>
              <a:defRPr sz="3000"/>
            </a:lvl1pPr>
            <a:lvl2pPr marL="981130" indent="0">
              <a:buNone/>
              <a:defRPr sz="2600"/>
            </a:lvl2pPr>
            <a:lvl3pPr marL="1962262" indent="0">
              <a:buNone/>
              <a:defRPr sz="2100"/>
            </a:lvl3pPr>
            <a:lvl4pPr marL="2943393" indent="0">
              <a:buNone/>
              <a:defRPr sz="1900"/>
            </a:lvl4pPr>
            <a:lvl5pPr marL="3924525" indent="0">
              <a:buNone/>
              <a:defRPr sz="1900"/>
            </a:lvl5pPr>
            <a:lvl6pPr marL="4905655" indent="0">
              <a:buNone/>
              <a:defRPr sz="1900"/>
            </a:lvl6pPr>
            <a:lvl7pPr marL="5886785" indent="0">
              <a:buNone/>
              <a:defRPr sz="1900"/>
            </a:lvl7pPr>
            <a:lvl8pPr marL="6867918" indent="0">
              <a:buNone/>
              <a:defRPr sz="1900"/>
            </a:lvl8pPr>
            <a:lvl9pPr marL="7849048" indent="0">
              <a:buNone/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5" y="570382"/>
            <a:ext cx="18093690" cy="2373842"/>
          </a:xfrm>
          <a:prstGeom prst="rect">
            <a:avLst/>
          </a:prstGeom>
        </p:spPr>
        <p:txBody>
          <a:bodyPr vert="horz" lIns="196226" tIns="98112" rIns="196226" bIns="981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3323381"/>
            <a:ext cx="18093690" cy="9399755"/>
          </a:xfrm>
          <a:prstGeom prst="rect">
            <a:avLst/>
          </a:prstGeom>
        </p:spPr>
        <p:txBody>
          <a:bodyPr vert="horz" lIns="196226" tIns="98112" rIns="196226" bIns="981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05205" y="13201200"/>
            <a:ext cx="4690957" cy="758311"/>
          </a:xfrm>
          <a:prstGeom prst="rect">
            <a:avLst/>
          </a:prstGeom>
        </p:spPr>
        <p:txBody>
          <a:bodyPr vert="horz" lIns="196226" tIns="98112" rIns="196226" bIns="98112" rtlCol="0" anchor="ctr"/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68901" y="13201200"/>
            <a:ext cx="6366298" cy="758311"/>
          </a:xfrm>
          <a:prstGeom prst="rect">
            <a:avLst/>
          </a:prstGeom>
        </p:spPr>
        <p:txBody>
          <a:bodyPr vert="horz" lIns="196226" tIns="98112" rIns="196226" bIns="98112" rtlCol="0" anchor="ctr"/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4407938" y="13201200"/>
            <a:ext cx="4690957" cy="758311"/>
          </a:xfrm>
          <a:prstGeom prst="rect">
            <a:avLst/>
          </a:prstGeom>
        </p:spPr>
        <p:txBody>
          <a:bodyPr vert="horz" lIns="196226" tIns="98112" rIns="196226" bIns="98112" rtlCol="0" anchor="ctr"/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ctr" defTabSz="1962262" rtl="0" eaLnBrk="1" latinLnBrk="0" hangingPunct="1">
        <a:spcBef>
          <a:spcPct val="0"/>
        </a:spcBef>
        <a:buNone/>
        <a:defRPr sz="9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5848" indent="-735848" algn="l" defTabSz="1962262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594337" indent="-613207" algn="l" defTabSz="1962262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2452827" indent="-490566" algn="l" defTabSz="1962262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3433959" indent="-490566" algn="l" defTabSz="1962262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415089" indent="-490566" algn="l" defTabSz="1962262" rtl="0" eaLnBrk="1" latinLnBrk="0" hangingPunct="1">
        <a:spcBef>
          <a:spcPct val="20000"/>
        </a:spcBef>
        <a:buFont typeface="Arial" pitchFamily="34" charset="0"/>
        <a:buChar char="»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396221" indent="-490566" algn="l" defTabSz="196226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377351" indent="-490566" algn="l" defTabSz="196226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358484" indent="-490566" algn="l" defTabSz="196226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339614" indent="-490566" algn="l" defTabSz="196226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962262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81130" algn="l" defTabSz="1962262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962262" algn="l" defTabSz="1962262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943393" algn="l" defTabSz="1962262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924525" algn="l" defTabSz="1962262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905655" algn="l" defTabSz="1962262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886785" algn="l" defTabSz="1962262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867918" algn="l" defTabSz="1962262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849048" algn="l" defTabSz="1962262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annochka.gorobina@gmail.com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4237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4237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4237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4237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4237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4237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4237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4237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4237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4237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5022850" y="11007725"/>
            <a:ext cx="9906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Anna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Hannochka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Mob.: +38(099) 189 68 85  (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WhatsApp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 )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E-mail: </a:t>
            </a:r>
            <a:r>
              <a:rPr lang="en-US" sz="3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  <a:hlinkClick r:id="rId3"/>
              </a:rPr>
              <a:t>gannochka.gorobina@gmail.com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4237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4237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4237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4237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4237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4237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4237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4237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18</Words>
  <Application>Microsoft Office PowerPoint</Application>
  <PresentationFormat>Довільний</PresentationFormat>
  <Paragraphs>3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Velychko Iryna</dc:creator>
  <cp:lastModifiedBy>Velychko Iryna</cp:lastModifiedBy>
  <cp:revision>4</cp:revision>
  <dcterms:created xsi:type="dcterms:W3CDTF">2020-10-13T11:09:35Z</dcterms:created>
  <dcterms:modified xsi:type="dcterms:W3CDTF">2021-03-25T07:39:25Z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2020-10-12T00:00:00Z</vt:filetime>
  </property>
  <property fmtid="{D5CDD505-2E9C-101B-9397-08002B2CF9AE}" pid="3" name="LastSaved">
    <vt:filetime>2020-10-13T00:00:00Z</vt:filetime>
  </property>
</Properties>
</file>