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5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0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69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15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5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2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6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6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5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8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0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5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5E17F1-606B-408D-804E-CC4B549A024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53343B-2B6F-4742-842F-3D6D0F3B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8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ricol.com/en/hom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lexey.Dronov@gmail.com" TargetMode="External"/><Relationship Id="rId2" Type="http://schemas.openxmlformats.org/officeDocument/2006/relationships/hyperlink" Target="mailto:A.Dronov@rutmart.com.u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4182" y="2230726"/>
            <a:ext cx="7730836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ARICOL group of companies, HALAL meat export aggregator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018" y="4710401"/>
            <a:ext cx="9144000" cy="1655762"/>
          </a:xfrm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www.aricol.com/wp-content/themes/aricol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75" y="739487"/>
            <a:ext cx="1212943" cy="10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355" y="739487"/>
            <a:ext cx="1352591" cy="10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5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Aricol</a:t>
            </a:r>
            <a:r>
              <a:rPr lang="en-US" dirty="0" smtClean="0"/>
              <a:t> background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82385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Aricol Limited Liability </a:t>
            </a:r>
            <a:r>
              <a:rPr lang="en-US" dirty="0" smtClean="0">
                <a:hlinkClick r:id="rId2"/>
              </a:rPr>
              <a:t>Company</a:t>
            </a:r>
            <a:endParaRPr lang="en-US" dirty="0"/>
          </a:p>
          <a:p>
            <a:r>
              <a:rPr lang="en-US" dirty="0"/>
              <a:t>Mature player on UA imported FMCG market, trusted and respected distributor for modern trade, traditional retail and B2B channels</a:t>
            </a:r>
          </a:p>
          <a:p>
            <a:r>
              <a:rPr lang="en-US" dirty="0"/>
              <a:t>Meat export </a:t>
            </a:r>
            <a:r>
              <a:rPr lang="en-US" dirty="0" smtClean="0"/>
              <a:t>management was </a:t>
            </a:r>
            <a:r>
              <a:rPr lang="en-US" dirty="0" smtClean="0"/>
              <a:t>an </a:t>
            </a:r>
            <a:r>
              <a:rPr lang="en-US" dirty="0" smtClean="0"/>
              <a:t>experiment </a:t>
            </a:r>
            <a:r>
              <a:rPr lang="en-US" dirty="0" smtClean="0"/>
              <a:t>project</a:t>
            </a:r>
            <a:r>
              <a:rPr lang="en-US" dirty="0"/>
              <a:t>, targeted exclusively on Turkish government order. During the project four UA slaughterhouses were examined by Turkish veterinarians and granted Halal certificates under Aricol project </a:t>
            </a:r>
            <a:r>
              <a:rPr lang="en-US" dirty="0" smtClean="0"/>
              <a:t>management. As soon as certification part was successfully completed, those four slaughterhouses started to export to Et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Süt</a:t>
            </a:r>
            <a:r>
              <a:rPr lang="en-US" dirty="0" smtClean="0"/>
              <a:t> </a:t>
            </a:r>
            <a:r>
              <a:rPr lang="en-US" dirty="0" err="1" smtClean="0"/>
              <a:t>Kurumu</a:t>
            </a:r>
            <a:r>
              <a:rPr lang="en-US" dirty="0" smtClean="0"/>
              <a:t> State Company under Aricol financial and executive management.</a:t>
            </a:r>
            <a:endParaRPr lang="en-US" dirty="0"/>
          </a:p>
          <a:p>
            <a:r>
              <a:rPr lang="en-US" dirty="0"/>
              <a:t>Despite Turkish project was paused due to the government decisions and policies, we are still interested in </a:t>
            </a:r>
            <a:r>
              <a:rPr lang="en-US" dirty="0" smtClean="0"/>
              <a:t>export (especially frozen meat) business</a:t>
            </a:r>
            <a:r>
              <a:rPr lang="en-US" dirty="0"/>
              <a:t>, treating Ukraine as a strong agricultural country and potentially reliable and high quality meat exporter.</a:t>
            </a:r>
            <a:endParaRPr lang="ru-RU" dirty="0"/>
          </a:p>
        </p:txBody>
      </p:sp>
      <p:pic>
        <p:nvPicPr>
          <p:cNvPr id="4" name="Picture 2" descr="https://www.aricol.com/wp-content/themes/aricol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365125"/>
            <a:ext cx="9525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0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offer: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Frozen and chilled beef, corn fed and mix fed</a:t>
            </a:r>
          </a:p>
          <a:p>
            <a:r>
              <a:rPr lang="en-US" dirty="0" smtClean="0"/>
              <a:t>Carcasses, </a:t>
            </a:r>
            <a:r>
              <a:rPr lang="en-US" dirty="0"/>
              <a:t>split </a:t>
            </a:r>
            <a:r>
              <a:rPr lang="en-US" dirty="0" smtClean="0"/>
              <a:t>carcass </a:t>
            </a:r>
            <a:r>
              <a:rPr lang="en-US" dirty="0"/>
              <a:t>sides and </a:t>
            </a:r>
            <a:r>
              <a:rPr lang="en-US" dirty="0" smtClean="0"/>
              <a:t>quarters, different types of cut</a:t>
            </a:r>
          </a:p>
          <a:p>
            <a:r>
              <a:rPr lang="en-US" dirty="0" smtClean="0"/>
              <a:t>ISO, HAASP and HALAL certified</a:t>
            </a:r>
          </a:p>
          <a:p>
            <a:r>
              <a:rPr lang="en-US" dirty="0" smtClean="0"/>
              <a:t>Logistics and delivery, FCA, CIF, your terms</a:t>
            </a:r>
          </a:p>
          <a:p>
            <a:r>
              <a:rPr lang="en-US" dirty="0" smtClean="0"/>
              <a:t>Full set of documents</a:t>
            </a:r>
          </a:p>
          <a:p>
            <a:r>
              <a:rPr lang="en-US" dirty="0" smtClean="0"/>
              <a:t>Reliable long-term partnership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17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733"/>
          <a:stretch/>
        </p:blipFill>
        <p:spPr>
          <a:xfrm>
            <a:off x="6096738" y="4431239"/>
            <a:ext cx="2290957" cy="1730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655" r="13587" b="4965"/>
          <a:stretch/>
        </p:blipFill>
        <p:spPr>
          <a:xfrm>
            <a:off x="1484311" y="2598681"/>
            <a:ext cx="1868489" cy="3562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6453"/>
          <a:stretch/>
        </p:blipFill>
        <p:spPr>
          <a:xfrm>
            <a:off x="8283077" y="505828"/>
            <a:ext cx="2742275" cy="1954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269" y="2598680"/>
            <a:ext cx="2375255" cy="3562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r="7556"/>
          <a:stretch/>
        </p:blipFill>
        <p:spPr>
          <a:xfrm>
            <a:off x="6038685" y="2598680"/>
            <a:ext cx="2349010" cy="16940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b="17897"/>
          <a:stretch/>
        </p:blipFill>
        <p:spPr>
          <a:xfrm>
            <a:off x="8543588" y="2598680"/>
            <a:ext cx="2440971" cy="35628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10273" r="12503"/>
          <a:stretch/>
        </p:blipFill>
        <p:spPr>
          <a:xfrm>
            <a:off x="5297214" y="505828"/>
            <a:ext cx="2827554" cy="19523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3968" y="505828"/>
            <a:ext cx="3634937" cy="19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5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trusted partners: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Lider</a:t>
            </a:r>
            <a:r>
              <a:rPr lang="en-US" dirty="0"/>
              <a:t> Product </a:t>
            </a:r>
            <a:r>
              <a:rPr lang="en-US" dirty="0" smtClean="0"/>
              <a:t>Plus LLC (was Halal certified under our control)</a:t>
            </a:r>
          </a:p>
          <a:p>
            <a:r>
              <a:rPr lang="en-US" dirty="0" err="1" smtClean="0"/>
              <a:t>Koziatynskiy</a:t>
            </a:r>
            <a:r>
              <a:rPr lang="en-US" dirty="0" smtClean="0"/>
              <a:t>  </a:t>
            </a:r>
            <a:r>
              <a:rPr lang="en-US" dirty="0" err="1" smtClean="0"/>
              <a:t>Miasokombinat</a:t>
            </a:r>
            <a:r>
              <a:rPr lang="en-US" dirty="0" smtClean="0"/>
              <a:t> LLC </a:t>
            </a:r>
          </a:p>
          <a:p>
            <a:r>
              <a:rPr lang="en-US" dirty="0" err="1"/>
              <a:t>Ternopil</a:t>
            </a:r>
            <a:r>
              <a:rPr lang="en-US" dirty="0"/>
              <a:t> Meat Processing </a:t>
            </a:r>
            <a:r>
              <a:rPr lang="en-US" dirty="0" smtClean="0"/>
              <a:t>Plant</a:t>
            </a:r>
          </a:p>
          <a:p>
            <a:r>
              <a:rPr lang="en-US" dirty="0" err="1" smtClean="0"/>
              <a:t>LubnyMyaso</a:t>
            </a:r>
            <a:r>
              <a:rPr lang="en-US" dirty="0" smtClean="0"/>
              <a:t> </a:t>
            </a:r>
            <a:r>
              <a:rPr lang="en-US" dirty="0"/>
              <a:t>LLC (was Halal certified under our control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Eco-Meat </a:t>
            </a:r>
            <a:r>
              <a:rPr lang="en-US" dirty="0" err="1" smtClean="0"/>
              <a:t>Polissya</a:t>
            </a:r>
            <a:r>
              <a:rPr lang="en-US" dirty="0" smtClean="0"/>
              <a:t> LLC (</a:t>
            </a:r>
            <a:r>
              <a:rPr lang="en-US" dirty="0"/>
              <a:t>was Halal certified under our control)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Our business relationships and readiness to cooperate in Halal meat export is confirmed by the letter from every partner mentioned above.</a:t>
            </a:r>
          </a:p>
        </p:txBody>
      </p:sp>
      <p:pic>
        <p:nvPicPr>
          <p:cNvPr id="4" name="Picture 2" descr="https://www.aricol.com/wp-content/themes/aricol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365125"/>
            <a:ext cx="9525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9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BDM Alexey </a:t>
            </a:r>
            <a:r>
              <a:rPr lang="en-US" dirty="0" smtClean="0"/>
              <a:t>Dronov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A.Dronov@rutmart.com.ua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Alexey.Dronov@gmail.com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+380 50 3312009 (Viber, WhatsApp, WeChat)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08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8911</TotalTime>
  <Words>245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Corbel</vt:lpstr>
      <vt:lpstr>Параллакс</vt:lpstr>
      <vt:lpstr>ARICOL group of companies, HALAL meat export aggregator</vt:lpstr>
      <vt:lpstr>Aricol background</vt:lpstr>
      <vt:lpstr>What we offer:</vt:lpstr>
      <vt:lpstr>Презентация PowerPoint</vt:lpstr>
      <vt:lpstr>Our trusted partners:</vt:lpstr>
      <vt:lpstr>Contacts: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Aricol group of companies</dc:title>
  <dc:creator>Oleksiy Dronov</dc:creator>
  <cp:lastModifiedBy>Oleksiy Dronov</cp:lastModifiedBy>
  <cp:revision>21</cp:revision>
  <dcterms:created xsi:type="dcterms:W3CDTF">2020-09-10T15:08:30Z</dcterms:created>
  <dcterms:modified xsi:type="dcterms:W3CDTF">2020-09-28T14:36:03Z</dcterms:modified>
</cp:coreProperties>
</file>