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BEC0858-4336-4300-AB62-F3E554C1AADD}">
          <p14:sldIdLst>
            <p14:sldId id="256"/>
            <p14:sldId id="257"/>
          </p14:sldIdLst>
        </p14:section>
        <p14:section name="Раздел без заголовка" id="{C3F325AE-DE22-4AF9-8707-00983192EFA8}">
          <p14:sldIdLst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2443E2-D056-4A21-9073-6B469989F233}" v="65" dt="2021-03-09T10:29:37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vaiko" userId="6f86182eff85a04b" providerId="LiveId" clId="{BC2443E2-D056-4A21-9073-6B469989F233}"/>
    <pc:docChg chg="undo custSel addSld delSld modSld addSection modSection">
      <pc:chgData name="Igor Shvaiko" userId="6f86182eff85a04b" providerId="LiveId" clId="{BC2443E2-D056-4A21-9073-6B469989F233}" dt="2021-03-09T10:32:04.702" v="374" actId="313"/>
      <pc:docMkLst>
        <pc:docMk/>
      </pc:docMkLst>
      <pc:sldChg chg="modSp mod">
        <pc:chgData name="Igor Shvaiko" userId="6f86182eff85a04b" providerId="LiveId" clId="{BC2443E2-D056-4A21-9073-6B469989F233}" dt="2021-03-09T08:56:00.621" v="86"/>
        <pc:sldMkLst>
          <pc:docMk/>
          <pc:sldMk cId="282420314" sldId="256"/>
        </pc:sldMkLst>
        <pc:spChg chg="mod">
          <ac:chgData name="Igor Shvaiko" userId="6f86182eff85a04b" providerId="LiveId" clId="{BC2443E2-D056-4A21-9073-6B469989F233}" dt="2021-03-09T08:56:00.621" v="86"/>
          <ac:spMkLst>
            <pc:docMk/>
            <pc:sldMk cId="282420314" sldId="256"/>
            <ac:spMk id="3" creationId="{D4D92872-9BF0-4AD9-B72D-F91546494EDF}"/>
          </ac:spMkLst>
        </pc:spChg>
      </pc:sldChg>
      <pc:sldChg chg="addSp modSp new del mod setBg modClrScheme chgLayout">
        <pc:chgData name="Igor Shvaiko" userId="6f86182eff85a04b" providerId="LiveId" clId="{BC2443E2-D056-4A21-9073-6B469989F233}" dt="2021-03-09T08:45:59.942" v="11" actId="2696"/>
        <pc:sldMkLst>
          <pc:docMk/>
          <pc:sldMk cId="223010972" sldId="257"/>
        </pc:sldMkLst>
        <pc:spChg chg="add mod">
          <ac:chgData name="Igor Shvaiko" userId="6f86182eff85a04b" providerId="LiveId" clId="{BC2443E2-D056-4A21-9073-6B469989F233}" dt="2021-03-09T08:45:54.529" v="10" actId="1076"/>
          <ac:spMkLst>
            <pc:docMk/>
            <pc:sldMk cId="223010972" sldId="257"/>
            <ac:spMk id="2" creationId="{01C13077-5CF7-4FC5-85E6-F229D02FDE9E}"/>
          </ac:spMkLst>
        </pc:spChg>
        <pc:spChg chg="add">
          <ac:chgData name="Igor Shvaiko" userId="6f86182eff85a04b" providerId="LiveId" clId="{BC2443E2-D056-4A21-9073-6B469989F233}" dt="2021-03-09T08:45:43.333" v="9" actId="26606"/>
          <ac:spMkLst>
            <pc:docMk/>
            <pc:sldMk cId="223010972" sldId="257"/>
            <ac:spMk id="7" creationId="{01C9CC24-B375-4226-BF2B-61FADBBA696A}"/>
          </ac:spMkLst>
        </pc:spChg>
        <pc:spChg chg="add">
          <ac:chgData name="Igor Shvaiko" userId="6f86182eff85a04b" providerId="LiveId" clId="{BC2443E2-D056-4A21-9073-6B469989F233}" dt="2021-03-09T08:45:43.333" v="9" actId="26606"/>
          <ac:spMkLst>
            <pc:docMk/>
            <pc:sldMk cId="223010972" sldId="257"/>
            <ac:spMk id="9" creationId="{CD70A28E-4FD8-4474-A206-E15B5EBB303F}"/>
          </ac:spMkLst>
        </pc:spChg>
        <pc:picChg chg="add">
          <ac:chgData name="Igor Shvaiko" userId="6f86182eff85a04b" providerId="LiveId" clId="{BC2443E2-D056-4A21-9073-6B469989F233}" dt="2021-03-09T08:45:43.333" v="9" actId="26606"/>
          <ac:picMkLst>
            <pc:docMk/>
            <pc:sldMk cId="223010972" sldId="257"/>
            <ac:picMk id="11" creationId="{39647E21-5366-4638-AC97-D8CD4111EB57}"/>
          </ac:picMkLst>
        </pc:picChg>
      </pc:sldChg>
      <pc:sldChg chg="new del">
        <pc:chgData name="Igor Shvaiko" userId="6f86182eff85a04b" providerId="LiveId" clId="{BC2443E2-D056-4A21-9073-6B469989F233}" dt="2021-03-09T08:45:25.698" v="6" actId="2696"/>
        <pc:sldMkLst>
          <pc:docMk/>
          <pc:sldMk cId="252946870" sldId="257"/>
        </pc:sldMkLst>
      </pc:sldChg>
      <pc:sldChg chg="new del">
        <pc:chgData name="Igor Shvaiko" userId="6f86182eff85a04b" providerId="LiveId" clId="{BC2443E2-D056-4A21-9073-6B469989F233}" dt="2021-03-09T08:45:10.118" v="4" actId="2696"/>
        <pc:sldMkLst>
          <pc:docMk/>
          <pc:sldMk cId="996973359" sldId="257"/>
        </pc:sldMkLst>
      </pc:sldChg>
      <pc:sldChg chg="delSp new del mod">
        <pc:chgData name="Igor Shvaiko" userId="6f86182eff85a04b" providerId="LiveId" clId="{BC2443E2-D056-4A21-9073-6B469989F233}" dt="2021-03-09T08:44:08.129" v="2" actId="2696"/>
        <pc:sldMkLst>
          <pc:docMk/>
          <pc:sldMk cId="1754539795" sldId="257"/>
        </pc:sldMkLst>
        <pc:spChg chg="del">
          <ac:chgData name="Igor Shvaiko" userId="6f86182eff85a04b" providerId="LiveId" clId="{BC2443E2-D056-4A21-9073-6B469989F233}" dt="2021-03-09T08:44:00.914" v="1" actId="478"/>
          <ac:spMkLst>
            <pc:docMk/>
            <pc:sldMk cId="1754539795" sldId="257"/>
            <ac:spMk id="3" creationId="{FEA248DF-D853-42A2-BBD2-09A4FC39F6EB}"/>
          </ac:spMkLst>
        </pc:spChg>
      </pc:sldChg>
      <pc:sldChg chg="addSp delSp modSp new mod setBg">
        <pc:chgData name="Igor Shvaiko" userId="6f86182eff85a04b" providerId="LiveId" clId="{BC2443E2-D056-4A21-9073-6B469989F233}" dt="2021-03-09T08:52:09.656" v="46" actId="20577"/>
        <pc:sldMkLst>
          <pc:docMk/>
          <pc:sldMk cId="4235654172" sldId="257"/>
        </pc:sldMkLst>
        <pc:spChg chg="add del mod">
          <ac:chgData name="Igor Shvaiko" userId="6f86182eff85a04b" providerId="LiveId" clId="{BC2443E2-D056-4A21-9073-6B469989F233}" dt="2021-03-09T08:48:57.178" v="31"/>
          <ac:spMkLst>
            <pc:docMk/>
            <pc:sldMk cId="4235654172" sldId="257"/>
            <ac:spMk id="4" creationId="{EB9BF9A5-D50C-4AD9-AEBD-E4AC1C55C580}"/>
          </ac:spMkLst>
        </pc:spChg>
        <pc:spChg chg="add del">
          <ac:chgData name="Igor Shvaiko" userId="6f86182eff85a04b" providerId="LiveId" clId="{BC2443E2-D056-4A21-9073-6B469989F233}" dt="2021-03-09T08:49:31.559" v="37" actId="26606"/>
          <ac:spMkLst>
            <pc:docMk/>
            <pc:sldMk cId="4235654172" sldId="257"/>
            <ac:spMk id="5" creationId="{8B089790-F4B6-46A7-BB28-7B74A9A9EFDC}"/>
          </ac:spMkLst>
        </pc:spChg>
        <pc:spChg chg="add del">
          <ac:chgData name="Igor Shvaiko" userId="6f86182eff85a04b" providerId="LiveId" clId="{BC2443E2-D056-4A21-9073-6B469989F233}" dt="2021-03-09T08:49:16.655" v="35" actId="26606"/>
          <ac:spMkLst>
            <pc:docMk/>
            <pc:sldMk cId="4235654172" sldId="257"/>
            <ac:spMk id="8" creationId="{2D2B266D-3625-4584-A5C3-7D3F672CFF30}"/>
          </ac:spMkLst>
        </pc:spChg>
        <pc:spChg chg="add del">
          <ac:chgData name="Igor Shvaiko" userId="6f86182eff85a04b" providerId="LiveId" clId="{BC2443E2-D056-4A21-9073-6B469989F233}" dt="2021-03-09T08:49:16.655" v="35" actId="26606"/>
          <ac:spMkLst>
            <pc:docMk/>
            <pc:sldMk cId="4235654172" sldId="257"/>
            <ac:spMk id="10" creationId="{C463B99A-73EE-4FBB-B7C4-F9F9BCC25C65}"/>
          </ac:spMkLst>
        </pc:spChg>
        <pc:spChg chg="add del">
          <ac:chgData name="Igor Shvaiko" userId="6f86182eff85a04b" providerId="LiveId" clId="{BC2443E2-D056-4A21-9073-6B469989F233}" dt="2021-03-09T08:49:16.655" v="35" actId="26606"/>
          <ac:spMkLst>
            <pc:docMk/>
            <pc:sldMk cId="4235654172" sldId="257"/>
            <ac:spMk id="12" creationId="{A5D2A5D1-BA0D-47D3-B051-DA7743C46E28}"/>
          </ac:spMkLst>
        </pc:spChg>
        <pc:spChg chg="add mod">
          <ac:chgData name="Igor Shvaiko" userId="6f86182eff85a04b" providerId="LiveId" clId="{BC2443E2-D056-4A21-9073-6B469989F233}" dt="2021-03-09T08:52:09.656" v="46" actId="20577"/>
          <ac:spMkLst>
            <pc:docMk/>
            <pc:sldMk cId="4235654172" sldId="257"/>
            <ac:spMk id="17" creationId="{00FDAAD6-0002-47E6-988D-CF00B5ED0636}"/>
          </ac:spMkLst>
        </pc:spChg>
        <pc:grpChg chg="add del">
          <ac:chgData name="Igor Shvaiko" userId="6f86182eff85a04b" providerId="LiveId" clId="{BC2443E2-D056-4A21-9073-6B469989F233}" dt="2021-03-09T08:49:31.559" v="37" actId="26606"/>
          <ac:grpSpMkLst>
            <pc:docMk/>
            <pc:sldMk cId="4235654172" sldId="257"/>
            <ac:grpSpMk id="6" creationId="{9DE3F54D-33BC-4382-A2AB-5E002F0F1166}"/>
          </ac:grpSpMkLst>
        </pc:grpChg>
        <pc:picChg chg="add mod">
          <ac:chgData name="Igor Shvaiko" userId="6f86182eff85a04b" providerId="LiveId" clId="{BC2443E2-D056-4A21-9073-6B469989F233}" dt="2021-03-09T08:49:31.559" v="37" actId="26606"/>
          <ac:picMkLst>
            <pc:docMk/>
            <pc:sldMk cId="4235654172" sldId="257"/>
            <ac:picMk id="2" creationId="{254DF864-D347-481D-9992-79C9645E6868}"/>
          </ac:picMkLst>
        </pc:picChg>
        <pc:picChg chg="add mod">
          <ac:chgData name="Igor Shvaiko" userId="6f86182eff85a04b" providerId="LiveId" clId="{BC2443E2-D056-4A21-9073-6B469989F233}" dt="2021-03-09T08:46:39.165" v="14"/>
          <ac:picMkLst>
            <pc:docMk/>
            <pc:sldMk cId="4235654172" sldId="257"/>
            <ac:picMk id="3" creationId="{BA21C4DA-2827-4D36-8B7B-142844080F33}"/>
          </ac:picMkLst>
        </pc:picChg>
        <pc:picChg chg="add del mod">
          <ac:chgData name="Igor Shvaiko" userId="6f86182eff85a04b" providerId="LiveId" clId="{BC2443E2-D056-4A21-9073-6B469989F233}" dt="2021-03-09T08:48:57.178" v="31"/>
          <ac:picMkLst>
            <pc:docMk/>
            <pc:sldMk cId="4235654172" sldId="257"/>
            <ac:picMk id="1026" creationId="{D4F7084D-08FA-4AA3-A550-BD2460109015}"/>
          </ac:picMkLst>
        </pc:picChg>
        <pc:picChg chg="add mod">
          <ac:chgData name="Igor Shvaiko" userId="6f86182eff85a04b" providerId="LiveId" clId="{BC2443E2-D056-4A21-9073-6B469989F233}" dt="2021-03-09T08:50:47.432" v="41" actId="1076"/>
          <ac:picMkLst>
            <pc:docMk/>
            <pc:sldMk cId="4235654172" sldId="257"/>
            <ac:picMk id="1028" creationId="{957EFD5E-1643-4E04-AB46-00F7B4A7B8E2}"/>
          </ac:picMkLst>
        </pc:picChg>
      </pc:sldChg>
      <pc:sldChg chg="addSp delSp modSp new mod modClrScheme chgLayout">
        <pc:chgData name="Igor Shvaiko" userId="6f86182eff85a04b" providerId="LiveId" clId="{BC2443E2-D056-4A21-9073-6B469989F233}" dt="2021-03-09T10:16:02.896" v="224" actId="255"/>
        <pc:sldMkLst>
          <pc:docMk/>
          <pc:sldMk cId="395602279" sldId="258"/>
        </pc:sldMkLst>
        <pc:spChg chg="add del mod ord">
          <ac:chgData name="Igor Shvaiko" userId="6f86182eff85a04b" providerId="LiveId" clId="{BC2443E2-D056-4A21-9073-6B469989F233}" dt="2021-03-09T10:00:39.019" v="92" actId="700"/>
          <ac:spMkLst>
            <pc:docMk/>
            <pc:sldMk cId="395602279" sldId="258"/>
            <ac:spMk id="4" creationId="{0F59C55F-BC8D-40CE-92BD-4E001D6139A0}"/>
          </ac:spMkLst>
        </pc:spChg>
        <pc:spChg chg="add del mod ord">
          <ac:chgData name="Igor Shvaiko" userId="6f86182eff85a04b" providerId="LiveId" clId="{BC2443E2-D056-4A21-9073-6B469989F233}" dt="2021-03-09T10:00:39.019" v="92" actId="700"/>
          <ac:spMkLst>
            <pc:docMk/>
            <pc:sldMk cId="395602279" sldId="258"/>
            <ac:spMk id="5" creationId="{2371A951-74AA-4FAE-8EA3-DB16232A6BEF}"/>
          </ac:spMkLst>
        </pc:spChg>
        <pc:spChg chg="add del mod ord">
          <ac:chgData name="Igor Shvaiko" userId="6f86182eff85a04b" providerId="LiveId" clId="{BC2443E2-D056-4A21-9073-6B469989F233}" dt="2021-03-09T10:00:39.019" v="92" actId="700"/>
          <ac:spMkLst>
            <pc:docMk/>
            <pc:sldMk cId="395602279" sldId="258"/>
            <ac:spMk id="6" creationId="{16CE2A64-FD42-42FE-AF1A-068C8D1A3396}"/>
          </ac:spMkLst>
        </pc:spChg>
        <pc:spChg chg="add mod">
          <ac:chgData name="Igor Shvaiko" userId="6f86182eff85a04b" providerId="LiveId" clId="{BC2443E2-D056-4A21-9073-6B469989F233}" dt="2021-03-09T10:02:13.637" v="113" actId="255"/>
          <ac:spMkLst>
            <pc:docMk/>
            <pc:sldMk cId="395602279" sldId="258"/>
            <ac:spMk id="7" creationId="{A84A4207-DDA1-4836-BA0C-3D132F192E0C}"/>
          </ac:spMkLst>
        </pc:spChg>
        <pc:spChg chg="add mod">
          <ac:chgData name="Igor Shvaiko" userId="6f86182eff85a04b" providerId="LiveId" clId="{BC2443E2-D056-4A21-9073-6B469989F233}" dt="2021-03-09T10:12:17.079" v="168" actId="255"/>
          <ac:spMkLst>
            <pc:docMk/>
            <pc:sldMk cId="395602279" sldId="258"/>
            <ac:spMk id="8" creationId="{1D1B9292-2069-48B6-BD7C-7BC15CCC5D89}"/>
          </ac:spMkLst>
        </pc:spChg>
        <pc:spChg chg="add del mod">
          <ac:chgData name="Igor Shvaiko" userId="6f86182eff85a04b" providerId="LiveId" clId="{BC2443E2-D056-4A21-9073-6B469989F233}" dt="2021-03-09T10:10:58.342" v="160" actId="22"/>
          <ac:spMkLst>
            <pc:docMk/>
            <pc:sldMk cId="395602279" sldId="258"/>
            <ac:spMk id="14" creationId="{34DB2AB1-C0EA-4FC0-B3EA-94452FF67DC6}"/>
          </ac:spMkLst>
        </pc:spChg>
        <pc:spChg chg="add mod">
          <ac:chgData name="Igor Shvaiko" userId="6f86182eff85a04b" providerId="LiveId" clId="{BC2443E2-D056-4A21-9073-6B469989F233}" dt="2021-03-09T10:13:27.840" v="184" actId="255"/>
          <ac:spMkLst>
            <pc:docMk/>
            <pc:sldMk cId="395602279" sldId="258"/>
            <ac:spMk id="15" creationId="{F6C1B808-828D-4A0C-9DB6-EFE42E9E85D3}"/>
          </ac:spMkLst>
        </pc:spChg>
        <pc:spChg chg="add mod">
          <ac:chgData name="Igor Shvaiko" userId="6f86182eff85a04b" providerId="LiveId" clId="{BC2443E2-D056-4A21-9073-6B469989F233}" dt="2021-03-09T10:14:38.571" v="202" actId="255"/>
          <ac:spMkLst>
            <pc:docMk/>
            <pc:sldMk cId="395602279" sldId="258"/>
            <ac:spMk id="16" creationId="{56052E90-DBFB-47A7-8924-6867B2A69462}"/>
          </ac:spMkLst>
        </pc:spChg>
        <pc:spChg chg="add mod">
          <ac:chgData name="Igor Shvaiko" userId="6f86182eff85a04b" providerId="LiveId" clId="{BC2443E2-D056-4A21-9073-6B469989F233}" dt="2021-03-09T10:16:02.896" v="224" actId="255"/>
          <ac:spMkLst>
            <pc:docMk/>
            <pc:sldMk cId="395602279" sldId="258"/>
            <ac:spMk id="17" creationId="{A9F2BEB3-17E9-4443-98D0-67678A0519AB}"/>
          </ac:spMkLst>
        </pc:spChg>
        <pc:picChg chg="add mod">
          <ac:chgData name="Igor Shvaiko" userId="6f86182eff85a04b" providerId="LiveId" clId="{BC2443E2-D056-4A21-9073-6B469989F233}" dt="2021-03-09T09:59:48.046" v="88"/>
          <ac:picMkLst>
            <pc:docMk/>
            <pc:sldMk cId="395602279" sldId="258"/>
            <ac:picMk id="2" creationId="{D4894574-2CBA-4BCF-9F2B-55996234C7A9}"/>
          </ac:picMkLst>
        </pc:picChg>
        <pc:picChg chg="add mod">
          <ac:chgData name="Igor Shvaiko" userId="6f86182eff85a04b" providerId="LiveId" clId="{BC2443E2-D056-4A21-9073-6B469989F233}" dt="2021-03-09T09:59:56.855" v="89"/>
          <ac:picMkLst>
            <pc:docMk/>
            <pc:sldMk cId="395602279" sldId="258"/>
            <ac:picMk id="3" creationId="{4BBADAC9-CE1D-4529-AC9B-2513E87660BC}"/>
          </ac:picMkLst>
        </pc:picChg>
        <pc:picChg chg="add mod">
          <ac:chgData name="Igor Shvaiko" userId="6f86182eff85a04b" providerId="LiveId" clId="{BC2443E2-D056-4A21-9073-6B469989F233}" dt="2021-03-09T10:08:54.432" v="144" actId="1076"/>
          <ac:picMkLst>
            <pc:docMk/>
            <pc:sldMk cId="395602279" sldId="258"/>
            <ac:picMk id="2050" creationId="{81655EEE-FA2C-48EA-80CA-DE945AD64047}"/>
          </ac:picMkLst>
        </pc:picChg>
        <pc:picChg chg="add mod">
          <ac:chgData name="Igor Shvaiko" userId="6f86182eff85a04b" providerId="LiveId" clId="{BC2443E2-D056-4A21-9073-6B469989F233}" dt="2021-03-09T10:09:32.376" v="148" actId="1076"/>
          <ac:picMkLst>
            <pc:docMk/>
            <pc:sldMk cId="395602279" sldId="258"/>
            <ac:picMk id="2052" creationId="{7DC992CB-A551-4C75-9246-39F63750556E}"/>
          </ac:picMkLst>
        </pc:picChg>
        <pc:picChg chg="add mod">
          <ac:chgData name="Igor Shvaiko" userId="6f86182eff85a04b" providerId="LiveId" clId="{BC2443E2-D056-4A21-9073-6B469989F233}" dt="2021-03-09T10:09:36.116" v="149" actId="1076"/>
          <ac:picMkLst>
            <pc:docMk/>
            <pc:sldMk cId="395602279" sldId="258"/>
            <ac:picMk id="2054" creationId="{E1B4A5CA-68E1-4876-BF3C-912767940578}"/>
          </ac:picMkLst>
        </pc:picChg>
        <pc:picChg chg="add mod">
          <ac:chgData name="Igor Shvaiko" userId="6f86182eff85a04b" providerId="LiveId" clId="{BC2443E2-D056-4A21-9073-6B469989F233}" dt="2021-03-09T10:09:24.090" v="147" actId="1076"/>
          <ac:picMkLst>
            <pc:docMk/>
            <pc:sldMk cId="395602279" sldId="258"/>
            <ac:picMk id="2056" creationId="{0B4E63D1-4058-407E-9860-882BB0A41C1F}"/>
          </ac:picMkLst>
        </pc:picChg>
      </pc:sldChg>
      <pc:sldChg chg="addSp modSp new mod">
        <pc:chgData name="Igor Shvaiko" userId="6f86182eff85a04b" providerId="LiveId" clId="{BC2443E2-D056-4A21-9073-6B469989F233}" dt="2021-03-09T10:21:43.914" v="256" actId="6549"/>
        <pc:sldMkLst>
          <pc:docMk/>
          <pc:sldMk cId="3676402945" sldId="259"/>
        </pc:sldMkLst>
        <pc:spChg chg="mod">
          <ac:chgData name="Igor Shvaiko" userId="6f86182eff85a04b" providerId="LiveId" clId="{BC2443E2-D056-4A21-9073-6B469989F233}" dt="2021-03-09T10:18:32.253" v="241" actId="1076"/>
          <ac:spMkLst>
            <pc:docMk/>
            <pc:sldMk cId="3676402945" sldId="259"/>
            <ac:spMk id="2" creationId="{E3E85D23-8F01-46B8-A40C-9661678CA9A3}"/>
          </ac:spMkLst>
        </pc:spChg>
        <pc:spChg chg="mod">
          <ac:chgData name="Igor Shvaiko" userId="6f86182eff85a04b" providerId="LiveId" clId="{BC2443E2-D056-4A21-9073-6B469989F233}" dt="2021-03-09T10:21:43.914" v="256" actId="6549"/>
          <ac:spMkLst>
            <pc:docMk/>
            <pc:sldMk cId="3676402945" sldId="259"/>
            <ac:spMk id="3" creationId="{C7DC5108-D993-41A5-9EE4-AF4EF9630A0D}"/>
          </ac:spMkLst>
        </pc:spChg>
        <pc:picChg chg="add mod">
          <ac:chgData name="Igor Shvaiko" userId="6f86182eff85a04b" providerId="LiveId" clId="{BC2443E2-D056-4A21-9073-6B469989F233}" dt="2021-03-09T10:17:54.613" v="236"/>
          <ac:picMkLst>
            <pc:docMk/>
            <pc:sldMk cId="3676402945" sldId="259"/>
            <ac:picMk id="4" creationId="{B7FA5F36-9CC6-445F-947B-748738744472}"/>
          </ac:picMkLst>
        </pc:picChg>
        <pc:picChg chg="add mod">
          <ac:chgData name="Igor Shvaiko" userId="6f86182eff85a04b" providerId="LiveId" clId="{BC2443E2-D056-4A21-9073-6B469989F233}" dt="2021-03-09T10:18:07.393" v="237"/>
          <ac:picMkLst>
            <pc:docMk/>
            <pc:sldMk cId="3676402945" sldId="259"/>
            <ac:picMk id="5" creationId="{BFFE55DD-4FC7-4E44-A859-D3866DBA471C}"/>
          </ac:picMkLst>
        </pc:picChg>
        <pc:picChg chg="add mod">
          <ac:chgData name="Igor Shvaiko" userId="6f86182eff85a04b" providerId="LiveId" clId="{BC2443E2-D056-4A21-9073-6B469989F233}" dt="2021-03-09T10:21:06.724" v="255" actId="14100"/>
          <ac:picMkLst>
            <pc:docMk/>
            <pc:sldMk cId="3676402945" sldId="259"/>
            <ac:picMk id="3074" creationId="{BD59E625-8B9B-45C9-9004-7A94F3881123}"/>
          </ac:picMkLst>
        </pc:picChg>
      </pc:sldChg>
      <pc:sldChg chg="addSp delSp modSp new mod">
        <pc:chgData name="Igor Shvaiko" userId="6f86182eff85a04b" providerId="LiveId" clId="{BC2443E2-D056-4A21-9073-6B469989F233}" dt="2021-03-09T10:32:04.702" v="374" actId="313"/>
        <pc:sldMkLst>
          <pc:docMk/>
          <pc:sldMk cId="1685955689" sldId="260"/>
        </pc:sldMkLst>
        <pc:spChg chg="mod">
          <ac:chgData name="Igor Shvaiko" userId="6f86182eff85a04b" providerId="LiveId" clId="{BC2443E2-D056-4A21-9073-6B469989F233}" dt="2021-03-09T10:27:42.959" v="292" actId="20577"/>
          <ac:spMkLst>
            <pc:docMk/>
            <pc:sldMk cId="1685955689" sldId="260"/>
            <ac:spMk id="2" creationId="{1B548D2F-6247-497B-9C0B-41332DC767D0}"/>
          </ac:spMkLst>
        </pc:spChg>
        <pc:spChg chg="mod">
          <ac:chgData name="Igor Shvaiko" userId="6f86182eff85a04b" providerId="LiveId" clId="{BC2443E2-D056-4A21-9073-6B469989F233}" dt="2021-03-09T10:29:11.694" v="296" actId="14100"/>
          <ac:spMkLst>
            <pc:docMk/>
            <pc:sldMk cId="1685955689" sldId="260"/>
            <ac:spMk id="3" creationId="{5E67D3A0-3494-49C0-AB7F-ADF00CB38818}"/>
          </ac:spMkLst>
        </pc:spChg>
        <pc:spChg chg="add del mod">
          <ac:chgData name="Igor Shvaiko" userId="6f86182eff85a04b" providerId="LiveId" clId="{BC2443E2-D056-4A21-9073-6B469989F233}" dt="2021-03-09T10:29:30.632" v="300"/>
          <ac:spMkLst>
            <pc:docMk/>
            <pc:sldMk cId="1685955689" sldId="260"/>
            <ac:spMk id="6" creationId="{44F113C8-B7B5-45A7-B1DA-185DBF2982F5}"/>
          </ac:spMkLst>
        </pc:spChg>
        <pc:spChg chg="add mod">
          <ac:chgData name="Igor Shvaiko" userId="6f86182eff85a04b" providerId="LiveId" clId="{BC2443E2-D056-4A21-9073-6B469989F233}" dt="2021-03-09T10:32:04.702" v="374" actId="313"/>
          <ac:spMkLst>
            <pc:docMk/>
            <pc:sldMk cId="1685955689" sldId="260"/>
            <ac:spMk id="7" creationId="{1839AE05-D86C-4113-A3A3-A5EE87D7C73F}"/>
          </ac:spMkLst>
        </pc:spChg>
        <pc:picChg chg="add mod">
          <ac:chgData name="Igor Shvaiko" userId="6f86182eff85a04b" providerId="LiveId" clId="{BC2443E2-D056-4A21-9073-6B469989F233}" dt="2021-03-09T10:22:59.353" v="258"/>
          <ac:picMkLst>
            <pc:docMk/>
            <pc:sldMk cId="1685955689" sldId="260"/>
            <ac:picMk id="4" creationId="{59BD3F7B-B183-493B-817D-7276DCDC1C3C}"/>
          </ac:picMkLst>
        </pc:picChg>
        <pc:picChg chg="add mod">
          <ac:chgData name="Igor Shvaiko" userId="6f86182eff85a04b" providerId="LiveId" clId="{BC2443E2-D056-4A21-9073-6B469989F233}" dt="2021-03-09T10:23:05.466" v="259"/>
          <ac:picMkLst>
            <pc:docMk/>
            <pc:sldMk cId="1685955689" sldId="260"/>
            <ac:picMk id="5" creationId="{37EA8C77-59C1-47EF-B513-880DC1E278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364FA-2009-48F2-92D8-478D30FC9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7B8FE7-4D58-462F-A753-4EFCD00EF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BE9FC9-E46E-4B8F-9A5E-AA663A364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2F98CE-3C3E-449F-ADE3-36DD1E6E7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72822E-CE17-48A1-8627-2777AA68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479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86901-9C5D-4D7B-B59C-B87CE36DD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876B81-C947-498F-9726-83131BCF1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B8A717-6D65-4F67-929B-6754CD417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156DF3-E21A-422E-B48A-3F30D1873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86A5FA-4488-47DD-A54F-FA43EA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341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F17D9C-0FB3-472C-8B9F-EFE7CE74C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408C5F-E391-4940-BF5E-3AE76B8BF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B595BD-9D87-4996-8B8B-D980C1C7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4CD612-85E3-41DA-B155-0B1636EA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3E29FD-B553-495B-ADAF-CAE64FC4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236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0A864-375F-474C-8B11-4F32A720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FC39DD-25BE-498D-B57C-16D982C06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587295-3D16-4905-8AA3-EECEF52D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10D206-7766-4672-9335-870BBFAEE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A19C4A-D207-43DB-8C39-F593D2AA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9850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2346B7-8D46-4554-A60F-041ECAB8D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D8AE85-EE79-4E25-8184-626EEAAAE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532392-9507-47AA-B02C-DCE7D0D7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5294C-FEF8-4C79-9E5A-E848722F9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51F173-7BE4-47DA-A001-EEE292998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3451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C0548-68CA-409A-957B-07503E7A8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35F029-DB1C-42E1-93CF-A725710CC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8330FE-5C38-4654-93FA-3FADA3754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B61B65-D46D-4E23-A0D9-7788FB0B7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359936-B06C-498D-81E5-6FEAE784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D0A14F-052C-4893-ACFB-3183365C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8595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93339-17EE-44D9-9D23-26971413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EAEF66-374D-4AE0-AFF6-E7ED8ED0C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7D5A4C-533C-4451-ACF9-673AFEF7B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216B24-B315-4A53-A995-4EA4A44F1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758F97-EF8E-4CE4-816A-ED3F7D69F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D03F2A-8531-4089-A338-0E8713FDF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5D115C8-D72E-412F-98B3-BE080EB4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A65462-B834-45B1-A0BD-7B35BB64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2445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DFE8E-3CE5-408A-A325-37022168A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9B44C75-B3A4-41DD-9FA6-A20895625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35186CB-A746-47B9-95EA-BEB08EE4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86CE81B-5887-4A6D-9E14-44011829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658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57E3A0F-7866-4C38-8E58-F3F5A667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A91104-0301-4285-AA19-43B576D9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92CC68-4BF1-434B-8869-D5ADE439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1100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51A1C-D765-45D7-8C57-A909E9005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DC3A3-799A-49B8-A195-E065DE7E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F55049-A0AD-41D3-97DF-DAD8E4FF0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3954DB-C85D-495F-BD07-27C0F03C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599056-7698-49E3-9C9B-CDEA434A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EC34DF-F5D0-4D71-99DA-F036167EF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4155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8BED8-2469-405D-9F90-651B04661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4F1EC8-7963-428E-84FD-C7B25743A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7DD14B-C5CD-46C0-8362-53A3C2088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D8ED1B-7D33-40BD-88EF-1A91C1EE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E5C4F7-8DEA-4753-AC0F-0D2AE962B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D280EB-E1CF-4F02-BC63-6F645F515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882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F4F77-BA00-4E1C-9255-3AF842053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BFFBD4-9048-4CDB-AFD4-97988677F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C03577-4BBA-4F92-9B5B-5147BFA12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D2CD-6C24-4A13-8E5D-4BDD140BB2B2}" type="datetimeFigureOut">
              <a:rPr lang="ru-UA" smtClean="0"/>
              <a:t>09.03.2021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D68192-C7AB-41A3-88BC-59000D906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93036C-815B-4123-8520-38538F880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6405-C836-4693-8B84-77ABF8B3555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5521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skype:shvaikoil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28732E-FEEF-44FA-80CF-7E48FC0E2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122362"/>
            <a:ext cx="12191999" cy="2479675"/>
          </a:xfrm>
          <a:solidFill>
            <a:srgbClr val="FFC000"/>
          </a:solidFill>
        </p:spPr>
        <p:txBody>
          <a:bodyPr anchor="ctr"/>
          <a:lstStyle/>
          <a:p>
            <a:r>
              <a:rPr lang="en-US" b="1" dirty="0"/>
              <a:t>AGROPRIVAT LLC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D92872-9BF0-4AD9-B72D-F91546494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" y="3602037"/>
            <a:ext cx="12192000" cy="2938463"/>
          </a:xfrm>
          <a:solidFill>
            <a:srgbClr val="FFFF00"/>
          </a:solidFill>
        </p:spPr>
        <p:txBody>
          <a:bodyPr anchor="ctr"/>
          <a:lstStyle/>
          <a:p>
            <a:r>
              <a:rPr lang="en-US" b="0" i="0" dirty="0">
                <a:solidFill>
                  <a:srgbClr val="212529"/>
                </a:solidFill>
                <a:effectLst/>
                <a:highlight>
                  <a:srgbClr val="FFFF00"/>
                </a:highlight>
                <a:latin typeface="-apple-system"/>
              </a:rPr>
              <a:t>Leading grocery manufacturer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E9694C6-7133-48F8-8097-93E18D9EC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03"/>
            <a:ext cx="12192000" cy="113076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8E1C59-85B8-4D6B-9431-CA0748E938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0500"/>
            <a:ext cx="121920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2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54DF864-D347-481D-9992-79C9645E6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03"/>
            <a:ext cx="12192000" cy="113076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21C4DA-2827-4D36-8B7B-142844080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0500"/>
            <a:ext cx="12192000" cy="317500"/>
          </a:xfrm>
          <a:prstGeom prst="rect">
            <a:avLst/>
          </a:prstGeom>
        </p:spPr>
      </p:pic>
      <p:pic>
        <p:nvPicPr>
          <p:cNvPr id="1028" name="Picture 4" descr="grosery factory">
            <a:extLst>
              <a:ext uri="{FF2B5EF4-FFF2-40B4-BE49-F238E27FC236}">
                <a16:creationId xmlns:a16="http://schemas.microsoft.com/office/drawing/2014/main" id="{957EFD5E-1643-4E04-AB46-00F7B4A7B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9563"/>
            <a:ext cx="495300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0FDAAD6-0002-47E6-988D-CF00B5ED0636}"/>
              </a:ext>
            </a:extLst>
          </p:cNvPr>
          <p:cNvSpPr txBox="1"/>
          <p:nvPr/>
        </p:nvSpPr>
        <p:spPr>
          <a:xfrm>
            <a:off x="297189" y="3921125"/>
            <a:ext cx="1075111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AgroPrivat llc - one of the leading manufacturers of hulled millet, yellow split peas, pearled barley and other grocery products in Ukraine.</a:t>
            </a:r>
          </a:p>
          <a:p>
            <a:pPr algn="l"/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The company on the market since 2003.</a:t>
            </a:r>
          </a:p>
          <a:p>
            <a:pPr algn="l"/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We are using the latest technology to improve the quality of our products. We produce more than 2000 tons of cereals and other products in a month.</a:t>
            </a:r>
          </a:p>
        </p:txBody>
      </p:sp>
    </p:spTree>
    <p:extLst>
      <p:ext uri="{BB962C8B-B14F-4D97-AF65-F5344CB8AC3E}">
        <p14:creationId xmlns:p14="http://schemas.microsoft.com/office/powerpoint/2010/main" val="423565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4894574-2CBA-4BCF-9F2B-55996234C7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03"/>
            <a:ext cx="12192000" cy="113076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BADAC9-CE1D-4529-AC9B-2513E87660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0500"/>
            <a:ext cx="12192000" cy="317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4A4207-DDA1-4836-BA0C-3D132F192E0C}"/>
              </a:ext>
            </a:extLst>
          </p:cNvPr>
          <p:cNvSpPr txBox="1"/>
          <p:nvPr/>
        </p:nvSpPr>
        <p:spPr>
          <a:xfrm>
            <a:off x="4366727" y="1268963"/>
            <a:ext cx="2463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Our products:</a:t>
            </a:r>
            <a:endParaRPr lang="ru-UA" dirty="0"/>
          </a:p>
        </p:txBody>
      </p:sp>
      <p:pic>
        <p:nvPicPr>
          <p:cNvPr id="2050" name="Picture 2" descr="Yellow split peas">
            <a:extLst>
              <a:ext uri="{FF2B5EF4-FFF2-40B4-BE49-F238E27FC236}">
                <a16:creationId xmlns:a16="http://schemas.microsoft.com/office/drawing/2014/main" id="{81655EEE-FA2C-48EA-80CA-DE945AD64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4" y="2260323"/>
            <a:ext cx="1937463" cy="121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ulled millet">
            <a:extLst>
              <a:ext uri="{FF2B5EF4-FFF2-40B4-BE49-F238E27FC236}">
                <a16:creationId xmlns:a16="http://schemas.microsoft.com/office/drawing/2014/main" id="{7DC992CB-A551-4C75-9246-39F637505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59" y="2260323"/>
            <a:ext cx="1937463" cy="121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earled barley wholesale">
            <a:extLst>
              <a:ext uri="{FF2B5EF4-FFF2-40B4-BE49-F238E27FC236}">
                <a16:creationId xmlns:a16="http://schemas.microsoft.com/office/drawing/2014/main" id="{E1B4A5CA-68E1-4876-BF3C-912767940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009" y="2260321"/>
            <a:ext cx="1937463" cy="116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Broken wheat">
            <a:extLst>
              <a:ext uri="{FF2B5EF4-FFF2-40B4-BE49-F238E27FC236}">
                <a16:creationId xmlns:a16="http://schemas.microsoft.com/office/drawing/2014/main" id="{0B4E63D1-4058-407E-9860-882BB0A41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793" y="2260321"/>
            <a:ext cx="1937463" cy="116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D1B9292-2069-48B6-BD7C-7BC15CCC5D89}"/>
              </a:ext>
            </a:extLst>
          </p:cNvPr>
          <p:cNvSpPr txBox="1"/>
          <p:nvPr/>
        </p:nvSpPr>
        <p:spPr>
          <a:xfrm>
            <a:off x="500744" y="3740503"/>
            <a:ext cx="19374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Yellow split peas</a:t>
            </a:r>
          </a:p>
          <a:p>
            <a:pPr algn="l"/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High quality yellow split peas for human consumption.</a:t>
            </a:r>
          </a:p>
          <a:p>
            <a:endParaRPr lang="ru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C1B808-828D-4A0C-9DB6-EFE42E9E85D3}"/>
              </a:ext>
            </a:extLst>
          </p:cNvPr>
          <p:cNvSpPr txBox="1"/>
          <p:nvPr/>
        </p:nvSpPr>
        <p:spPr>
          <a:xfrm>
            <a:off x="3591658" y="3740503"/>
            <a:ext cx="19374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Hulled millet</a:t>
            </a:r>
          </a:p>
          <a:p>
            <a:pPr algn="l"/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High quality hulled millet for human consumption.</a:t>
            </a:r>
          </a:p>
          <a:p>
            <a:endParaRPr lang="ru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052E90-DBFB-47A7-8924-6867B2A69462}"/>
              </a:ext>
            </a:extLst>
          </p:cNvPr>
          <p:cNvSpPr txBox="1"/>
          <p:nvPr/>
        </p:nvSpPr>
        <p:spPr>
          <a:xfrm>
            <a:off x="6830009" y="3740503"/>
            <a:ext cx="1937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Pearl barley</a:t>
            </a:r>
          </a:p>
          <a:p>
            <a:pPr algn="l"/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High quality pearl barley for processing or human consumption</a:t>
            </a:r>
            <a:endParaRPr lang="ru-UA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F2BEB3-17E9-4443-98D0-67678A0519AB}"/>
              </a:ext>
            </a:extLst>
          </p:cNvPr>
          <p:cNvSpPr txBox="1"/>
          <p:nvPr/>
        </p:nvSpPr>
        <p:spPr>
          <a:xfrm>
            <a:off x="9753792" y="3740503"/>
            <a:ext cx="19374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Broken Durum wheat</a:t>
            </a:r>
          </a:p>
          <a:p>
            <a:pPr algn="l"/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Durum wheat cereal for human consumption.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5602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85D23-8F01-46B8-A40C-9661678CA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22363"/>
            <a:ext cx="10515600" cy="738187"/>
          </a:xfrm>
        </p:spPr>
        <p:txBody>
          <a:bodyPr>
            <a:normAutofit fontScale="90000"/>
          </a:bodyPr>
          <a:lstStyle/>
          <a:p>
            <a:r>
              <a:rPr lang="en-US" dirty="0"/>
              <a:t>QUALITY: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DC5108-D993-41A5-9EE4-AF4EF9630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142" y="2114026"/>
            <a:ext cx="5753508" cy="442647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The quality control department carries out a three-grade control - the quality of the received raw materials, in-process control and ready product control. All the products of our company have certificates of quality and are constantly passing laboratory tests.</a:t>
            </a:r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FA5F36-9CC6-445F-947B-748738744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03"/>
            <a:ext cx="12192000" cy="113076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FE55DD-4FC7-4E44-A859-D3866DBA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0500"/>
            <a:ext cx="12192000" cy="317500"/>
          </a:xfrm>
          <a:prstGeom prst="rect">
            <a:avLst/>
          </a:prstGeom>
        </p:spPr>
      </p:pic>
      <p:pic>
        <p:nvPicPr>
          <p:cNvPr id="3074" name="Picture 2" descr="Sertificate ISO">
            <a:extLst>
              <a:ext uri="{FF2B5EF4-FFF2-40B4-BE49-F238E27FC236}">
                <a16:creationId xmlns:a16="http://schemas.microsoft.com/office/drawing/2014/main" id="{BD59E625-8B9B-45C9-9004-7A94F3881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058" y="1127611"/>
            <a:ext cx="3918859" cy="5390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40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48D2F-6247-497B-9C0B-41332DC76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22363"/>
            <a:ext cx="10515600" cy="924551"/>
          </a:xfrm>
        </p:spPr>
        <p:txBody>
          <a:bodyPr anchor="t">
            <a:normAutofit/>
          </a:bodyPr>
          <a:lstStyle/>
          <a:p>
            <a:r>
              <a:rPr lang="en-US" sz="3200" b="1" u="sng" dirty="0"/>
              <a:t>Contacts:</a:t>
            </a:r>
            <a:endParaRPr lang="ru-UA" sz="3200" b="1" u="sng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67D3A0-3494-49C0-AB7F-ADF00CB38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9571" y="1857135"/>
            <a:ext cx="10515600" cy="2136025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4900" b="1" i="0" dirty="0">
                <a:solidFill>
                  <a:srgbClr val="212529"/>
                </a:solidFill>
                <a:effectLst/>
                <a:latin typeface="-apple-system"/>
              </a:rPr>
              <a:t>Our address:</a:t>
            </a:r>
            <a:r>
              <a:rPr lang="en-US" sz="4900" b="0" i="0" dirty="0">
                <a:solidFill>
                  <a:srgbClr val="212529"/>
                </a:solidFill>
                <a:effectLst/>
                <a:latin typeface="-apple-system"/>
              </a:rPr>
              <a:t> 8a Olexander Matrosov street, Zaporizhzhia 69057, Ukraine</a:t>
            </a:r>
          </a:p>
          <a:p>
            <a:pPr algn="l"/>
            <a:r>
              <a:rPr lang="en-US" sz="4900" b="0" i="0" dirty="0">
                <a:solidFill>
                  <a:srgbClr val="212529"/>
                </a:solidFill>
                <a:effectLst/>
                <a:latin typeface="-apple-system"/>
              </a:rPr>
              <a:t> </a:t>
            </a:r>
          </a:p>
          <a:p>
            <a:pPr algn="l"/>
            <a:r>
              <a:rPr lang="en-US" sz="4900" b="1" i="0" dirty="0">
                <a:solidFill>
                  <a:srgbClr val="212529"/>
                </a:solidFill>
                <a:effectLst/>
                <a:latin typeface="-apple-system"/>
              </a:rPr>
              <a:t>Tel.:</a:t>
            </a:r>
            <a:r>
              <a:rPr lang="en-US" sz="4900" b="0" i="0" dirty="0">
                <a:solidFill>
                  <a:srgbClr val="212529"/>
                </a:solidFill>
                <a:effectLst/>
                <a:latin typeface="-apple-system"/>
              </a:rPr>
              <a:t> +38 067 613 4855</a:t>
            </a:r>
          </a:p>
          <a:p>
            <a:pPr algn="l"/>
            <a:r>
              <a:rPr lang="en-US" sz="4900" b="1" i="0" dirty="0">
                <a:solidFill>
                  <a:srgbClr val="212529"/>
                </a:solidFill>
                <a:effectLst/>
                <a:latin typeface="-apple-system"/>
              </a:rPr>
              <a:t>Fax.:</a:t>
            </a:r>
            <a:r>
              <a:rPr lang="en-US" sz="4900" b="0" i="0" dirty="0">
                <a:solidFill>
                  <a:srgbClr val="212529"/>
                </a:solidFill>
                <a:effectLst/>
                <a:latin typeface="-apple-system"/>
              </a:rPr>
              <a:t> +38 061 769 2188</a:t>
            </a:r>
          </a:p>
          <a:p>
            <a:pPr algn="l"/>
            <a:r>
              <a:rPr lang="en-US" sz="4900" b="1" i="0" dirty="0">
                <a:solidFill>
                  <a:srgbClr val="212529"/>
                </a:solidFill>
                <a:effectLst/>
                <a:latin typeface="-apple-system"/>
              </a:rPr>
              <a:t>Skype:</a:t>
            </a:r>
            <a:r>
              <a:rPr lang="en-US" sz="4900" b="0" i="0" u="none" strike="noStrike" dirty="0">
                <a:solidFill>
                  <a:srgbClr val="007BFF"/>
                </a:solidFill>
                <a:effectLst/>
                <a:latin typeface="-apple-system"/>
                <a:hlinkClick r:id="rId2"/>
              </a:rPr>
              <a:t> shvaikoil</a:t>
            </a:r>
            <a:endParaRPr lang="en-US" sz="4900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/>
            <a:r>
              <a:rPr lang="en-US" sz="4900" b="1" i="0" dirty="0">
                <a:solidFill>
                  <a:srgbClr val="212529"/>
                </a:solidFill>
                <a:effectLst/>
                <a:latin typeface="-apple-system"/>
              </a:rPr>
              <a:t>WhatsApp.:</a:t>
            </a:r>
            <a:r>
              <a:rPr lang="en-US" sz="4900" b="0" i="0" dirty="0">
                <a:solidFill>
                  <a:srgbClr val="212529"/>
                </a:solidFill>
                <a:effectLst/>
                <a:latin typeface="-apple-system"/>
              </a:rPr>
              <a:t> +38 067 613 4855</a:t>
            </a: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BD3F7B-B183-493B-817D-7276DCDC1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03"/>
            <a:ext cx="12192000" cy="113076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EA8C77-59C1-47EF-B513-880DC1E278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0500"/>
            <a:ext cx="12192000" cy="317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39AE05-D86C-4113-A3A3-A5EE87D7C73F}"/>
              </a:ext>
            </a:extLst>
          </p:cNvPr>
          <p:cNvSpPr txBox="1"/>
          <p:nvPr/>
        </p:nvSpPr>
        <p:spPr>
          <a:xfrm>
            <a:off x="3363985" y="4840448"/>
            <a:ext cx="449649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Contact person: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r>
              <a:rPr lang="en-US" b="1" dirty="0">
                <a:highlight>
                  <a:srgbClr val="FFFF00"/>
                </a:highlight>
              </a:rPr>
              <a:t>Igor Shvaiko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r>
              <a:rPr lang="en-US" dirty="0">
                <a:highlight>
                  <a:srgbClr val="FFFF00"/>
                </a:highlight>
              </a:rPr>
              <a:t>Tel/WhatsApp: +38067-613-48-55</a:t>
            </a:r>
            <a:endParaRPr lang="ru-UA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859556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207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-apple-system</vt:lpstr>
      <vt:lpstr>Arial</vt:lpstr>
      <vt:lpstr>Calibri</vt:lpstr>
      <vt:lpstr>Calibri Light</vt:lpstr>
      <vt:lpstr>Тема Office</vt:lpstr>
      <vt:lpstr>AGROPRIVAT LLC</vt:lpstr>
      <vt:lpstr>Презентация PowerPoint</vt:lpstr>
      <vt:lpstr>Презентация PowerPoint</vt:lpstr>
      <vt:lpstr>QUALITY:</vt:lpstr>
      <vt:lpstr>Contacts: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AGROPRIVAT LLC</dc:title>
  <dc:creator>Igor Shvaiko</dc:creator>
  <cp:lastModifiedBy>Igor Shvaiko</cp:lastModifiedBy>
  <cp:revision>2</cp:revision>
  <dcterms:created xsi:type="dcterms:W3CDTF">2021-03-09T08:13:49Z</dcterms:created>
  <dcterms:modified xsi:type="dcterms:W3CDTF">2021-03-09T10:32:19Z</dcterms:modified>
</cp:coreProperties>
</file>